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0"/>
  </p:notesMasterIdLst>
  <p:sldIdLst>
    <p:sldId id="2172" r:id="rId2"/>
    <p:sldId id="2180" r:id="rId3"/>
    <p:sldId id="1970" r:id="rId4"/>
    <p:sldId id="2265" r:id="rId5"/>
    <p:sldId id="2181" r:id="rId6"/>
    <p:sldId id="2204" r:id="rId7"/>
    <p:sldId id="2406" r:id="rId8"/>
    <p:sldId id="2379" r:id="rId9"/>
    <p:sldId id="2407" r:id="rId10"/>
    <p:sldId id="2517" r:id="rId11"/>
    <p:sldId id="2408" r:id="rId12"/>
    <p:sldId id="2268" r:id="rId13"/>
    <p:sldId id="1916" r:id="rId14"/>
    <p:sldId id="2282" r:id="rId15"/>
    <p:sldId id="2410" r:id="rId16"/>
    <p:sldId id="2411" r:id="rId17"/>
    <p:sldId id="2418" r:id="rId18"/>
    <p:sldId id="2412" r:id="rId19"/>
    <p:sldId id="2416" r:id="rId20"/>
    <p:sldId id="2510" r:id="rId21"/>
    <p:sldId id="2413" r:id="rId22"/>
    <p:sldId id="2258" r:id="rId23"/>
    <p:sldId id="2518" r:id="rId24"/>
    <p:sldId id="2520" r:id="rId25"/>
    <p:sldId id="2525" r:id="rId26"/>
    <p:sldId id="2437" r:id="rId27"/>
    <p:sldId id="439" r:id="rId28"/>
    <p:sldId id="2523" r:id="rId29"/>
    <p:sldId id="2439" r:id="rId30"/>
    <p:sldId id="257" r:id="rId31"/>
    <p:sldId id="309" r:id="rId32"/>
    <p:sldId id="317" r:id="rId33"/>
    <p:sldId id="318" r:id="rId34"/>
    <p:sldId id="320" r:id="rId35"/>
    <p:sldId id="332" r:id="rId36"/>
    <p:sldId id="429" r:id="rId37"/>
    <p:sldId id="430" r:id="rId38"/>
    <p:sldId id="1930" r:id="rId39"/>
    <p:sldId id="2421" r:id="rId40"/>
    <p:sldId id="258" r:id="rId41"/>
    <p:sldId id="2521" r:id="rId42"/>
    <p:sldId id="2522" r:id="rId43"/>
    <p:sldId id="2524" r:id="rId44"/>
    <p:sldId id="284" r:id="rId45"/>
    <p:sldId id="2378" r:id="rId46"/>
    <p:sldId id="2526" r:id="rId47"/>
    <p:sldId id="2459" r:id="rId48"/>
    <p:sldId id="2460" r:id="rId49"/>
    <p:sldId id="2461" r:id="rId50"/>
    <p:sldId id="2393" r:id="rId51"/>
    <p:sldId id="2462" r:id="rId52"/>
    <p:sldId id="2470" r:id="rId53"/>
    <p:sldId id="1944" r:id="rId54"/>
    <p:sldId id="2426" r:id="rId55"/>
    <p:sldId id="2498" r:id="rId56"/>
    <p:sldId id="2499" r:id="rId57"/>
    <p:sldId id="2496" r:id="rId58"/>
    <p:sldId id="2432" r:id="rId59"/>
    <p:sldId id="2497" r:id="rId60"/>
    <p:sldId id="2429" r:id="rId61"/>
    <p:sldId id="2434" r:id="rId62"/>
    <p:sldId id="2500" r:id="rId63"/>
    <p:sldId id="2419" r:id="rId64"/>
    <p:sldId id="2216" r:id="rId65"/>
    <p:sldId id="2543" r:id="rId66"/>
    <p:sldId id="261" r:id="rId67"/>
    <p:sldId id="2256" r:id="rId68"/>
    <p:sldId id="2544" r:id="rId69"/>
    <p:sldId id="2512" r:id="rId70"/>
    <p:sldId id="2420" r:id="rId71"/>
    <p:sldId id="2541" r:id="rId72"/>
    <p:sldId id="2423" r:id="rId73"/>
    <p:sldId id="2495" r:id="rId74"/>
    <p:sldId id="2493" r:id="rId75"/>
    <p:sldId id="2494" r:id="rId76"/>
    <p:sldId id="2467" r:id="rId77"/>
    <p:sldId id="2435" r:id="rId78"/>
    <p:sldId id="2527" r:id="rId79"/>
    <p:sldId id="2424" r:id="rId80"/>
    <p:sldId id="2440" r:id="rId81"/>
    <p:sldId id="2441" r:id="rId82"/>
    <p:sldId id="540" r:id="rId83"/>
    <p:sldId id="2450" r:id="rId84"/>
    <p:sldId id="495" r:id="rId85"/>
    <p:sldId id="2453" r:id="rId86"/>
    <p:sldId id="494" r:id="rId87"/>
    <p:sldId id="2458" r:id="rId88"/>
    <p:sldId id="497" r:id="rId89"/>
    <p:sldId id="499" r:id="rId90"/>
    <p:sldId id="2451" r:id="rId91"/>
    <p:sldId id="2452" r:id="rId92"/>
    <p:sldId id="496" r:id="rId93"/>
    <p:sldId id="2454" r:id="rId94"/>
    <p:sldId id="2457" r:id="rId95"/>
    <p:sldId id="2456" r:id="rId96"/>
    <p:sldId id="2427" r:id="rId97"/>
    <p:sldId id="2504" r:id="rId98"/>
    <p:sldId id="505" r:id="rId99"/>
    <p:sldId id="2448" r:id="rId100"/>
    <p:sldId id="2466" r:id="rId101"/>
    <p:sldId id="2502" r:id="rId102"/>
    <p:sldId id="2436" r:id="rId103"/>
    <p:sldId id="2515" r:id="rId104"/>
    <p:sldId id="2516" r:id="rId105"/>
    <p:sldId id="2501" r:id="rId106"/>
    <p:sldId id="2469" r:id="rId107"/>
    <p:sldId id="2514" r:id="rId108"/>
    <p:sldId id="2513" r:id="rId109"/>
    <p:sldId id="2442" r:id="rId110"/>
    <p:sldId id="2463" r:id="rId111"/>
    <p:sldId id="2532" r:id="rId112"/>
    <p:sldId id="2531" r:id="rId113"/>
    <p:sldId id="2464" r:id="rId114"/>
    <p:sldId id="2533" r:id="rId115"/>
    <p:sldId id="2534" r:id="rId116"/>
    <p:sldId id="2465" r:id="rId117"/>
    <p:sldId id="2447" r:id="rId118"/>
    <p:sldId id="2529" r:id="rId119"/>
    <p:sldId id="2530" r:id="rId120"/>
    <p:sldId id="2528" r:id="rId121"/>
    <p:sldId id="2201" r:id="rId122"/>
    <p:sldId id="2492" r:id="rId123"/>
    <p:sldId id="2468" r:id="rId124"/>
    <p:sldId id="2483" r:id="rId125"/>
    <p:sldId id="2535" r:id="rId126"/>
    <p:sldId id="2473" r:id="rId127"/>
    <p:sldId id="2477" r:id="rId128"/>
    <p:sldId id="2478" r:id="rId129"/>
    <p:sldId id="2536" r:id="rId130"/>
    <p:sldId id="2537" r:id="rId131"/>
    <p:sldId id="2474" r:id="rId132"/>
    <p:sldId id="2476" r:id="rId133"/>
    <p:sldId id="501" r:id="rId134"/>
    <p:sldId id="2480" r:id="rId135"/>
    <p:sldId id="409" r:id="rId136"/>
    <p:sldId id="410" r:id="rId137"/>
    <p:sldId id="2511" r:id="rId138"/>
    <p:sldId id="2538" r:id="rId139"/>
    <p:sldId id="2488" r:id="rId140"/>
    <p:sldId id="2484" r:id="rId141"/>
    <p:sldId id="2485" r:id="rId142"/>
    <p:sldId id="2490" r:id="rId143"/>
    <p:sldId id="2486" r:id="rId144"/>
    <p:sldId id="2487" r:id="rId145"/>
    <p:sldId id="2489" r:id="rId146"/>
    <p:sldId id="2491" r:id="rId147"/>
    <p:sldId id="2540" r:id="rId148"/>
    <p:sldId id="2539" r:id="rId1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33C9BA-D4D5-45F3-8ECD-D4CF82D0D1EC}">
          <p14:sldIdLst>
            <p14:sldId id="2172"/>
            <p14:sldId id="2180"/>
            <p14:sldId id="1970"/>
            <p14:sldId id="2265"/>
            <p14:sldId id="2181"/>
            <p14:sldId id="2204"/>
            <p14:sldId id="2406"/>
            <p14:sldId id="2379"/>
            <p14:sldId id="2407"/>
            <p14:sldId id="2517"/>
            <p14:sldId id="2408"/>
            <p14:sldId id="2268"/>
            <p14:sldId id="1916"/>
            <p14:sldId id="2282"/>
            <p14:sldId id="2410"/>
            <p14:sldId id="2411"/>
            <p14:sldId id="2418"/>
            <p14:sldId id="2412"/>
            <p14:sldId id="2416"/>
            <p14:sldId id="2510"/>
            <p14:sldId id="2413"/>
            <p14:sldId id="2258"/>
            <p14:sldId id="2518"/>
            <p14:sldId id="2520"/>
            <p14:sldId id="2525"/>
            <p14:sldId id="2437"/>
            <p14:sldId id="439"/>
            <p14:sldId id="2523"/>
            <p14:sldId id="2439"/>
            <p14:sldId id="257"/>
            <p14:sldId id="309"/>
            <p14:sldId id="317"/>
            <p14:sldId id="318"/>
            <p14:sldId id="320"/>
            <p14:sldId id="332"/>
            <p14:sldId id="429"/>
            <p14:sldId id="430"/>
            <p14:sldId id="1930"/>
            <p14:sldId id="2421"/>
            <p14:sldId id="258"/>
            <p14:sldId id="2521"/>
            <p14:sldId id="2522"/>
            <p14:sldId id="2524"/>
            <p14:sldId id="284"/>
            <p14:sldId id="2378"/>
            <p14:sldId id="2526"/>
            <p14:sldId id="2459"/>
            <p14:sldId id="2460"/>
            <p14:sldId id="2461"/>
            <p14:sldId id="2393"/>
            <p14:sldId id="2462"/>
            <p14:sldId id="2470"/>
            <p14:sldId id="1944"/>
            <p14:sldId id="2426"/>
            <p14:sldId id="2498"/>
            <p14:sldId id="2499"/>
            <p14:sldId id="2496"/>
            <p14:sldId id="2432"/>
            <p14:sldId id="2497"/>
            <p14:sldId id="2429"/>
            <p14:sldId id="2434"/>
            <p14:sldId id="2500"/>
            <p14:sldId id="2419"/>
            <p14:sldId id="2216"/>
            <p14:sldId id="2543"/>
            <p14:sldId id="261"/>
            <p14:sldId id="2256"/>
            <p14:sldId id="2544"/>
            <p14:sldId id="2512"/>
            <p14:sldId id="2420"/>
            <p14:sldId id="2541"/>
            <p14:sldId id="2423"/>
            <p14:sldId id="2495"/>
            <p14:sldId id="2493"/>
            <p14:sldId id="2494"/>
            <p14:sldId id="2467"/>
            <p14:sldId id="2435"/>
            <p14:sldId id="2527"/>
            <p14:sldId id="2424"/>
            <p14:sldId id="2440"/>
            <p14:sldId id="2441"/>
            <p14:sldId id="540"/>
            <p14:sldId id="2450"/>
            <p14:sldId id="495"/>
            <p14:sldId id="2453"/>
            <p14:sldId id="494"/>
            <p14:sldId id="2458"/>
            <p14:sldId id="497"/>
            <p14:sldId id="499"/>
            <p14:sldId id="2451"/>
            <p14:sldId id="2452"/>
            <p14:sldId id="496"/>
            <p14:sldId id="2454"/>
            <p14:sldId id="2457"/>
            <p14:sldId id="2456"/>
            <p14:sldId id="2427"/>
            <p14:sldId id="2504"/>
            <p14:sldId id="505"/>
            <p14:sldId id="2448"/>
            <p14:sldId id="2466"/>
            <p14:sldId id="2502"/>
            <p14:sldId id="2436"/>
            <p14:sldId id="2515"/>
            <p14:sldId id="2516"/>
            <p14:sldId id="2501"/>
            <p14:sldId id="2469"/>
            <p14:sldId id="2514"/>
            <p14:sldId id="2513"/>
            <p14:sldId id="2442"/>
            <p14:sldId id="2463"/>
            <p14:sldId id="2532"/>
            <p14:sldId id="2531"/>
            <p14:sldId id="2464"/>
            <p14:sldId id="2533"/>
            <p14:sldId id="2534"/>
            <p14:sldId id="2465"/>
            <p14:sldId id="2447"/>
            <p14:sldId id="2529"/>
            <p14:sldId id="2530"/>
            <p14:sldId id="2528"/>
            <p14:sldId id="2201"/>
            <p14:sldId id="2492"/>
            <p14:sldId id="2468"/>
            <p14:sldId id="2483"/>
            <p14:sldId id="2535"/>
            <p14:sldId id="2473"/>
            <p14:sldId id="2477"/>
            <p14:sldId id="2478"/>
            <p14:sldId id="2536"/>
            <p14:sldId id="2537"/>
            <p14:sldId id="2474"/>
            <p14:sldId id="2476"/>
            <p14:sldId id="501"/>
            <p14:sldId id="2480"/>
            <p14:sldId id="409"/>
            <p14:sldId id="410"/>
            <p14:sldId id="2511"/>
            <p14:sldId id="2538"/>
            <p14:sldId id="2488"/>
            <p14:sldId id="2484"/>
            <p14:sldId id="2485"/>
            <p14:sldId id="2490"/>
            <p14:sldId id="2486"/>
            <p14:sldId id="2487"/>
            <p14:sldId id="2489"/>
            <p14:sldId id="2491"/>
            <p14:sldId id="2540"/>
            <p14:sldId id="253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161C"/>
    <a:srgbClr val="EEF3F7"/>
    <a:srgbClr val="2525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B24396-9344-4398-8AC6-B1CF74DD827C}" v="4141" dt="2020-08-03T00:14:59.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09" autoAdjust="0"/>
    <p:restoredTop sz="95045" autoAdjust="0"/>
  </p:normalViewPr>
  <p:slideViewPr>
    <p:cSldViewPr snapToGrid="0">
      <p:cViewPr>
        <p:scale>
          <a:sx n="150" d="100"/>
          <a:sy n="150" d="100"/>
        </p:scale>
        <p:origin x="1446" y="270"/>
      </p:cViewPr>
      <p:guideLst>
        <p:guide orient="horz" pos="2160"/>
        <p:guide pos="3840"/>
      </p:guideLst>
    </p:cSldViewPr>
  </p:slideViewPr>
  <p:outlineViewPr>
    <p:cViewPr>
      <p:scale>
        <a:sx n="33" d="100"/>
        <a:sy n="33" d="100"/>
      </p:scale>
      <p:origin x="0" y="-64644"/>
    </p:cViewPr>
  </p:outlineViewPr>
  <p:notesTextViewPr>
    <p:cViewPr>
      <p:scale>
        <a:sx n="3" d="2"/>
        <a:sy n="3" d="2"/>
      </p:scale>
      <p:origin x="0" y="0"/>
    </p:cViewPr>
  </p:notesTextViewPr>
  <p:sorterViewPr>
    <p:cViewPr varScale="1">
      <p:scale>
        <a:sx n="1" d="1"/>
        <a:sy n="1" d="1"/>
      </p:scale>
      <p:origin x="0" y="-837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microsoft.com/office/2016/11/relationships/changesInfo" Target="changesInfos/changesInfo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56" Type="http://schemas.microsoft.com/office/2015/10/relationships/revisionInfo" Target="revisionInfo.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ed Drive" userId="a8e99ec4-c3c1-49ac-ba97-2c12eee91f6a" providerId="ADAL" clId="{A2790937-FAB4-4B0C-B439-39012AA965CC}"/>
    <pc:docChg chg="undo redo custSel addSld delSld modSld sldOrd modSection">
      <pc:chgData name="Shared Drive" userId="a8e99ec4-c3c1-49ac-ba97-2c12eee91f6a" providerId="ADAL" clId="{A2790937-FAB4-4B0C-B439-39012AA965CC}" dt="2020-05-28T16:25:41.978" v="18679" actId="20577"/>
      <pc:docMkLst>
        <pc:docMk/>
      </pc:docMkLst>
      <pc:sldChg chg="del">
        <pc:chgData name="Shared Drive" userId="a8e99ec4-c3c1-49ac-ba97-2c12eee91f6a" providerId="ADAL" clId="{A2790937-FAB4-4B0C-B439-39012AA965CC}" dt="2020-05-23T14:32:58.983" v="0" actId="47"/>
        <pc:sldMkLst>
          <pc:docMk/>
          <pc:sldMk cId="1470437059" sldId="257"/>
        </pc:sldMkLst>
      </pc:sldChg>
      <pc:sldChg chg="delSp modSp add del mod">
        <pc:chgData name="Shared Drive" userId="a8e99ec4-c3c1-49ac-ba97-2c12eee91f6a" providerId="ADAL" clId="{A2790937-FAB4-4B0C-B439-39012AA965CC}" dt="2020-05-26T17:40:10.413" v="9888" actId="478"/>
        <pc:sldMkLst>
          <pc:docMk/>
          <pc:sldMk cId="2022799133" sldId="257"/>
        </pc:sldMkLst>
        <pc:spChg chg="mod">
          <ac:chgData name="Shared Drive" userId="a8e99ec4-c3c1-49ac-ba97-2c12eee91f6a" providerId="ADAL" clId="{A2790937-FAB4-4B0C-B439-39012AA965CC}" dt="2020-05-26T17:39:53.762" v="9886"/>
          <ac:spMkLst>
            <pc:docMk/>
            <pc:sldMk cId="2022799133" sldId="257"/>
            <ac:spMk id="2" creationId="{00000000-0000-0000-0000-000000000000}"/>
          </ac:spMkLst>
        </pc:spChg>
        <pc:grpChg chg="del">
          <ac:chgData name="Shared Drive" userId="a8e99ec4-c3c1-49ac-ba97-2c12eee91f6a" providerId="ADAL" clId="{A2790937-FAB4-4B0C-B439-39012AA965CC}" dt="2020-05-26T17:40:10.413" v="9888" actId="478"/>
          <ac:grpSpMkLst>
            <pc:docMk/>
            <pc:sldMk cId="2022799133" sldId="257"/>
            <ac:grpSpMk id="6" creationId="{8FE2818A-FF35-4FA1-B5F1-B365FB06C328}"/>
          </ac:grpSpMkLst>
        </pc:grpChg>
        <pc:picChg chg="mod">
          <ac:chgData name="Shared Drive" userId="a8e99ec4-c3c1-49ac-ba97-2c12eee91f6a" providerId="ADAL" clId="{A2790937-FAB4-4B0C-B439-39012AA965CC}" dt="2020-05-26T17:39:53.762" v="9886"/>
          <ac:picMkLst>
            <pc:docMk/>
            <pc:sldMk cId="2022799133" sldId="257"/>
            <ac:picMk id="4" creationId="{00000000-0000-0000-0000-000000000000}"/>
          </ac:picMkLst>
        </pc:picChg>
      </pc:sldChg>
      <pc:sldChg chg="delSp modSp add del mod">
        <pc:chgData name="Shared Drive" userId="a8e99ec4-c3c1-49ac-ba97-2c12eee91f6a" providerId="ADAL" clId="{A2790937-FAB4-4B0C-B439-39012AA965CC}" dt="2020-05-26T17:44:23.308" v="10143" actId="1076"/>
        <pc:sldMkLst>
          <pc:docMk/>
          <pc:sldMk cId="1969460854" sldId="258"/>
        </pc:sldMkLst>
        <pc:spChg chg="mod">
          <ac:chgData name="Shared Drive" userId="a8e99ec4-c3c1-49ac-ba97-2c12eee91f6a" providerId="ADAL" clId="{A2790937-FAB4-4B0C-B439-39012AA965CC}" dt="2020-05-26T17:39:53.762" v="9886"/>
          <ac:spMkLst>
            <pc:docMk/>
            <pc:sldMk cId="1969460854" sldId="258"/>
            <ac:spMk id="2" creationId="{00000000-0000-0000-0000-000000000000}"/>
          </ac:spMkLst>
        </pc:spChg>
        <pc:grpChg chg="del">
          <ac:chgData name="Shared Drive" userId="a8e99ec4-c3c1-49ac-ba97-2c12eee91f6a" providerId="ADAL" clId="{A2790937-FAB4-4B0C-B439-39012AA965CC}" dt="2020-05-26T17:40:22.171" v="9893" actId="478"/>
          <ac:grpSpMkLst>
            <pc:docMk/>
            <pc:sldMk cId="1969460854" sldId="258"/>
            <ac:grpSpMk id="5" creationId="{C1015964-2952-4A50-A7C5-81C24AD7D354}"/>
          </ac:grpSpMkLst>
        </pc:grpChg>
        <pc:picChg chg="mod">
          <ac:chgData name="Shared Drive" userId="a8e99ec4-c3c1-49ac-ba97-2c12eee91f6a" providerId="ADAL" clId="{A2790937-FAB4-4B0C-B439-39012AA965CC}" dt="2020-05-26T17:44:23.308" v="10143" actId="1076"/>
          <ac:picMkLst>
            <pc:docMk/>
            <pc:sldMk cId="1969460854" sldId="258"/>
            <ac:picMk id="19" creationId="{D2DE8550-2431-43A7-BA10-B38A30059AC3}"/>
          </ac:picMkLst>
        </pc:picChg>
      </pc:sldChg>
      <pc:sldChg chg="del">
        <pc:chgData name="Shared Drive" userId="a8e99ec4-c3c1-49ac-ba97-2c12eee91f6a" providerId="ADAL" clId="{A2790937-FAB4-4B0C-B439-39012AA965CC}" dt="2020-05-26T00:27:42.826" v="8770" actId="47"/>
        <pc:sldMkLst>
          <pc:docMk/>
          <pc:sldMk cId="3582964410" sldId="258"/>
        </pc:sldMkLst>
      </pc:sldChg>
      <pc:sldChg chg="delSp modSp add del mod">
        <pc:chgData name="Shared Drive" userId="a8e99ec4-c3c1-49ac-ba97-2c12eee91f6a" providerId="ADAL" clId="{A2790937-FAB4-4B0C-B439-39012AA965CC}" dt="2020-05-26T17:41:32.108" v="9984" actId="1038"/>
        <pc:sldMkLst>
          <pc:docMk/>
          <pc:sldMk cId="47462599" sldId="259"/>
        </pc:sldMkLst>
        <pc:spChg chg="mod">
          <ac:chgData name="Shared Drive" userId="a8e99ec4-c3c1-49ac-ba97-2c12eee91f6a" providerId="ADAL" clId="{A2790937-FAB4-4B0C-B439-39012AA965CC}" dt="2020-05-26T17:39:53.762" v="9886"/>
          <ac:spMkLst>
            <pc:docMk/>
            <pc:sldMk cId="47462599" sldId="259"/>
            <ac:spMk id="2" creationId="{00000000-0000-0000-0000-000000000000}"/>
          </ac:spMkLst>
        </pc:spChg>
        <pc:spChg chg="mod">
          <ac:chgData name="Shared Drive" userId="a8e99ec4-c3c1-49ac-ba97-2c12eee91f6a" providerId="ADAL" clId="{A2790937-FAB4-4B0C-B439-39012AA965CC}" dt="2020-05-26T17:41:27.187" v="9955" actId="14100"/>
          <ac:spMkLst>
            <pc:docMk/>
            <pc:sldMk cId="47462599" sldId="259"/>
            <ac:spMk id="10" creationId="{6E33FA30-353D-4135-ACAF-D19F15495B0C}"/>
          </ac:spMkLst>
        </pc:spChg>
        <pc:grpChg chg="del">
          <ac:chgData name="Shared Drive" userId="a8e99ec4-c3c1-49ac-ba97-2c12eee91f6a" providerId="ADAL" clId="{A2790937-FAB4-4B0C-B439-39012AA965CC}" dt="2020-05-26T17:41:06.867" v="9900" actId="478"/>
          <ac:grpSpMkLst>
            <pc:docMk/>
            <pc:sldMk cId="47462599" sldId="259"/>
            <ac:grpSpMk id="5" creationId="{C380F015-D3AC-49E5-89EB-2804E4487EA9}"/>
          </ac:grpSpMkLst>
        </pc:grpChg>
        <pc:picChg chg="mod">
          <ac:chgData name="Shared Drive" userId="a8e99ec4-c3c1-49ac-ba97-2c12eee91f6a" providerId="ADAL" clId="{A2790937-FAB4-4B0C-B439-39012AA965CC}" dt="2020-05-26T17:41:32.108" v="9984" actId="1038"/>
          <ac:picMkLst>
            <pc:docMk/>
            <pc:sldMk cId="47462599" sldId="259"/>
            <ac:picMk id="4" creationId="{00000000-0000-0000-0000-000000000000}"/>
          </ac:picMkLst>
        </pc:picChg>
      </pc:sldChg>
      <pc:sldChg chg="delSp modSp add del mod">
        <pc:chgData name="Shared Drive" userId="a8e99ec4-c3c1-49ac-ba97-2c12eee91f6a" providerId="ADAL" clId="{A2790937-FAB4-4B0C-B439-39012AA965CC}" dt="2020-05-26T18:56:25.116" v="10220" actId="478"/>
        <pc:sldMkLst>
          <pc:docMk/>
          <pc:sldMk cId="3558496525" sldId="260"/>
        </pc:sldMkLst>
        <pc:spChg chg="mod">
          <ac:chgData name="Shared Drive" userId="a8e99ec4-c3c1-49ac-ba97-2c12eee91f6a" providerId="ADAL" clId="{A2790937-FAB4-4B0C-B439-39012AA965CC}" dt="2020-05-26T17:39:53.762" v="9886"/>
          <ac:spMkLst>
            <pc:docMk/>
            <pc:sldMk cId="3558496525" sldId="260"/>
            <ac:spMk id="2" creationId="{00000000-0000-0000-0000-000000000000}"/>
          </ac:spMkLst>
        </pc:spChg>
        <pc:grpChg chg="del">
          <ac:chgData name="Shared Drive" userId="a8e99ec4-c3c1-49ac-ba97-2c12eee91f6a" providerId="ADAL" clId="{A2790937-FAB4-4B0C-B439-39012AA965CC}" dt="2020-05-26T18:56:25.116" v="10220" actId="478"/>
          <ac:grpSpMkLst>
            <pc:docMk/>
            <pc:sldMk cId="3558496525" sldId="260"/>
            <ac:grpSpMk id="6" creationId="{1E28EC86-F916-4EA4-9B2B-A3A9EA5B2512}"/>
          </ac:grpSpMkLst>
        </pc:grpChg>
        <pc:picChg chg="mod">
          <ac:chgData name="Shared Drive" userId="a8e99ec4-c3c1-49ac-ba97-2c12eee91f6a" providerId="ADAL" clId="{A2790937-FAB4-4B0C-B439-39012AA965CC}" dt="2020-05-26T17:39:53.762" v="9886"/>
          <ac:picMkLst>
            <pc:docMk/>
            <pc:sldMk cId="3558496525" sldId="260"/>
            <ac:picMk id="4" creationId="{00000000-0000-0000-0000-000000000000}"/>
          </ac:picMkLst>
        </pc:picChg>
      </pc:sldChg>
      <pc:sldChg chg="del">
        <pc:chgData name="Shared Drive" userId="a8e99ec4-c3c1-49ac-ba97-2c12eee91f6a" providerId="ADAL" clId="{A2790937-FAB4-4B0C-B439-39012AA965CC}" dt="2020-05-23T14:32:58.983" v="0" actId="47"/>
        <pc:sldMkLst>
          <pc:docMk/>
          <pc:sldMk cId="3899735399" sldId="260"/>
        </pc:sldMkLst>
      </pc:sldChg>
      <pc:sldChg chg="del">
        <pc:chgData name="Shared Drive" userId="a8e99ec4-c3c1-49ac-ba97-2c12eee91f6a" providerId="ADAL" clId="{A2790937-FAB4-4B0C-B439-39012AA965CC}" dt="2020-05-23T14:32:58.983" v="0" actId="47"/>
        <pc:sldMkLst>
          <pc:docMk/>
          <pc:sldMk cId="3453713050" sldId="261"/>
        </pc:sldMkLst>
      </pc:sldChg>
      <pc:sldChg chg="del">
        <pc:chgData name="Shared Drive" userId="a8e99ec4-c3c1-49ac-ba97-2c12eee91f6a" providerId="ADAL" clId="{A2790937-FAB4-4B0C-B439-39012AA965CC}" dt="2020-05-23T14:32:58.983" v="0" actId="47"/>
        <pc:sldMkLst>
          <pc:docMk/>
          <pc:sldMk cId="4234202341" sldId="262"/>
        </pc:sldMkLst>
      </pc:sldChg>
      <pc:sldChg chg="del">
        <pc:chgData name="Shared Drive" userId="a8e99ec4-c3c1-49ac-ba97-2c12eee91f6a" providerId="ADAL" clId="{A2790937-FAB4-4B0C-B439-39012AA965CC}" dt="2020-05-23T14:32:58.983" v="0" actId="47"/>
        <pc:sldMkLst>
          <pc:docMk/>
          <pc:sldMk cId="1933147365" sldId="263"/>
        </pc:sldMkLst>
      </pc:sldChg>
      <pc:sldChg chg="delSp modSp add del mod">
        <pc:chgData name="Shared Drive" userId="a8e99ec4-c3c1-49ac-ba97-2c12eee91f6a" providerId="ADAL" clId="{A2790937-FAB4-4B0C-B439-39012AA965CC}" dt="2020-05-26T18:55:58.157" v="10216" actId="478"/>
        <pc:sldMkLst>
          <pc:docMk/>
          <pc:sldMk cId="4216359084" sldId="263"/>
        </pc:sldMkLst>
        <pc:spChg chg="mod">
          <ac:chgData name="Shared Drive" userId="a8e99ec4-c3c1-49ac-ba97-2c12eee91f6a" providerId="ADAL" clId="{A2790937-FAB4-4B0C-B439-39012AA965CC}" dt="2020-05-26T17:39:53.762" v="9886"/>
          <ac:spMkLst>
            <pc:docMk/>
            <pc:sldMk cId="4216359084" sldId="263"/>
            <ac:spMk id="2" creationId="{00000000-0000-0000-0000-000000000000}"/>
          </ac:spMkLst>
        </pc:spChg>
        <pc:spChg chg="mod">
          <ac:chgData name="Shared Drive" userId="a8e99ec4-c3c1-49ac-ba97-2c12eee91f6a" providerId="ADAL" clId="{A2790937-FAB4-4B0C-B439-39012AA965CC}" dt="2020-05-26T18:55:51.653" v="10214" actId="1076"/>
          <ac:spMkLst>
            <pc:docMk/>
            <pc:sldMk cId="4216359084" sldId="263"/>
            <ac:spMk id="3" creationId="{00000000-0000-0000-0000-000000000000}"/>
          </ac:spMkLst>
        </pc:spChg>
        <pc:spChg chg="del topLvl">
          <ac:chgData name="Shared Drive" userId="a8e99ec4-c3c1-49ac-ba97-2c12eee91f6a" providerId="ADAL" clId="{A2790937-FAB4-4B0C-B439-39012AA965CC}" dt="2020-05-26T18:55:54.776" v="10215" actId="478"/>
          <ac:spMkLst>
            <pc:docMk/>
            <pc:sldMk cId="4216359084" sldId="263"/>
            <ac:spMk id="5" creationId="{FF0AF4E3-1731-44BD-8A29-441D9EABAF8D}"/>
          </ac:spMkLst>
        </pc:spChg>
        <pc:grpChg chg="del">
          <ac:chgData name="Shared Drive" userId="a8e99ec4-c3c1-49ac-ba97-2c12eee91f6a" providerId="ADAL" clId="{A2790937-FAB4-4B0C-B439-39012AA965CC}" dt="2020-05-26T18:55:54.776" v="10215" actId="478"/>
          <ac:grpSpMkLst>
            <pc:docMk/>
            <pc:sldMk cId="4216359084" sldId="263"/>
            <ac:grpSpMk id="4" creationId="{42650FBC-91C4-465C-BE1D-2646438FA7AF}"/>
          </ac:grpSpMkLst>
        </pc:grpChg>
        <pc:picChg chg="del topLvl">
          <ac:chgData name="Shared Drive" userId="a8e99ec4-c3c1-49ac-ba97-2c12eee91f6a" providerId="ADAL" clId="{A2790937-FAB4-4B0C-B439-39012AA965CC}" dt="2020-05-26T18:55:58.157" v="10216" actId="478"/>
          <ac:picMkLst>
            <pc:docMk/>
            <pc:sldMk cId="4216359084" sldId="263"/>
            <ac:picMk id="6" creationId="{778A5E84-86ED-4640-A21D-53CA7ED8C6D1}"/>
          </ac:picMkLst>
        </pc:picChg>
      </pc:sldChg>
      <pc:sldChg chg="del">
        <pc:chgData name="Shared Drive" userId="a8e99ec4-c3c1-49ac-ba97-2c12eee91f6a" providerId="ADAL" clId="{A2790937-FAB4-4B0C-B439-39012AA965CC}" dt="2020-05-23T14:32:58.983" v="0" actId="47"/>
        <pc:sldMkLst>
          <pc:docMk/>
          <pc:sldMk cId="682008165" sldId="264"/>
        </pc:sldMkLst>
      </pc:sldChg>
      <pc:sldChg chg="delSp modSp add del mod">
        <pc:chgData name="Shared Drive" userId="a8e99ec4-c3c1-49ac-ba97-2c12eee91f6a" providerId="ADAL" clId="{A2790937-FAB4-4B0C-B439-39012AA965CC}" dt="2020-05-26T17:40:12.485" v="9889" actId="478"/>
        <pc:sldMkLst>
          <pc:docMk/>
          <pc:sldMk cId="1651388003" sldId="264"/>
        </pc:sldMkLst>
        <pc:spChg chg="mod">
          <ac:chgData name="Shared Drive" userId="a8e99ec4-c3c1-49ac-ba97-2c12eee91f6a" providerId="ADAL" clId="{A2790937-FAB4-4B0C-B439-39012AA965CC}" dt="2020-05-26T17:39:53.762" v="9886"/>
          <ac:spMkLst>
            <pc:docMk/>
            <pc:sldMk cId="1651388003" sldId="264"/>
            <ac:spMk id="2" creationId="{00000000-0000-0000-0000-000000000000}"/>
          </ac:spMkLst>
        </pc:spChg>
        <pc:grpChg chg="del">
          <ac:chgData name="Shared Drive" userId="a8e99ec4-c3c1-49ac-ba97-2c12eee91f6a" providerId="ADAL" clId="{A2790937-FAB4-4B0C-B439-39012AA965CC}" dt="2020-05-26T17:40:12.485" v="9889" actId="478"/>
          <ac:grpSpMkLst>
            <pc:docMk/>
            <pc:sldMk cId="1651388003" sldId="264"/>
            <ac:grpSpMk id="6" creationId="{8FE2818A-FF35-4FA1-B5F1-B365FB06C328}"/>
          </ac:grpSpMkLst>
        </pc:grpChg>
        <pc:picChg chg="mod">
          <ac:chgData name="Shared Drive" userId="a8e99ec4-c3c1-49ac-ba97-2c12eee91f6a" providerId="ADAL" clId="{A2790937-FAB4-4B0C-B439-39012AA965CC}" dt="2020-05-26T17:39:53.762" v="9886"/>
          <ac:picMkLst>
            <pc:docMk/>
            <pc:sldMk cId="1651388003" sldId="264"/>
            <ac:picMk id="4" creationId="{00000000-0000-0000-0000-000000000000}"/>
          </ac:picMkLst>
        </pc:picChg>
      </pc:sldChg>
      <pc:sldChg chg="delSp modSp add del mod">
        <pc:chgData name="Shared Drive" userId="a8e99ec4-c3c1-49ac-ba97-2c12eee91f6a" providerId="ADAL" clId="{A2790937-FAB4-4B0C-B439-39012AA965CC}" dt="2020-05-26T17:40:14.293" v="9890" actId="478"/>
        <pc:sldMkLst>
          <pc:docMk/>
          <pc:sldMk cId="2689742477" sldId="265"/>
        </pc:sldMkLst>
        <pc:spChg chg="mod">
          <ac:chgData name="Shared Drive" userId="a8e99ec4-c3c1-49ac-ba97-2c12eee91f6a" providerId="ADAL" clId="{A2790937-FAB4-4B0C-B439-39012AA965CC}" dt="2020-05-26T17:39:53.762" v="9886"/>
          <ac:spMkLst>
            <pc:docMk/>
            <pc:sldMk cId="2689742477" sldId="265"/>
            <ac:spMk id="2" creationId="{00000000-0000-0000-0000-000000000000}"/>
          </ac:spMkLst>
        </pc:spChg>
        <pc:grpChg chg="del">
          <ac:chgData name="Shared Drive" userId="a8e99ec4-c3c1-49ac-ba97-2c12eee91f6a" providerId="ADAL" clId="{A2790937-FAB4-4B0C-B439-39012AA965CC}" dt="2020-05-26T17:40:14.293" v="9890" actId="478"/>
          <ac:grpSpMkLst>
            <pc:docMk/>
            <pc:sldMk cId="2689742477" sldId="265"/>
            <ac:grpSpMk id="6" creationId="{8FE2818A-FF35-4FA1-B5F1-B365FB06C328}"/>
          </ac:grpSpMkLst>
        </pc:grpChg>
        <pc:picChg chg="mod">
          <ac:chgData name="Shared Drive" userId="a8e99ec4-c3c1-49ac-ba97-2c12eee91f6a" providerId="ADAL" clId="{A2790937-FAB4-4B0C-B439-39012AA965CC}" dt="2020-05-26T17:39:53.762" v="9886"/>
          <ac:picMkLst>
            <pc:docMk/>
            <pc:sldMk cId="2689742477" sldId="265"/>
            <ac:picMk id="4" creationId="{00000000-0000-0000-0000-000000000000}"/>
          </ac:picMkLst>
        </pc:picChg>
      </pc:sldChg>
      <pc:sldChg chg="del">
        <pc:chgData name="Shared Drive" userId="a8e99ec4-c3c1-49ac-ba97-2c12eee91f6a" providerId="ADAL" clId="{A2790937-FAB4-4B0C-B439-39012AA965CC}" dt="2020-05-23T14:32:58.983" v="0" actId="47"/>
        <pc:sldMkLst>
          <pc:docMk/>
          <pc:sldMk cId="494987365" sldId="266"/>
        </pc:sldMkLst>
      </pc:sldChg>
      <pc:sldChg chg="addSp delSp modSp add del mod">
        <pc:chgData name="Shared Drive" userId="a8e99ec4-c3c1-49ac-ba97-2c12eee91f6a" providerId="ADAL" clId="{A2790937-FAB4-4B0C-B439-39012AA965CC}" dt="2020-05-26T17:43:40.302" v="10108"/>
        <pc:sldMkLst>
          <pc:docMk/>
          <pc:sldMk cId="2317502785" sldId="266"/>
        </pc:sldMkLst>
        <pc:spChg chg="mod">
          <ac:chgData name="Shared Drive" userId="a8e99ec4-c3c1-49ac-ba97-2c12eee91f6a" providerId="ADAL" clId="{A2790937-FAB4-4B0C-B439-39012AA965CC}" dt="2020-05-26T17:43:40.302" v="10108"/>
          <ac:spMkLst>
            <pc:docMk/>
            <pc:sldMk cId="2317502785" sldId="266"/>
            <ac:spMk id="2" creationId="{00000000-0000-0000-0000-000000000000}"/>
          </ac:spMkLst>
        </pc:spChg>
        <pc:spChg chg="add del mod">
          <ac:chgData name="Shared Drive" userId="a8e99ec4-c3c1-49ac-ba97-2c12eee91f6a" providerId="ADAL" clId="{A2790937-FAB4-4B0C-B439-39012AA965CC}" dt="2020-05-26T17:43:35.383" v="10106"/>
          <ac:spMkLst>
            <pc:docMk/>
            <pc:sldMk cId="2317502785" sldId="266"/>
            <ac:spMk id="3" creationId="{9EECCF5A-0E45-4E08-93BC-8256DB4DE75D}"/>
          </ac:spMkLst>
        </pc:spChg>
        <pc:grpChg chg="del">
          <ac:chgData name="Shared Drive" userId="a8e99ec4-c3c1-49ac-ba97-2c12eee91f6a" providerId="ADAL" clId="{A2790937-FAB4-4B0C-B439-39012AA965CC}" dt="2020-05-26T17:40:15.931" v="9891" actId="478"/>
          <ac:grpSpMkLst>
            <pc:docMk/>
            <pc:sldMk cId="2317502785" sldId="266"/>
            <ac:grpSpMk id="6" creationId="{8FE2818A-FF35-4FA1-B5F1-B365FB06C328}"/>
          </ac:grpSpMkLst>
        </pc:grpChg>
        <pc:picChg chg="mod">
          <ac:chgData name="Shared Drive" userId="a8e99ec4-c3c1-49ac-ba97-2c12eee91f6a" providerId="ADAL" clId="{A2790937-FAB4-4B0C-B439-39012AA965CC}" dt="2020-05-26T17:43:40.302" v="10108"/>
          <ac:picMkLst>
            <pc:docMk/>
            <pc:sldMk cId="2317502785" sldId="266"/>
            <ac:picMk id="4" creationId="{00000000-0000-0000-0000-000000000000}"/>
          </ac:picMkLst>
        </pc:picChg>
      </pc:sldChg>
      <pc:sldChg chg="del">
        <pc:chgData name="Shared Drive" userId="a8e99ec4-c3c1-49ac-ba97-2c12eee91f6a" providerId="ADAL" clId="{A2790937-FAB4-4B0C-B439-39012AA965CC}" dt="2020-05-23T14:32:58.983" v="0" actId="47"/>
        <pc:sldMkLst>
          <pc:docMk/>
          <pc:sldMk cId="2557209524" sldId="267"/>
        </pc:sldMkLst>
      </pc:sldChg>
      <pc:sldChg chg="delSp modSp add del mod">
        <pc:chgData name="Shared Drive" userId="a8e99ec4-c3c1-49ac-ba97-2c12eee91f6a" providerId="ADAL" clId="{A2790937-FAB4-4B0C-B439-39012AA965CC}" dt="2020-05-26T17:43:18.430" v="10104" actId="1076"/>
        <pc:sldMkLst>
          <pc:docMk/>
          <pc:sldMk cId="3480752446" sldId="267"/>
        </pc:sldMkLst>
        <pc:spChg chg="mod">
          <ac:chgData name="Shared Drive" userId="a8e99ec4-c3c1-49ac-ba97-2c12eee91f6a" providerId="ADAL" clId="{A2790937-FAB4-4B0C-B439-39012AA965CC}" dt="2020-05-26T17:39:53.762" v="9886"/>
          <ac:spMkLst>
            <pc:docMk/>
            <pc:sldMk cId="3480752446" sldId="267"/>
            <ac:spMk id="2" creationId="{00000000-0000-0000-0000-000000000000}"/>
          </ac:spMkLst>
        </pc:spChg>
        <pc:grpChg chg="del">
          <ac:chgData name="Shared Drive" userId="a8e99ec4-c3c1-49ac-ba97-2c12eee91f6a" providerId="ADAL" clId="{A2790937-FAB4-4B0C-B439-39012AA965CC}" dt="2020-05-26T17:40:20.262" v="9892" actId="478"/>
          <ac:grpSpMkLst>
            <pc:docMk/>
            <pc:sldMk cId="3480752446" sldId="267"/>
            <ac:grpSpMk id="6" creationId="{8FE2818A-FF35-4FA1-B5F1-B365FB06C328}"/>
          </ac:grpSpMkLst>
        </pc:grpChg>
        <pc:picChg chg="mod">
          <ac:chgData name="Shared Drive" userId="a8e99ec4-c3c1-49ac-ba97-2c12eee91f6a" providerId="ADAL" clId="{A2790937-FAB4-4B0C-B439-39012AA965CC}" dt="2020-05-26T17:43:18.430" v="10104" actId="1076"/>
          <ac:picMkLst>
            <pc:docMk/>
            <pc:sldMk cId="3480752446" sldId="267"/>
            <ac:picMk id="4" creationId="{00000000-0000-0000-0000-000000000000}"/>
          </ac:picMkLst>
        </pc:picChg>
      </pc:sldChg>
      <pc:sldChg chg="delSp modSp add del mod">
        <pc:chgData name="Shared Drive" userId="a8e99ec4-c3c1-49ac-ba97-2c12eee91f6a" providerId="ADAL" clId="{A2790937-FAB4-4B0C-B439-39012AA965CC}" dt="2020-05-26T18:56:33.149" v="10222" actId="478"/>
        <pc:sldMkLst>
          <pc:docMk/>
          <pc:sldMk cId="2186161565" sldId="268"/>
        </pc:sldMkLst>
        <pc:spChg chg="mod">
          <ac:chgData name="Shared Drive" userId="a8e99ec4-c3c1-49ac-ba97-2c12eee91f6a" providerId="ADAL" clId="{A2790937-FAB4-4B0C-B439-39012AA965CC}" dt="2020-05-26T17:39:53.762" v="9886"/>
          <ac:spMkLst>
            <pc:docMk/>
            <pc:sldMk cId="2186161565" sldId="268"/>
            <ac:spMk id="2" creationId="{00000000-0000-0000-0000-000000000000}"/>
          </ac:spMkLst>
        </pc:spChg>
        <pc:grpChg chg="del">
          <ac:chgData name="Shared Drive" userId="a8e99ec4-c3c1-49ac-ba97-2c12eee91f6a" providerId="ADAL" clId="{A2790937-FAB4-4B0C-B439-39012AA965CC}" dt="2020-05-26T18:56:33.149" v="10222" actId="478"/>
          <ac:grpSpMkLst>
            <pc:docMk/>
            <pc:sldMk cId="2186161565" sldId="268"/>
            <ac:grpSpMk id="5" creationId="{C380F015-D3AC-49E5-89EB-2804E4487EA9}"/>
          </ac:grpSpMkLst>
        </pc:grpChg>
      </pc:sldChg>
      <pc:sldChg chg="del">
        <pc:chgData name="Shared Drive" userId="a8e99ec4-c3c1-49ac-ba97-2c12eee91f6a" providerId="ADAL" clId="{A2790937-FAB4-4B0C-B439-39012AA965CC}" dt="2020-05-23T14:32:58.983" v="0" actId="47"/>
        <pc:sldMkLst>
          <pc:docMk/>
          <pc:sldMk cId="2844616446" sldId="268"/>
        </pc:sldMkLst>
      </pc:sldChg>
      <pc:sldChg chg="modSp add del mod">
        <pc:chgData name="Shared Drive" userId="a8e99ec4-c3c1-49ac-ba97-2c12eee91f6a" providerId="ADAL" clId="{A2790937-FAB4-4B0C-B439-39012AA965CC}" dt="2020-05-27T14:37:05.634" v="11071" actId="47"/>
        <pc:sldMkLst>
          <pc:docMk/>
          <pc:sldMk cId="0" sldId="269"/>
        </pc:sldMkLst>
        <pc:spChg chg="mod">
          <ac:chgData name="Shared Drive" userId="a8e99ec4-c3c1-49ac-ba97-2c12eee91f6a" providerId="ADAL" clId="{A2790937-FAB4-4B0C-B439-39012AA965CC}" dt="2020-05-27T14:26:23.890" v="10936" actId="207"/>
          <ac:spMkLst>
            <pc:docMk/>
            <pc:sldMk cId="0" sldId="269"/>
            <ac:spMk id="2" creationId="{0AB05BB1-BDCC-45D6-ACD5-043E8EA178F8}"/>
          </ac:spMkLst>
        </pc:spChg>
        <pc:spChg chg="mod">
          <ac:chgData name="Shared Drive" userId="a8e99ec4-c3c1-49ac-ba97-2c12eee91f6a" providerId="ADAL" clId="{A2790937-FAB4-4B0C-B439-39012AA965CC}" dt="2020-05-27T14:26:45.802" v="10937" actId="1076"/>
          <ac:spMkLst>
            <pc:docMk/>
            <pc:sldMk cId="0" sldId="269"/>
            <ac:spMk id="12291" creationId="{AC08454D-3559-41AF-B669-8721C755423E}"/>
          </ac:spMkLst>
        </pc:spChg>
        <pc:spChg chg="mod">
          <ac:chgData name="Shared Drive" userId="a8e99ec4-c3c1-49ac-ba97-2c12eee91f6a" providerId="ADAL" clId="{A2790937-FAB4-4B0C-B439-39012AA965CC}" dt="2020-05-27T14:36:44.746" v="11064" actId="1076"/>
          <ac:spMkLst>
            <pc:docMk/>
            <pc:sldMk cId="0" sldId="269"/>
            <ac:spMk id="12292" creationId="{48CCD01C-613C-4072-BDCB-8FE6CDB7A4CD}"/>
          </ac:spMkLst>
        </pc:spChg>
      </pc:sldChg>
      <pc:sldChg chg="del">
        <pc:chgData name="Shared Drive" userId="a8e99ec4-c3c1-49ac-ba97-2c12eee91f6a" providerId="ADAL" clId="{A2790937-FAB4-4B0C-B439-39012AA965CC}" dt="2020-05-23T14:32:58.983" v="0" actId="47"/>
        <pc:sldMkLst>
          <pc:docMk/>
          <pc:sldMk cId="525954108" sldId="269"/>
        </pc:sldMkLst>
      </pc:sldChg>
      <pc:sldChg chg="modSp add mod">
        <pc:chgData name="Shared Drive" userId="a8e99ec4-c3c1-49ac-ba97-2c12eee91f6a" providerId="ADAL" clId="{A2790937-FAB4-4B0C-B439-39012AA965CC}" dt="2020-05-27T14:46:38.755" v="11111" actId="14100"/>
        <pc:sldMkLst>
          <pc:docMk/>
          <pc:sldMk cId="0" sldId="270"/>
        </pc:sldMkLst>
        <pc:spChg chg="mod">
          <ac:chgData name="Shared Drive" userId="a8e99ec4-c3c1-49ac-ba97-2c12eee91f6a" providerId="ADAL" clId="{A2790937-FAB4-4B0C-B439-39012AA965CC}" dt="2020-05-27T14:25:59.890" v="10932" actId="207"/>
          <ac:spMkLst>
            <pc:docMk/>
            <pc:sldMk cId="0" sldId="270"/>
            <ac:spMk id="2" creationId="{83DEA27D-FD08-44AD-A6C6-8A8EA75E6039}"/>
          </ac:spMkLst>
        </pc:spChg>
        <pc:spChg chg="mod">
          <ac:chgData name="Shared Drive" userId="a8e99ec4-c3c1-49ac-ba97-2c12eee91f6a" providerId="ADAL" clId="{A2790937-FAB4-4B0C-B439-39012AA965CC}" dt="2020-05-27T14:32:37.779" v="11046" actId="1076"/>
          <ac:spMkLst>
            <pc:docMk/>
            <pc:sldMk cId="0" sldId="270"/>
            <ac:spMk id="9220" creationId="{3A9A16F6-6022-4C77-B27F-65C3A0E0B4A6}"/>
          </ac:spMkLst>
        </pc:spChg>
        <pc:graphicFrameChg chg="mod">
          <ac:chgData name="Shared Drive" userId="a8e99ec4-c3c1-49ac-ba97-2c12eee91f6a" providerId="ADAL" clId="{A2790937-FAB4-4B0C-B439-39012AA965CC}" dt="2020-05-27T14:46:38.755" v="11111" actId="14100"/>
          <ac:graphicFrameMkLst>
            <pc:docMk/>
            <pc:sldMk cId="0" sldId="270"/>
            <ac:graphicFrameMk id="4" creationId="{18425280-1095-4730-A3AE-697FB83F9557}"/>
          </ac:graphicFrameMkLst>
        </pc:graphicFrameChg>
      </pc:sldChg>
      <pc:sldChg chg="del">
        <pc:chgData name="Shared Drive" userId="a8e99ec4-c3c1-49ac-ba97-2c12eee91f6a" providerId="ADAL" clId="{A2790937-FAB4-4B0C-B439-39012AA965CC}" dt="2020-05-23T14:32:58.983" v="0" actId="47"/>
        <pc:sldMkLst>
          <pc:docMk/>
          <pc:sldMk cId="1331521100" sldId="270"/>
        </pc:sldMkLst>
      </pc:sldChg>
      <pc:sldChg chg="del">
        <pc:chgData name="Shared Drive" userId="a8e99ec4-c3c1-49ac-ba97-2c12eee91f6a" providerId="ADAL" clId="{A2790937-FAB4-4B0C-B439-39012AA965CC}" dt="2020-05-23T14:32:58.983" v="0" actId="47"/>
        <pc:sldMkLst>
          <pc:docMk/>
          <pc:sldMk cId="182524926" sldId="271"/>
        </pc:sldMkLst>
      </pc:sldChg>
      <pc:sldChg chg="delSp modSp add del mod">
        <pc:chgData name="Shared Drive" userId="a8e99ec4-c3c1-49ac-ba97-2c12eee91f6a" providerId="ADAL" clId="{A2790937-FAB4-4B0C-B439-39012AA965CC}" dt="2020-05-26T17:44:16.083" v="10141" actId="1035"/>
        <pc:sldMkLst>
          <pc:docMk/>
          <pc:sldMk cId="249369117" sldId="271"/>
        </pc:sldMkLst>
        <pc:spChg chg="mod">
          <ac:chgData name="Shared Drive" userId="a8e99ec4-c3c1-49ac-ba97-2c12eee91f6a" providerId="ADAL" clId="{A2790937-FAB4-4B0C-B439-39012AA965CC}" dt="2020-05-26T17:39:53.762" v="9886"/>
          <ac:spMkLst>
            <pc:docMk/>
            <pc:sldMk cId="249369117" sldId="271"/>
            <ac:spMk id="2" creationId="{00000000-0000-0000-0000-000000000000}"/>
          </ac:spMkLst>
        </pc:spChg>
        <pc:grpChg chg="del">
          <ac:chgData name="Shared Drive" userId="a8e99ec4-c3c1-49ac-ba97-2c12eee91f6a" providerId="ADAL" clId="{A2790937-FAB4-4B0C-B439-39012AA965CC}" dt="2020-05-26T17:40:57.418" v="9895" actId="478"/>
          <ac:grpSpMkLst>
            <pc:docMk/>
            <pc:sldMk cId="249369117" sldId="271"/>
            <ac:grpSpMk id="5" creationId="{C1015964-2952-4A50-A7C5-81C24AD7D354}"/>
          </ac:grpSpMkLst>
        </pc:grpChg>
        <pc:picChg chg="mod">
          <ac:chgData name="Shared Drive" userId="a8e99ec4-c3c1-49ac-ba97-2c12eee91f6a" providerId="ADAL" clId="{A2790937-FAB4-4B0C-B439-39012AA965CC}" dt="2020-05-26T17:44:16.083" v="10141" actId="1035"/>
          <ac:picMkLst>
            <pc:docMk/>
            <pc:sldMk cId="249369117" sldId="271"/>
            <ac:picMk id="4" creationId="{00000000-0000-0000-0000-000000000000}"/>
          </ac:picMkLst>
        </pc:picChg>
      </pc:sldChg>
      <pc:sldChg chg="delSp modSp add del mod">
        <pc:chgData name="Shared Drive" userId="a8e99ec4-c3c1-49ac-ba97-2c12eee91f6a" providerId="ADAL" clId="{A2790937-FAB4-4B0C-B439-39012AA965CC}" dt="2020-05-26T17:42:08.291" v="10051" actId="1038"/>
        <pc:sldMkLst>
          <pc:docMk/>
          <pc:sldMk cId="2243706077" sldId="272"/>
        </pc:sldMkLst>
        <pc:spChg chg="mod">
          <ac:chgData name="Shared Drive" userId="a8e99ec4-c3c1-49ac-ba97-2c12eee91f6a" providerId="ADAL" clId="{A2790937-FAB4-4B0C-B439-39012AA965CC}" dt="2020-05-26T17:39:53.762" v="9886"/>
          <ac:spMkLst>
            <pc:docMk/>
            <pc:sldMk cId="2243706077" sldId="272"/>
            <ac:spMk id="2" creationId="{00000000-0000-0000-0000-000000000000}"/>
          </ac:spMkLst>
        </pc:spChg>
        <pc:grpChg chg="del">
          <ac:chgData name="Shared Drive" userId="a8e99ec4-c3c1-49ac-ba97-2c12eee91f6a" providerId="ADAL" clId="{A2790937-FAB4-4B0C-B439-39012AA965CC}" dt="2020-05-26T17:41:04.986" v="9899" actId="478"/>
          <ac:grpSpMkLst>
            <pc:docMk/>
            <pc:sldMk cId="2243706077" sldId="272"/>
            <ac:grpSpMk id="5" creationId="{C1015964-2952-4A50-A7C5-81C24AD7D354}"/>
          </ac:grpSpMkLst>
        </pc:grpChg>
        <pc:picChg chg="mod">
          <ac:chgData name="Shared Drive" userId="a8e99ec4-c3c1-49ac-ba97-2c12eee91f6a" providerId="ADAL" clId="{A2790937-FAB4-4B0C-B439-39012AA965CC}" dt="2020-05-26T17:42:08.291" v="10051" actId="1038"/>
          <ac:picMkLst>
            <pc:docMk/>
            <pc:sldMk cId="2243706077" sldId="272"/>
            <ac:picMk id="12" creationId="{1BDCD4E2-C77A-4AEA-B0F3-310C6066F55F}"/>
          </ac:picMkLst>
        </pc:picChg>
      </pc:sldChg>
      <pc:sldChg chg="del">
        <pc:chgData name="Shared Drive" userId="a8e99ec4-c3c1-49ac-ba97-2c12eee91f6a" providerId="ADAL" clId="{A2790937-FAB4-4B0C-B439-39012AA965CC}" dt="2020-05-23T14:32:58.983" v="0" actId="47"/>
        <pc:sldMkLst>
          <pc:docMk/>
          <pc:sldMk cId="3950330678" sldId="272"/>
        </pc:sldMkLst>
      </pc:sldChg>
      <pc:sldChg chg="delSp modSp add del mod">
        <pc:chgData name="Shared Drive" userId="a8e99ec4-c3c1-49ac-ba97-2c12eee91f6a" providerId="ADAL" clId="{A2790937-FAB4-4B0C-B439-39012AA965CC}" dt="2020-05-26T17:42:30.690" v="10055" actId="1076"/>
        <pc:sldMkLst>
          <pc:docMk/>
          <pc:sldMk cId="2739550886" sldId="273"/>
        </pc:sldMkLst>
        <pc:spChg chg="mod">
          <ac:chgData name="Shared Drive" userId="a8e99ec4-c3c1-49ac-ba97-2c12eee91f6a" providerId="ADAL" clId="{A2790937-FAB4-4B0C-B439-39012AA965CC}" dt="2020-05-26T17:39:53.762" v="9886"/>
          <ac:spMkLst>
            <pc:docMk/>
            <pc:sldMk cId="2739550886" sldId="273"/>
            <ac:spMk id="2" creationId="{00000000-0000-0000-0000-000000000000}"/>
          </ac:spMkLst>
        </pc:spChg>
        <pc:spChg chg="mod">
          <ac:chgData name="Shared Drive" userId="a8e99ec4-c3c1-49ac-ba97-2c12eee91f6a" providerId="ADAL" clId="{A2790937-FAB4-4B0C-B439-39012AA965CC}" dt="2020-05-26T17:42:23.965" v="10053" actId="6549"/>
          <ac:spMkLst>
            <pc:docMk/>
            <pc:sldMk cId="2739550886" sldId="273"/>
            <ac:spMk id="9" creationId="{4DBABB0D-F18F-4DD6-B5C4-A03079BB2DE4}"/>
          </ac:spMkLst>
        </pc:spChg>
        <pc:grpChg chg="del">
          <ac:chgData name="Shared Drive" userId="a8e99ec4-c3c1-49ac-ba97-2c12eee91f6a" providerId="ADAL" clId="{A2790937-FAB4-4B0C-B439-39012AA965CC}" dt="2020-05-26T17:41:01.658" v="9897" actId="478"/>
          <ac:grpSpMkLst>
            <pc:docMk/>
            <pc:sldMk cId="2739550886" sldId="273"/>
            <ac:grpSpMk id="5" creationId="{C1015964-2952-4A50-A7C5-81C24AD7D354}"/>
          </ac:grpSpMkLst>
        </pc:grpChg>
        <pc:picChg chg="mod">
          <ac:chgData name="Shared Drive" userId="a8e99ec4-c3c1-49ac-ba97-2c12eee91f6a" providerId="ADAL" clId="{A2790937-FAB4-4B0C-B439-39012AA965CC}" dt="2020-05-26T17:42:30.690" v="10055" actId="1076"/>
          <ac:picMkLst>
            <pc:docMk/>
            <pc:sldMk cId="2739550886" sldId="273"/>
            <ac:picMk id="4" creationId="{00000000-0000-0000-0000-000000000000}"/>
          </ac:picMkLst>
        </pc:picChg>
      </pc:sldChg>
      <pc:sldChg chg="del">
        <pc:chgData name="Shared Drive" userId="a8e99ec4-c3c1-49ac-ba97-2c12eee91f6a" providerId="ADAL" clId="{A2790937-FAB4-4B0C-B439-39012AA965CC}" dt="2020-05-23T14:32:58.983" v="0" actId="47"/>
        <pc:sldMkLst>
          <pc:docMk/>
          <pc:sldMk cId="3629070824" sldId="273"/>
        </pc:sldMkLst>
      </pc:sldChg>
      <pc:sldChg chg="delSp modSp add del mod">
        <pc:chgData name="Shared Drive" userId="a8e99ec4-c3c1-49ac-ba97-2c12eee91f6a" providerId="ADAL" clId="{A2790937-FAB4-4B0C-B439-39012AA965CC}" dt="2020-05-26T18:56:17.709" v="10218" actId="478"/>
        <pc:sldMkLst>
          <pc:docMk/>
          <pc:sldMk cId="710140941" sldId="274"/>
        </pc:sldMkLst>
        <pc:spChg chg="mod">
          <ac:chgData name="Shared Drive" userId="a8e99ec4-c3c1-49ac-ba97-2c12eee91f6a" providerId="ADAL" clId="{A2790937-FAB4-4B0C-B439-39012AA965CC}" dt="2020-05-26T17:39:53.762" v="9886"/>
          <ac:spMkLst>
            <pc:docMk/>
            <pc:sldMk cId="710140941" sldId="274"/>
            <ac:spMk id="2" creationId="{00000000-0000-0000-0000-000000000000}"/>
          </ac:spMkLst>
        </pc:spChg>
        <pc:grpChg chg="del">
          <ac:chgData name="Shared Drive" userId="a8e99ec4-c3c1-49ac-ba97-2c12eee91f6a" providerId="ADAL" clId="{A2790937-FAB4-4B0C-B439-39012AA965CC}" dt="2020-05-26T18:56:17.709" v="10218" actId="478"/>
          <ac:grpSpMkLst>
            <pc:docMk/>
            <pc:sldMk cId="710140941" sldId="274"/>
            <ac:grpSpMk id="6" creationId="{1E28EC86-F916-4EA4-9B2B-A3A9EA5B2512}"/>
          </ac:grpSpMkLst>
        </pc:grpChg>
        <pc:picChg chg="mod">
          <ac:chgData name="Shared Drive" userId="a8e99ec4-c3c1-49ac-ba97-2c12eee91f6a" providerId="ADAL" clId="{A2790937-FAB4-4B0C-B439-39012AA965CC}" dt="2020-05-26T17:39:53.762" v="9886"/>
          <ac:picMkLst>
            <pc:docMk/>
            <pc:sldMk cId="710140941" sldId="274"/>
            <ac:picMk id="4" creationId="{00000000-0000-0000-0000-000000000000}"/>
          </ac:picMkLst>
        </pc:picChg>
      </pc:sldChg>
      <pc:sldChg chg="del">
        <pc:chgData name="Shared Drive" userId="a8e99ec4-c3c1-49ac-ba97-2c12eee91f6a" providerId="ADAL" clId="{A2790937-FAB4-4B0C-B439-39012AA965CC}" dt="2020-05-23T14:32:58.983" v="0" actId="47"/>
        <pc:sldMkLst>
          <pc:docMk/>
          <pc:sldMk cId="2308885394" sldId="274"/>
        </pc:sldMkLst>
      </pc:sldChg>
      <pc:sldChg chg="delSp modSp add del mod">
        <pc:chgData name="Shared Drive" userId="a8e99ec4-c3c1-49ac-ba97-2c12eee91f6a" providerId="ADAL" clId="{A2790937-FAB4-4B0C-B439-39012AA965CC}" dt="2020-05-26T18:56:05.333" v="10217" actId="478"/>
        <pc:sldMkLst>
          <pc:docMk/>
          <pc:sldMk cId="3241345642" sldId="275"/>
        </pc:sldMkLst>
        <pc:spChg chg="mod">
          <ac:chgData name="Shared Drive" userId="a8e99ec4-c3c1-49ac-ba97-2c12eee91f6a" providerId="ADAL" clId="{A2790937-FAB4-4B0C-B439-39012AA965CC}" dt="2020-05-26T17:39:53.762" v="9886"/>
          <ac:spMkLst>
            <pc:docMk/>
            <pc:sldMk cId="3241345642" sldId="275"/>
            <ac:spMk id="2" creationId="{00000000-0000-0000-0000-000000000000}"/>
          </ac:spMkLst>
        </pc:spChg>
        <pc:grpChg chg="del">
          <ac:chgData name="Shared Drive" userId="a8e99ec4-c3c1-49ac-ba97-2c12eee91f6a" providerId="ADAL" clId="{A2790937-FAB4-4B0C-B439-39012AA965CC}" dt="2020-05-26T18:56:05.333" v="10217" actId="478"/>
          <ac:grpSpMkLst>
            <pc:docMk/>
            <pc:sldMk cId="3241345642" sldId="275"/>
            <ac:grpSpMk id="6" creationId="{1E28EC86-F916-4EA4-9B2B-A3A9EA5B2512}"/>
          </ac:grpSpMkLst>
        </pc:grpChg>
        <pc:picChg chg="mod">
          <ac:chgData name="Shared Drive" userId="a8e99ec4-c3c1-49ac-ba97-2c12eee91f6a" providerId="ADAL" clId="{A2790937-FAB4-4B0C-B439-39012AA965CC}" dt="2020-05-26T17:39:53.762" v="9886"/>
          <ac:picMkLst>
            <pc:docMk/>
            <pc:sldMk cId="3241345642" sldId="275"/>
            <ac:picMk id="4" creationId="{00000000-0000-0000-0000-000000000000}"/>
          </ac:picMkLst>
        </pc:picChg>
      </pc:sldChg>
      <pc:sldChg chg="del">
        <pc:chgData name="Shared Drive" userId="a8e99ec4-c3c1-49ac-ba97-2c12eee91f6a" providerId="ADAL" clId="{A2790937-FAB4-4B0C-B439-39012AA965CC}" dt="2020-05-23T14:32:58.983" v="0" actId="47"/>
        <pc:sldMkLst>
          <pc:docMk/>
          <pc:sldMk cId="3721175073" sldId="275"/>
        </pc:sldMkLst>
      </pc:sldChg>
      <pc:sldChg chg="delSp modSp add del mod">
        <pc:chgData name="Shared Drive" userId="a8e99ec4-c3c1-49ac-ba97-2c12eee91f6a" providerId="ADAL" clId="{A2790937-FAB4-4B0C-B439-39012AA965CC}" dt="2020-05-26T18:56:22.053" v="10219" actId="478"/>
        <pc:sldMkLst>
          <pc:docMk/>
          <pc:sldMk cId="1875434443" sldId="276"/>
        </pc:sldMkLst>
        <pc:spChg chg="mod">
          <ac:chgData name="Shared Drive" userId="a8e99ec4-c3c1-49ac-ba97-2c12eee91f6a" providerId="ADAL" clId="{A2790937-FAB4-4B0C-B439-39012AA965CC}" dt="2020-05-26T17:39:53.762" v="9886"/>
          <ac:spMkLst>
            <pc:docMk/>
            <pc:sldMk cId="1875434443" sldId="276"/>
            <ac:spMk id="2" creationId="{00000000-0000-0000-0000-000000000000}"/>
          </ac:spMkLst>
        </pc:spChg>
        <pc:grpChg chg="del">
          <ac:chgData name="Shared Drive" userId="a8e99ec4-c3c1-49ac-ba97-2c12eee91f6a" providerId="ADAL" clId="{A2790937-FAB4-4B0C-B439-39012AA965CC}" dt="2020-05-26T18:56:22.053" v="10219" actId="478"/>
          <ac:grpSpMkLst>
            <pc:docMk/>
            <pc:sldMk cId="1875434443" sldId="276"/>
            <ac:grpSpMk id="6" creationId="{1E28EC86-F916-4EA4-9B2B-A3A9EA5B2512}"/>
          </ac:grpSpMkLst>
        </pc:grpChg>
        <pc:picChg chg="mod">
          <ac:chgData name="Shared Drive" userId="a8e99ec4-c3c1-49ac-ba97-2c12eee91f6a" providerId="ADAL" clId="{A2790937-FAB4-4B0C-B439-39012AA965CC}" dt="2020-05-26T17:39:53.762" v="9886"/>
          <ac:picMkLst>
            <pc:docMk/>
            <pc:sldMk cId="1875434443" sldId="276"/>
            <ac:picMk id="4" creationId="{00000000-0000-0000-0000-000000000000}"/>
          </ac:picMkLst>
        </pc:picChg>
      </pc:sldChg>
      <pc:sldChg chg="del">
        <pc:chgData name="Shared Drive" userId="a8e99ec4-c3c1-49ac-ba97-2c12eee91f6a" providerId="ADAL" clId="{A2790937-FAB4-4B0C-B439-39012AA965CC}" dt="2020-05-23T14:32:58.983" v="0" actId="47"/>
        <pc:sldMkLst>
          <pc:docMk/>
          <pc:sldMk cId="3185275294" sldId="276"/>
        </pc:sldMkLst>
      </pc:sldChg>
      <pc:sldChg chg="addSp delSp modSp add del mod">
        <pc:chgData name="Shared Drive" userId="a8e99ec4-c3c1-49ac-ba97-2c12eee91f6a" providerId="ADAL" clId="{A2790937-FAB4-4B0C-B439-39012AA965CC}" dt="2020-05-26T17:40:05.757" v="9887" actId="478"/>
        <pc:sldMkLst>
          <pc:docMk/>
          <pc:sldMk cId="183046190" sldId="278"/>
        </pc:sldMkLst>
        <pc:spChg chg="mod">
          <ac:chgData name="Shared Drive" userId="a8e99ec4-c3c1-49ac-ba97-2c12eee91f6a" providerId="ADAL" clId="{A2790937-FAB4-4B0C-B439-39012AA965CC}" dt="2020-05-26T17:39:53.762" v="9886"/>
          <ac:spMkLst>
            <pc:docMk/>
            <pc:sldMk cId="183046190" sldId="278"/>
            <ac:spMk id="2" creationId="{00000000-0000-0000-0000-000000000000}"/>
          </ac:spMkLst>
        </pc:spChg>
        <pc:grpChg chg="add del">
          <ac:chgData name="Shared Drive" userId="a8e99ec4-c3c1-49ac-ba97-2c12eee91f6a" providerId="ADAL" clId="{A2790937-FAB4-4B0C-B439-39012AA965CC}" dt="2020-05-26T17:40:05.757" v="9887" actId="478"/>
          <ac:grpSpMkLst>
            <pc:docMk/>
            <pc:sldMk cId="183046190" sldId="278"/>
            <ac:grpSpMk id="6" creationId="{8FE2818A-FF35-4FA1-B5F1-B365FB06C328}"/>
          </ac:grpSpMkLst>
        </pc:grpChg>
        <pc:picChg chg="mod">
          <ac:chgData name="Shared Drive" userId="a8e99ec4-c3c1-49ac-ba97-2c12eee91f6a" providerId="ADAL" clId="{A2790937-FAB4-4B0C-B439-39012AA965CC}" dt="2020-05-26T17:39:53.762" v="9886"/>
          <ac:picMkLst>
            <pc:docMk/>
            <pc:sldMk cId="183046190" sldId="278"/>
            <ac:picMk id="4" creationId="{00000000-0000-0000-0000-000000000000}"/>
          </ac:picMkLst>
        </pc:picChg>
      </pc:sldChg>
      <pc:sldChg chg="addSp delSp modSp add del mod ord">
        <pc:chgData name="Shared Drive" userId="a8e99ec4-c3c1-49ac-ba97-2c12eee91f6a" providerId="ADAL" clId="{A2790937-FAB4-4B0C-B439-39012AA965CC}" dt="2020-05-26T00:46:11.735" v="9219" actId="2696"/>
        <pc:sldMkLst>
          <pc:docMk/>
          <pc:sldMk cId="595124728" sldId="279"/>
        </pc:sldMkLst>
        <pc:spChg chg="add del mod">
          <ac:chgData name="Shared Drive" userId="a8e99ec4-c3c1-49ac-ba97-2c12eee91f6a" providerId="ADAL" clId="{A2790937-FAB4-4B0C-B439-39012AA965CC}" dt="2020-05-26T00:38:24.283" v="8853"/>
          <ac:spMkLst>
            <pc:docMk/>
            <pc:sldMk cId="595124728" sldId="279"/>
            <ac:spMk id="3" creationId="{DDE22C9F-DE5D-460F-AB89-2B244C4B1D46}"/>
          </ac:spMkLst>
        </pc:spChg>
        <pc:spChg chg="add mod">
          <ac:chgData name="Shared Drive" userId="a8e99ec4-c3c1-49ac-ba97-2c12eee91f6a" providerId="ADAL" clId="{A2790937-FAB4-4B0C-B439-39012AA965CC}" dt="2020-05-26T00:40:01.320" v="8987" actId="20577"/>
          <ac:spMkLst>
            <pc:docMk/>
            <pc:sldMk cId="595124728" sldId="279"/>
            <ac:spMk id="8" creationId="{C49278DB-D409-4544-9154-0165C1F9FB9A}"/>
          </ac:spMkLst>
        </pc:spChg>
        <pc:spChg chg="del mod">
          <ac:chgData name="Shared Drive" userId="a8e99ec4-c3c1-49ac-ba97-2c12eee91f6a" providerId="ADAL" clId="{A2790937-FAB4-4B0C-B439-39012AA965CC}" dt="2020-05-26T00:39:00.158" v="8861"/>
          <ac:spMkLst>
            <pc:docMk/>
            <pc:sldMk cId="595124728" sldId="279"/>
            <ac:spMk id="22541" creationId="{43315DC7-397C-4B2C-A81B-8F23BC210E32}"/>
          </ac:spMkLst>
        </pc:spChg>
        <pc:graphicFrameChg chg="mod modGraphic">
          <ac:chgData name="Shared Drive" userId="a8e99ec4-c3c1-49ac-ba97-2c12eee91f6a" providerId="ADAL" clId="{A2790937-FAB4-4B0C-B439-39012AA965CC}" dt="2020-05-26T00:44:37.112" v="9162" actId="14100"/>
          <ac:graphicFrameMkLst>
            <pc:docMk/>
            <pc:sldMk cId="595124728" sldId="279"/>
            <ac:graphicFrameMk id="2" creationId="{DD729024-C8D4-4CE6-BCC2-C729094DD9B3}"/>
          </ac:graphicFrameMkLst>
        </pc:graphicFrameChg>
      </pc:sldChg>
      <pc:sldChg chg="addSp delSp modSp add mod ord modAnim">
        <pc:chgData name="Shared Drive" userId="a8e99ec4-c3c1-49ac-ba97-2c12eee91f6a" providerId="ADAL" clId="{A2790937-FAB4-4B0C-B439-39012AA965CC}" dt="2020-05-28T13:26:10.923" v="16901"/>
        <pc:sldMkLst>
          <pc:docMk/>
          <pc:sldMk cId="3175915689" sldId="279"/>
        </pc:sldMkLst>
        <pc:spChg chg="mod">
          <ac:chgData name="Shared Drive" userId="a8e99ec4-c3c1-49ac-ba97-2c12eee91f6a" providerId="ADAL" clId="{A2790937-FAB4-4B0C-B439-39012AA965CC}" dt="2020-05-26T00:49:19.084" v="9414" actId="1038"/>
          <ac:spMkLst>
            <pc:docMk/>
            <pc:sldMk cId="3175915689" sldId="279"/>
            <ac:spMk id="4" creationId="{26ABFA3A-C08D-46E9-9FE7-AFDBA5A8097C}"/>
          </ac:spMkLst>
        </pc:spChg>
        <pc:spChg chg="mod">
          <ac:chgData name="Shared Drive" userId="a8e99ec4-c3c1-49ac-ba97-2c12eee91f6a" providerId="ADAL" clId="{A2790937-FAB4-4B0C-B439-39012AA965CC}" dt="2020-05-26T00:49:11.298" v="9400" actId="1038"/>
          <ac:spMkLst>
            <pc:docMk/>
            <pc:sldMk cId="3175915689" sldId="279"/>
            <ac:spMk id="5" creationId="{5B1700F1-BCCF-4E1A-A2ED-CFBFFB60FA96}"/>
          </ac:spMkLst>
        </pc:spChg>
        <pc:spChg chg="mod">
          <ac:chgData name="Shared Drive" userId="a8e99ec4-c3c1-49ac-ba97-2c12eee91f6a" providerId="ADAL" clId="{A2790937-FAB4-4B0C-B439-39012AA965CC}" dt="2020-05-26T00:48:36.353" v="9350" actId="1076"/>
          <ac:spMkLst>
            <pc:docMk/>
            <pc:sldMk cId="3175915689" sldId="279"/>
            <ac:spMk id="6" creationId="{ECC8D7E2-E48A-4417-B31A-5D559C48C4CD}"/>
          </ac:spMkLst>
        </pc:spChg>
        <pc:spChg chg="add mod">
          <ac:chgData name="Shared Drive" userId="a8e99ec4-c3c1-49ac-ba97-2c12eee91f6a" providerId="ADAL" clId="{A2790937-FAB4-4B0C-B439-39012AA965CC}" dt="2020-05-26T00:48:28.677" v="9349"/>
          <ac:spMkLst>
            <pc:docMk/>
            <pc:sldMk cId="3175915689" sldId="279"/>
            <ac:spMk id="11" creationId="{266340CB-459D-4372-A67B-3B9B08233BE4}"/>
          </ac:spMkLst>
        </pc:spChg>
        <pc:spChg chg="add mod">
          <ac:chgData name="Shared Drive" userId="a8e99ec4-c3c1-49ac-ba97-2c12eee91f6a" providerId="ADAL" clId="{A2790937-FAB4-4B0C-B439-39012AA965CC}" dt="2020-05-26T00:48:28.677" v="9349"/>
          <ac:spMkLst>
            <pc:docMk/>
            <pc:sldMk cId="3175915689" sldId="279"/>
            <ac:spMk id="12" creationId="{B403127E-74AF-4C8C-8D62-25F3DA65B759}"/>
          </ac:spMkLst>
        </pc:spChg>
        <pc:spChg chg="add mod">
          <ac:chgData name="Shared Drive" userId="a8e99ec4-c3c1-49ac-ba97-2c12eee91f6a" providerId="ADAL" clId="{A2790937-FAB4-4B0C-B439-39012AA965CC}" dt="2020-05-26T00:48:28.677" v="9349"/>
          <ac:spMkLst>
            <pc:docMk/>
            <pc:sldMk cId="3175915689" sldId="279"/>
            <ac:spMk id="13" creationId="{50B575B3-C169-42DA-A0B4-BEF713EE979A}"/>
          </ac:spMkLst>
        </pc:spChg>
        <pc:spChg chg="add mod">
          <ac:chgData name="Shared Drive" userId="a8e99ec4-c3c1-49ac-ba97-2c12eee91f6a" providerId="ADAL" clId="{A2790937-FAB4-4B0C-B439-39012AA965CC}" dt="2020-05-26T00:48:28.677" v="9349"/>
          <ac:spMkLst>
            <pc:docMk/>
            <pc:sldMk cId="3175915689" sldId="279"/>
            <ac:spMk id="14" creationId="{408F9DE3-7E6D-4891-B51F-8642AA283936}"/>
          </ac:spMkLst>
        </pc:spChg>
        <pc:spChg chg="add mod">
          <ac:chgData name="Shared Drive" userId="a8e99ec4-c3c1-49ac-ba97-2c12eee91f6a" providerId="ADAL" clId="{A2790937-FAB4-4B0C-B439-39012AA965CC}" dt="2020-05-26T00:48:51.114" v="9353"/>
          <ac:spMkLst>
            <pc:docMk/>
            <pc:sldMk cId="3175915689" sldId="279"/>
            <ac:spMk id="15" creationId="{D01D9B80-194D-4856-9D26-9C2E49269E69}"/>
          </ac:spMkLst>
        </pc:spChg>
        <pc:spChg chg="add mod">
          <ac:chgData name="Shared Drive" userId="a8e99ec4-c3c1-49ac-ba97-2c12eee91f6a" providerId="ADAL" clId="{A2790937-FAB4-4B0C-B439-39012AA965CC}" dt="2020-05-26T00:48:51.114" v="9353"/>
          <ac:spMkLst>
            <pc:docMk/>
            <pc:sldMk cId="3175915689" sldId="279"/>
            <ac:spMk id="16" creationId="{72662CC4-0021-4CDC-ACCD-BD5F18F257B9}"/>
          </ac:spMkLst>
        </pc:spChg>
        <pc:spChg chg="add mod">
          <ac:chgData name="Shared Drive" userId="a8e99ec4-c3c1-49ac-ba97-2c12eee91f6a" providerId="ADAL" clId="{A2790937-FAB4-4B0C-B439-39012AA965CC}" dt="2020-05-26T00:49:01.608" v="9381" actId="1036"/>
          <ac:spMkLst>
            <pc:docMk/>
            <pc:sldMk cId="3175915689" sldId="279"/>
            <ac:spMk id="17" creationId="{EFA7FF16-18A1-4DFE-8380-B584387A4465}"/>
          </ac:spMkLst>
        </pc:spChg>
        <pc:spChg chg="add mod">
          <ac:chgData name="Shared Drive" userId="a8e99ec4-c3c1-49ac-ba97-2c12eee91f6a" providerId="ADAL" clId="{A2790937-FAB4-4B0C-B439-39012AA965CC}" dt="2020-05-26T00:49:01.608" v="9381" actId="1036"/>
          <ac:spMkLst>
            <pc:docMk/>
            <pc:sldMk cId="3175915689" sldId="279"/>
            <ac:spMk id="18" creationId="{D97D9051-28B6-4D3B-9862-ED1507C0F597}"/>
          </ac:spMkLst>
        </pc:spChg>
        <pc:graphicFrameChg chg="del">
          <ac:chgData name="Shared Drive" userId="a8e99ec4-c3c1-49ac-ba97-2c12eee91f6a" providerId="ADAL" clId="{A2790937-FAB4-4B0C-B439-39012AA965CC}" dt="2020-05-26T00:46:32.716" v="9221" actId="478"/>
          <ac:graphicFrameMkLst>
            <pc:docMk/>
            <pc:sldMk cId="3175915689" sldId="279"/>
            <ac:graphicFrameMk id="2" creationId="{DD729024-C8D4-4CE6-BCC2-C729094DD9B3}"/>
          </ac:graphicFrameMkLst>
        </pc:graphicFrameChg>
        <pc:cxnChg chg="add mod">
          <ac:chgData name="Shared Drive" userId="a8e99ec4-c3c1-49ac-ba97-2c12eee91f6a" providerId="ADAL" clId="{A2790937-FAB4-4B0C-B439-39012AA965CC}" dt="2020-05-26T00:48:28.677" v="9349"/>
          <ac:cxnSpMkLst>
            <pc:docMk/>
            <pc:sldMk cId="3175915689" sldId="279"/>
            <ac:cxnSpMk id="9" creationId="{9321F790-A5F2-4C81-AFBF-B0941A18F611}"/>
          </ac:cxnSpMkLst>
        </pc:cxnChg>
        <pc:cxnChg chg="add mod">
          <ac:chgData name="Shared Drive" userId="a8e99ec4-c3c1-49ac-ba97-2c12eee91f6a" providerId="ADAL" clId="{A2790937-FAB4-4B0C-B439-39012AA965CC}" dt="2020-05-26T00:49:01.608" v="9381" actId="1036"/>
          <ac:cxnSpMkLst>
            <pc:docMk/>
            <pc:sldMk cId="3175915689" sldId="279"/>
            <ac:cxnSpMk id="10" creationId="{3561017B-9F0E-4149-A0A9-BCBBEEA363EC}"/>
          </ac:cxnSpMkLst>
        </pc:cxnChg>
      </pc:sldChg>
      <pc:sldChg chg="delSp modSp add del mod">
        <pc:chgData name="Shared Drive" userId="a8e99ec4-c3c1-49ac-ba97-2c12eee91f6a" providerId="ADAL" clId="{A2790937-FAB4-4B0C-B439-39012AA965CC}" dt="2020-05-26T17:42:34.978" v="10056" actId="1076"/>
        <pc:sldMkLst>
          <pc:docMk/>
          <pc:sldMk cId="3175679067" sldId="280"/>
        </pc:sldMkLst>
        <pc:spChg chg="mod">
          <ac:chgData name="Shared Drive" userId="a8e99ec4-c3c1-49ac-ba97-2c12eee91f6a" providerId="ADAL" clId="{A2790937-FAB4-4B0C-B439-39012AA965CC}" dt="2020-05-26T17:39:53.762" v="9886"/>
          <ac:spMkLst>
            <pc:docMk/>
            <pc:sldMk cId="3175679067" sldId="280"/>
            <ac:spMk id="2" creationId="{00000000-0000-0000-0000-000000000000}"/>
          </ac:spMkLst>
        </pc:spChg>
        <pc:grpChg chg="del">
          <ac:chgData name="Shared Drive" userId="a8e99ec4-c3c1-49ac-ba97-2c12eee91f6a" providerId="ADAL" clId="{A2790937-FAB4-4B0C-B439-39012AA965CC}" dt="2020-05-26T17:40:59.907" v="9896" actId="478"/>
          <ac:grpSpMkLst>
            <pc:docMk/>
            <pc:sldMk cId="3175679067" sldId="280"/>
            <ac:grpSpMk id="5" creationId="{C1015964-2952-4A50-A7C5-81C24AD7D354}"/>
          </ac:grpSpMkLst>
        </pc:grpChg>
        <pc:picChg chg="mod">
          <ac:chgData name="Shared Drive" userId="a8e99ec4-c3c1-49ac-ba97-2c12eee91f6a" providerId="ADAL" clId="{A2790937-FAB4-4B0C-B439-39012AA965CC}" dt="2020-05-26T17:42:34.978" v="10056" actId="1076"/>
          <ac:picMkLst>
            <pc:docMk/>
            <pc:sldMk cId="3175679067" sldId="280"/>
            <ac:picMk id="4" creationId="{00000000-0000-0000-0000-000000000000}"/>
          </ac:picMkLst>
        </pc:picChg>
      </pc:sldChg>
      <pc:sldChg chg="delSp modSp add del mod">
        <pc:chgData name="Shared Drive" userId="a8e99ec4-c3c1-49ac-ba97-2c12eee91f6a" providerId="ADAL" clId="{A2790937-FAB4-4B0C-B439-39012AA965CC}" dt="2020-05-26T18:56:55.101" v="10229" actId="1036"/>
        <pc:sldMkLst>
          <pc:docMk/>
          <pc:sldMk cId="761017976" sldId="281"/>
        </pc:sldMkLst>
        <pc:spChg chg="mod">
          <ac:chgData name="Shared Drive" userId="a8e99ec4-c3c1-49ac-ba97-2c12eee91f6a" providerId="ADAL" clId="{A2790937-FAB4-4B0C-B439-39012AA965CC}" dt="2020-05-26T17:39:53.762" v="9886"/>
          <ac:spMkLst>
            <pc:docMk/>
            <pc:sldMk cId="761017976" sldId="281"/>
            <ac:spMk id="2" creationId="{00000000-0000-0000-0000-000000000000}"/>
          </ac:spMkLst>
        </pc:spChg>
        <pc:spChg chg="mod">
          <ac:chgData name="Shared Drive" userId="a8e99ec4-c3c1-49ac-ba97-2c12eee91f6a" providerId="ADAL" clId="{A2790937-FAB4-4B0C-B439-39012AA965CC}" dt="2020-05-26T17:44:56.459" v="10201" actId="1076"/>
          <ac:spMkLst>
            <pc:docMk/>
            <pc:sldMk cId="761017976" sldId="281"/>
            <ac:spMk id="3" creationId="{A54298E2-1FFC-4BAF-80F7-CA52A088CA9C}"/>
          </ac:spMkLst>
        </pc:spChg>
        <pc:spChg chg="mod">
          <ac:chgData name="Shared Drive" userId="a8e99ec4-c3c1-49ac-ba97-2c12eee91f6a" providerId="ADAL" clId="{A2790937-FAB4-4B0C-B439-39012AA965CC}" dt="2020-05-26T18:56:55.101" v="10229" actId="1036"/>
          <ac:spMkLst>
            <pc:docMk/>
            <pc:sldMk cId="761017976" sldId="281"/>
            <ac:spMk id="10" creationId="{6E33FA30-353D-4135-ACAF-D19F15495B0C}"/>
          </ac:spMkLst>
        </pc:spChg>
        <pc:spChg chg="mod">
          <ac:chgData name="Shared Drive" userId="a8e99ec4-c3c1-49ac-ba97-2c12eee91f6a" providerId="ADAL" clId="{A2790937-FAB4-4B0C-B439-39012AA965CC}" dt="2020-05-26T17:45:50.595" v="10213" actId="1076"/>
          <ac:spMkLst>
            <pc:docMk/>
            <pc:sldMk cId="761017976" sldId="281"/>
            <ac:spMk id="11" creationId="{14CCC504-E9CB-4267-85E7-5F976A486398}"/>
          </ac:spMkLst>
        </pc:spChg>
        <pc:grpChg chg="del">
          <ac:chgData name="Shared Drive" userId="a8e99ec4-c3c1-49ac-ba97-2c12eee91f6a" providerId="ADAL" clId="{A2790937-FAB4-4B0C-B439-39012AA965CC}" dt="2020-05-26T18:56:38.357" v="10223" actId="478"/>
          <ac:grpSpMkLst>
            <pc:docMk/>
            <pc:sldMk cId="761017976" sldId="281"/>
            <ac:grpSpMk id="5" creationId="{C380F015-D3AC-49E5-89EB-2804E4487EA9}"/>
          </ac:grpSpMkLst>
        </pc:grpChg>
        <pc:picChg chg="mod">
          <ac:chgData name="Shared Drive" userId="a8e99ec4-c3c1-49ac-ba97-2c12eee91f6a" providerId="ADAL" clId="{A2790937-FAB4-4B0C-B439-39012AA965CC}" dt="2020-05-26T17:44:46.139" v="10199" actId="1038"/>
          <ac:picMkLst>
            <pc:docMk/>
            <pc:sldMk cId="761017976" sldId="281"/>
            <ac:picMk id="4" creationId="{00000000-0000-0000-0000-000000000000}"/>
          </ac:picMkLst>
        </pc:picChg>
      </pc:sldChg>
      <pc:sldChg chg="delSp modSp add del mod">
        <pc:chgData name="Shared Drive" userId="a8e99ec4-c3c1-49ac-ba97-2c12eee91f6a" providerId="ADAL" clId="{A2790937-FAB4-4B0C-B439-39012AA965CC}" dt="2020-05-26T17:41:03.363" v="9898" actId="478"/>
        <pc:sldMkLst>
          <pc:docMk/>
          <pc:sldMk cId="63860103" sldId="282"/>
        </pc:sldMkLst>
        <pc:spChg chg="mod">
          <ac:chgData name="Shared Drive" userId="a8e99ec4-c3c1-49ac-ba97-2c12eee91f6a" providerId="ADAL" clId="{A2790937-FAB4-4B0C-B439-39012AA965CC}" dt="2020-05-26T17:39:53.762" v="9886"/>
          <ac:spMkLst>
            <pc:docMk/>
            <pc:sldMk cId="63860103" sldId="282"/>
            <ac:spMk id="2" creationId="{00000000-0000-0000-0000-000000000000}"/>
          </ac:spMkLst>
        </pc:spChg>
        <pc:grpChg chg="del">
          <ac:chgData name="Shared Drive" userId="a8e99ec4-c3c1-49ac-ba97-2c12eee91f6a" providerId="ADAL" clId="{A2790937-FAB4-4B0C-B439-39012AA965CC}" dt="2020-05-26T17:41:03.363" v="9898" actId="478"/>
          <ac:grpSpMkLst>
            <pc:docMk/>
            <pc:sldMk cId="63860103" sldId="282"/>
            <ac:grpSpMk id="5" creationId="{C1015964-2952-4A50-A7C5-81C24AD7D354}"/>
          </ac:grpSpMkLst>
        </pc:grpChg>
      </pc:sldChg>
      <pc:sldChg chg="delSp modSp add del mod">
        <pc:chgData name="Shared Drive" userId="a8e99ec4-c3c1-49ac-ba97-2c12eee91f6a" providerId="ADAL" clId="{A2790937-FAB4-4B0C-B439-39012AA965CC}" dt="2020-05-26T18:56:30.045" v="10221" actId="478"/>
        <pc:sldMkLst>
          <pc:docMk/>
          <pc:sldMk cId="2213340784" sldId="283"/>
        </pc:sldMkLst>
        <pc:spChg chg="mod">
          <ac:chgData name="Shared Drive" userId="a8e99ec4-c3c1-49ac-ba97-2c12eee91f6a" providerId="ADAL" clId="{A2790937-FAB4-4B0C-B439-39012AA965CC}" dt="2020-05-26T17:39:53.762" v="9886"/>
          <ac:spMkLst>
            <pc:docMk/>
            <pc:sldMk cId="2213340784" sldId="283"/>
            <ac:spMk id="2" creationId="{00000000-0000-0000-0000-000000000000}"/>
          </ac:spMkLst>
        </pc:spChg>
        <pc:grpChg chg="del">
          <ac:chgData name="Shared Drive" userId="a8e99ec4-c3c1-49ac-ba97-2c12eee91f6a" providerId="ADAL" clId="{A2790937-FAB4-4B0C-B439-39012AA965CC}" dt="2020-05-26T18:56:30.045" v="10221" actId="478"/>
          <ac:grpSpMkLst>
            <pc:docMk/>
            <pc:sldMk cId="2213340784" sldId="283"/>
            <ac:grpSpMk id="5" creationId="{C380F015-D3AC-49E5-89EB-2804E4487EA9}"/>
          </ac:grpSpMkLst>
        </pc:grpChg>
      </pc:sldChg>
      <pc:sldChg chg="add">
        <pc:chgData name="Shared Drive" userId="a8e99ec4-c3c1-49ac-ba97-2c12eee91f6a" providerId="ADAL" clId="{A2790937-FAB4-4B0C-B439-39012AA965CC}" dt="2020-05-23T17:24:29.348" v="1212"/>
        <pc:sldMkLst>
          <pc:docMk/>
          <pc:sldMk cId="219576203" sldId="289"/>
        </pc:sldMkLst>
      </pc:sldChg>
      <pc:sldChg chg="add">
        <pc:chgData name="Shared Drive" userId="a8e99ec4-c3c1-49ac-ba97-2c12eee91f6a" providerId="ADAL" clId="{A2790937-FAB4-4B0C-B439-39012AA965CC}" dt="2020-05-23T17:24:29.348" v="1212"/>
        <pc:sldMkLst>
          <pc:docMk/>
          <pc:sldMk cId="1769885725" sldId="291"/>
        </pc:sldMkLst>
      </pc:sldChg>
      <pc:sldChg chg="add ord">
        <pc:chgData name="Shared Drive" userId="a8e99ec4-c3c1-49ac-ba97-2c12eee91f6a" providerId="ADAL" clId="{A2790937-FAB4-4B0C-B439-39012AA965CC}" dt="2020-05-26T20:32:18.429" v="10468"/>
        <pc:sldMkLst>
          <pc:docMk/>
          <pc:sldMk cId="3102231215" sldId="304"/>
        </pc:sldMkLst>
      </pc:sldChg>
      <pc:sldChg chg="addSp delSp modSp add del mod ord">
        <pc:chgData name="Shared Drive" userId="a8e99ec4-c3c1-49ac-ba97-2c12eee91f6a" providerId="ADAL" clId="{A2790937-FAB4-4B0C-B439-39012AA965CC}" dt="2020-05-26T20:17:58.155" v="10315" actId="2696"/>
        <pc:sldMkLst>
          <pc:docMk/>
          <pc:sldMk cId="4171379347" sldId="304"/>
        </pc:sldMkLst>
        <pc:spChg chg="mod">
          <ac:chgData name="Shared Drive" userId="a8e99ec4-c3c1-49ac-ba97-2c12eee91f6a" providerId="ADAL" clId="{A2790937-FAB4-4B0C-B439-39012AA965CC}" dt="2020-05-23T17:04:54.373" v="989"/>
          <ac:spMkLst>
            <pc:docMk/>
            <pc:sldMk cId="4171379347" sldId="304"/>
            <ac:spMk id="2" creationId="{00000000-0000-0000-0000-000000000000}"/>
          </ac:spMkLst>
        </pc:spChg>
        <pc:spChg chg="add del mod">
          <ac:chgData name="Shared Drive" userId="a8e99ec4-c3c1-49ac-ba97-2c12eee91f6a" providerId="ADAL" clId="{A2790937-FAB4-4B0C-B439-39012AA965CC}" dt="2020-05-23T17:04:15.491" v="973"/>
          <ac:spMkLst>
            <pc:docMk/>
            <pc:sldMk cId="4171379347" sldId="304"/>
            <ac:spMk id="4" creationId="{A78C29CB-0274-4BFA-8F71-F2155EED2D35}"/>
          </ac:spMkLst>
        </pc:spChg>
        <pc:spChg chg="mod">
          <ac:chgData name="Shared Drive" userId="a8e99ec4-c3c1-49ac-ba97-2c12eee91f6a" providerId="ADAL" clId="{A2790937-FAB4-4B0C-B439-39012AA965CC}" dt="2020-05-23T17:04:39.154" v="986" actId="1076"/>
          <ac:spMkLst>
            <pc:docMk/>
            <pc:sldMk cId="4171379347" sldId="304"/>
            <ac:spMk id="5" creationId="{00000000-0000-0000-0000-000000000000}"/>
          </ac:spMkLst>
        </pc:spChg>
        <pc:spChg chg="add mod">
          <ac:chgData name="Shared Drive" userId="a8e99ec4-c3c1-49ac-ba97-2c12eee91f6a" providerId="ADAL" clId="{A2790937-FAB4-4B0C-B439-39012AA965CC}" dt="2020-05-23T17:05:34.914" v="1139" actId="20577"/>
          <ac:spMkLst>
            <pc:docMk/>
            <pc:sldMk cId="4171379347" sldId="304"/>
            <ac:spMk id="6" creationId="{7F1AB475-C8C9-47E1-A0D3-D18161CC8A58}"/>
          </ac:spMkLst>
        </pc:spChg>
        <pc:picChg chg="mod">
          <ac:chgData name="Shared Drive" userId="a8e99ec4-c3c1-49ac-ba97-2c12eee91f6a" providerId="ADAL" clId="{A2790937-FAB4-4B0C-B439-39012AA965CC}" dt="2020-05-23T17:04:51.091" v="988" actId="14100"/>
          <ac:picMkLst>
            <pc:docMk/>
            <pc:sldMk cId="4171379347" sldId="304"/>
            <ac:picMk id="3" creationId="{00000000-0000-0000-0000-000000000000}"/>
          </ac:picMkLst>
        </pc:picChg>
      </pc:sldChg>
      <pc:sldChg chg="add">
        <pc:chgData name="Shared Drive" userId="a8e99ec4-c3c1-49ac-ba97-2c12eee91f6a" providerId="ADAL" clId="{A2790937-FAB4-4B0C-B439-39012AA965CC}" dt="2020-05-27T23:34:19.014" v="16329"/>
        <pc:sldMkLst>
          <pc:docMk/>
          <pc:sldMk cId="944703485" sldId="310"/>
        </pc:sldMkLst>
      </pc:sldChg>
      <pc:sldChg chg="modSp add del mod">
        <pc:chgData name="Shared Drive" userId="a8e99ec4-c3c1-49ac-ba97-2c12eee91f6a" providerId="ADAL" clId="{A2790937-FAB4-4B0C-B439-39012AA965CC}" dt="2020-05-27T21:40:49.882" v="15713" actId="2696"/>
        <pc:sldMkLst>
          <pc:docMk/>
          <pc:sldMk cId="1930211313" sldId="310"/>
        </pc:sldMkLst>
        <pc:spChg chg="mod">
          <ac:chgData name="Shared Drive" userId="a8e99ec4-c3c1-49ac-ba97-2c12eee91f6a" providerId="ADAL" clId="{A2790937-FAB4-4B0C-B439-39012AA965CC}" dt="2020-05-25T17:08:34.441" v="8053" actId="20577"/>
          <ac:spMkLst>
            <pc:docMk/>
            <pc:sldMk cId="1930211313" sldId="310"/>
            <ac:spMk id="6" creationId="{00000000-0000-0000-0000-000000000000}"/>
          </ac:spMkLst>
        </pc:spChg>
        <pc:picChg chg="mod">
          <ac:chgData name="Shared Drive" userId="a8e99ec4-c3c1-49ac-ba97-2c12eee91f6a" providerId="ADAL" clId="{A2790937-FAB4-4B0C-B439-39012AA965CC}" dt="2020-05-25T15:47:10.056" v="6495" actId="14100"/>
          <ac:picMkLst>
            <pc:docMk/>
            <pc:sldMk cId="1930211313" sldId="310"/>
            <ac:picMk id="3" creationId="{00000000-0000-0000-0000-000000000000}"/>
          </ac:picMkLst>
        </pc:picChg>
      </pc:sldChg>
      <pc:sldChg chg="addSp delSp modSp add del mod ord">
        <pc:chgData name="Shared Drive" userId="a8e99ec4-c3c1-49ac-ba97-2c12eee91f6a" providerId="ADAL" clId="{A2790937-FAB4-4B0C-B439-39012AA965CC}" dt="2020-05-23T17:14:11.496" v="1195" actId="2696"/>
        <pc:sldMkLst>
          <pc:docMk/>
          <pc:sldMk cId="2442949648" sldId="310"/>
        </pc:sldMkLst>
        <pc:spChg chg="mod">
          <ac:chgData name="Shared Drive" userId="a8e99ec4-c3c1-49ac-ba97-2c12eee91f6a" providerId="ADAL" clId="{A2790937-FAB4-4B0C-B439-39012AA965CC}" dt="2020-05-23T17:12:11.952" v="1175" actId="6549"/>
          <ac:spMkLst>
            <pc:docMk/>
            <pc:sldMk cId="2442949648" sldId="310"/>
            <ac:spMk id="2" creationId="{00000000-0000-0000-0000-000000000000}"/>
          </ac:spMkLst>
        </pc:spChg>
        <pc:spChg chg="add del mod">
          <ac:chgData name="Shared Drive" userId="a8e99ec4-c3c1-49ac-ba97-2c12eee91f6a" providerId="ADAL" clId="{A2790937-FAB4-4B0C-B439-39012AA965CC}" dt="2020-05-23T17:12:06.888" v="1174"/>
          <ac:spMkLst>
            <pc:docMk/>
            <pc:sldMk cId="2442949648" sldId="310"/>
            <ac:spMk id="4" creationId="{A42438EA-7160-449B-AF1A-67EB655FDDF1}"/>
          </ac:spMkLst>
        </pc:spChg>
        <pc:spChg chg="mod">
          <ac:chgData name="Shared Drive" userId="a8e99ec4-c3c1-49ac-ba97-2c12eee91f6a" providerId="ADAL" clId="{A2790937-FAB4-4B0C-B439-39012AA965CC}" dt="2020-05-23T17:13:30.959" v="1187" actId="1076"/>
          <ac:spMkLst>
            <pc:docMk/>
            <pc:sldMk cId="2442949648" sldId="310"/>
            <ac:spMk id="6" creationId="{00000000-0000-0000-0000-000000000000}"/>
          </ac:spMkLst>
        </pc:spChg>
        <pc:picChg chg="mod">
          <ac:chgData name="Shared Drive" userId="a8e99ec4-c3c1-49ac-ba97-2c12eee91f6a" providerId="ADAL" clId="{A2790937-FAB4-4B0C-B439-39012AA965CC}" dt="2020-05-23T17:13:36.563" v="1189" actId="14100"/>
          <ac:picMkLst>
            <pc:docMk/>
            <pc:sldMk cId="2442949648" sldId="310"/>
            <ac:picMk id="3" creationId="{00000000-0000-0000-0000-000000000000}"/>
          </ac:picMkLst>
        </pc:picChg>
      </pc:sldChg>
      <pc:sldChg chg="add del">
        <pc:chgData name="Shared Drive" userId="a8e99ec4-c3c1-49ac-ba97-2c12eee91f6a" providerId="ADAL" clId="{A2790937-FAB4-4B0C-B439-39012AA965CC}" dt="2020-05-27T23:34:14.853" v="16328" actId="2696"/>
        <pc:sldMkLst>
          <pc:docMk/>
          <pc:sldMk cId="2667839744" sldId="310"/>
        </pc:sldMkLst>
      </pc:sldChg>
      <pc:sldChg chg="modSp add del mod">
        <pc:chgData name="Shared Drive" userId="a8e99ec4-c3c1-49ac-ba97-2c12eee91f6a" providerId="ADAL" clId="{A2790937-FAB4-4B0C-B439-39012AA965CC}" dt="2020-05-23T17:14:11.496" v="1195" actId="2696"/>
        <pc:sldMkLst>
          <pc:docMk/>
          <pc:sldMk cId="35284399" sldId="311"/>
        </pc:sldMkLst>
        <pc:spChg chg="mod">
          <ac:chgData name="Shared Drive" userId="a8e99ec4-c3c1-49ac-ba97-2c12eee91f6a" providerId="ADAL" clId="{A2790937-FAB4-4B0C-B439-39012AA965CC}" dt="2020-05-23T17:12:53.686" v="1179" actId="6549"/>
          <ac:spMkLst>
            <pc:docMk/>
            <pc:sldMk cId="35284399" sldId="311"/>
            <ac:spMk id="2" creationId="{00000000-0000-0000-0000-000000000000}"/>
          </ac:spMkLst>
        </pc:spChg>
        <pc:spChg chg="mod">
          <ac:chgData name="Shared Drive" userId="a8e99ec4-c3c1-49ac-ba97-2c12eee91f6a" providerId="ADAL" clId="{A2790937-FAB4-4B0C-B439-39012AA965CC}" dt="2020-05-23T17:13:03.348" v="1181" actId="1076"/>
          <ac:spMkLst>
            <pc:docMk/>
            <pc:sldMk cId="35284399" sldId="311"/>
            <ac:spMk id="6" creationId="{00000000-0000-0000-0000-000000000000}"/>
          </ac:spMkLst>
        </pc:spChg>
        <pc:picChg chg="mod">
          <ac:chgData name="Shared Drive" userId="a8e99ec4-c3c1-49ac-ba97-2c12eee91f6a" providerId="ADAL" clId="{A2790937-FAB4-4B0C-B439-39012AA965CC}" dt="2020-05-23T17:12:59.531" v="1180" actId="14100"/>
          <ac:picMkLst>
            <pc:docMk/>
            <pc:sldMk cId="35284399" sldId="311"/>
            <ac:picMk id="3" creationId="{00000000-0000-0000-0000-000000000000}"/>
          </ac:picMkLst>
        </pc:picChg>
      </pc:sldChg>
      <pc:sldChg chg="add del">
        <pc:chgData name="Shared Drive" userId="a8e99ec4-c3c1-49ac-ba97-2c12eee91f6a" providerId="ADAL" clId="{A2790937-FAB4-4B0C-B439-39012AA965CC}" dt="2020-05-27T23:34:14.853" v="16328" actId="2696"/>
        <pc:sldMkLst>
          <pc:docMk/>
          <pc:sldMk cId="2882046877" sldId="311"/>
        </pc:sldMkLst>
      </pc:sldChg>
      <pc:sldChg chg="add">
        <pc:chgData name="Shared Drive" userId="a8e99ec4-c3c1-49ac-ba97-2c12eee91f6a" providerId="ADAL" clId="{A2790937-FAB4-4B0C-B439-39012AA965CC}" dt="2020-05-27T23:34:19.014" v="16329"/>
        <pc:sldMkLst>
          <pc:docMk/>
          <pc:sldMk cId="2951930212" sldId="311"/>
        </pc:sldMkLst>
      </pc:sldChg>
      <pc:sldChg chg="modSp add del mod">
        <pc:chgData name="Shared Drive" userId="a8e99ec4-c3c1-49ac-ba97-2c12eee91f6a" providerId="ADAL" clId="{A2790937-FAB4-4B0C-B439-39012AA965CC}" dt="2020-05-27T21:40:49.882" v="15713" actId="2696"/>
        <pc:sldMkLst>
          <pc:docMk/>
          <pc:sldMk cId="3486843333" sldId="311"/>
        </pc:sldMkLst>
        <pc:spChg chg="mod">
          <ac:chgData name="Shared Drive" userId="a8e99ec4-c3c1-49ac-ba97-2c12eee91f6a" providerId="ADAL" clId="{A2790937-FAB4-4B0C-B439-39012AA965CC}" dt="2020-05-25T17:09:00.276" v="8060" actId="404"/>
          <ac:spMkLst>
            <pc:docMk/>
            <pc:sldMk cId="3486843333" sldId="311"/>
            <ac:spMk id="6" creationId="{00000000-0000-0000-0000-000000000000}"/>
          </ac:spMkLst>
        </pc:spChg>
      </pc:sldChg>
      <pc:sldChg chg="add">
        <pc:chgData name="Shared Drive" userId="a8e99ec4-c3c1-49ac-ba97-2c12eee91f6a" providerId="ADAL" clId="{A2790937-FAB4-4B0C-B439-39012AA965CC}" dt="2020-05-23T17:28:56.387" v="1227"/>
        <pc:sldMkLst>
          <pc:docMk/>
          <pc:sldMk cId="295395460" sldId="318"/>
        </pc:sldMkLst>
      </pc:sldChg>
      <pc:sldChg chg="add">
        <pc:chgData name="Shared Drive" userId="a8e99ec4-c3c1-49ac-ba97-2c12eee91f6a" providerId="ADAL" clId="{A2790937-FAB4-4B0C-B439-39012AA965CC}" dt="2020-05-23T17:29:49.819" v="1228"/>
        <pc:sldMkLst>
          <pc:docMk/>
          <pc:sldMk cId="3281558810" sldId="321"/>
        </pc:sldMkLst>
      </pc:sldChg>
      <pc:sldChg chg="add del">
        <pc:chgData name="Shared Drive" userId="a8e99ec4-c3c1-49ac-ba97-2c12eee91f6a" providerId="ADAL" clId="{A2790937-FAB4-4B0C-B439-39012AA965CC}" dt="2020-05-25T15:46:01.570" v="6492" actId="2696"/>
        <pc:sldMkLst>
          <pc:docMk/>
          <pc:sldMk cId="239233858" sldId="330"/>
        </pc:sldMkLst>
      </pc:sldChg>
      <pc:sldChg chg="addSp modSp add del mod">
        <pc:chgData name="Shared Drive" userId="a8e99ec4-c3c1-49ac-ba97-2c12eee91f6a" providerId="ADAL" clId="{A2790937-FAB4-4B0C-B439-39012AA965CC}" dt="2020-05-27T21:40:49.882" v="15713" actId="2696"/>
        <pc:sldMkLst>
          <pc:docMk/>
          <pc:sldMk cId="929388154" sldId="330"/>
        </pc:sldMkLst>
        <pc:spChg chg="add mod">
          <ac:chgData name="Shared Drive" userId="a8e99ec4-c3c1-49ac-ba97-2c12eee91f6a" providerId="ADAL" clId="{A2790937-FAB4-4B0C-B439-39012AA965CC}" dt="2020-05-25T15:55:15.576" v="6578" actId="1076"/>
          <ac:spMkLst>
            <pc:docMk/>
            <pc:sldMk cId="929388154" sldId="330"/>
            <ac:spMk id="2" creationId="{DB2889A0-0B8B-4432-8908-4C710E790422}"/>
          </ac:spMkLst>
        </pc:spChg>
        <pc:spChg chg="add mod">
          <ac:chgData name="Shared Drive" userId="a8e99ec4-c3c1-49ac-ba97-2c12eee91f6a" providerId="ADAL" clId="{A2790937-FAB4-4B0C-B439-39012AA965CC}" dt="2020-05-25T15:54:52.786" v="6539" actId="1036"/>
          <ac:spMkLst>
            <pc:docMk/>
            <pc:sldMk cId="929388154" sldId="330"/>
            <ac:spMk id="4" creationId="{CDD24AA4-8B6E-401D-AF8D-21EC1434681B}"/>
          </ac:spMkLst>
        </pc:spChg>
        <pc:spChg chg="add mod">
          <ac:chgData name="Shared Drive" userId="a8e99ec4-c3c1-49ac-ba97-2c12eee91f6a" providerId="ADAL" clId="{A2790937-FAB4-4B0C-B439-39012AA965CC}" dt="2020-05-25T15:55:26.983" v="6596" actId="20577"/>
          <ac:spMkLst>
            <pc:docMk/>
            <pc:sldMk cId="929388154" sldId="330"/>
            <ac:spMk id="6" creationId="{5FD9577C-FC14-48B1-A18A-DC45A591426E}"/>
          </ac:spMkLst>
        </pc:spChg>
        <pc:spChg chg="mod">
          <ac:chgData name="Shared Drive" userId="a8e99ec4-c3c1-49ac-ba97-2c12eee91f6a" providerId="ADAL" clId="{A2790937-FAB4-4B0C-B439-39012AA965CC}" dt="2020-05-25T15:55:59.744" v="6663" actId="404"/>
          <ac:spMkLst>
            <pc:docMk/>
            <pc:sldMk cId="929388154" sldId="330"/>
            <ac:spMk id="2066434" creationId="{00000000-0000-0000-0000-000000000000}"/>
          </ac:spMkLst>
        </pc:spChg>
        <pc:spChg chg="mod">
          <ac:chgData name="Shared Drive" userId="a8e99ec4-c3c1-49ac-ba97-2c12eee91f6a" providerId="ADAL" clId="{A2790937-FAB4-4B0C-B439-39012AA965CC}" dt="2020-05-25T15:54:52.786" v="6539" actId="1036"/>
          <ac:spMkLst>
            <pc:docMk/>
            <pc:sldMk cId="929388154" sldId="330"/>
            <ac:spMk id="2066435" creationId="{00000000-0000-0000-0000-000000000000}"/>
          </ac:spMkLst>
        </pc:spChg>
      </pc:sldChg>
      <pc:sldChg chg="addSp delSp modSp add mod modAnim">
        <pc:chgData name="Shared Drive" userId="a8e99ec4-c3c1-49ac-ba97-2c12eee91f6a" providerId="ADAL" clId="{A2790937-FAB4-4B0C-B439-39012AA965CC}" dt="2020-05-28T13:32:58.359" v="17007"/>
        <pc:sldMkLst>
          <pc:docMk/>
          <pc:sldMk cId="4173025406" sldId="330"/>
        </pc:sldMkLst>
        <pc:spChg chg="mod">
          <ac:chgData name="Shared Drive" userId="a8e99ec4-c3c1-49ac-ba97-2c12eee91f6a" providerId="ADAL" clId="{A2790937-FAB4-4B0C-B439-39012AA965CC}" dt="2020-05-28T13:32:22.567" v="17001" actId="6549"/>
          <ac:spMkLst>
            <pc:docMk/>
            <pc:sldMk cId="4173025406" sldId="330"/>
            <ac:spMk id="4" creationId="{CDD24AA4-8B6E-401D-AF8D-21EC1434681B}"/>
          </ac:spMkLst>
        </pc:spChg>
        <pc:spChg chg="add del mod">
          <ac:chgData name="Shared Drive" userId="a8e99ec4-c3c1-49ac-ba97-2c12eee91f6a" providerId="ADAL" clId="{A2790937-FAB4-4B0C-B439-39012AA965CC}" dt="2020-05-28T13:29:59.366" v="16940" actId="478"/>
          <ac:spMkLst>
            <pc:docMk/>
            <pc:sldMk cId="4173025406" sldId="330"/>
            <ac:spMk id="5" creationId="{B7F2700B-338E-4CDB-B4A1-72934AB18100}"/>
          </ac:spMkLst>
        </pc:spChg>
        <pc:spChg chg="add mod">
          <ac:chgData name="Shared Drive" userId="a8e99ec4-c3c1-49ac-ba97-2c12eee91f6a" providerId="ADAL" clId="{A2790937-FAB4-4B0C-B439-39012AA965CC}" dt="2020-05-28T13:30:21.468" v="16946" actId="1076"/>
          <ac:spMkLst>
            <pc:docMk/>
            <pc:sldMk cId="4173025406" sldId="330"/>
            <ac:spMk id="7" creationId="{87665AEE-9567-4721-A3C3-2070D5ED2BE7}"/>
          </ac:spMkLst>
        </pc:spChg>
        <pc:spChg chg="add mod">
          <ac:chgData name="Shared Drive" userId="a8e99ec4-c3c1-49ac-ba97-2c12eee91f6a" providerId="ADAL" clId="{A2790937-FAB4-4B0C-B439-39012AA965CC}" dt="2020-05-28T13:30:29.269" v="16947" actId="1076"/>
          <ac:spMkLst>
            <pc:docMk/>
            <pc:sldMk cId="4173025406" sldId="330"/>
            <ac:spMk id="8" creationId="{40D9485E-FA7E-4D39-8721-41D685F42922}"/>
          </ac:spMkLst>
        </pc:spChg>
        <pc:spChg chg="add mod">
          <ac:chgData name="Shared Drive" userId="a8e99ec4-c3c1-49ac-ba97-2c12eee91f6a" providerId="ADAL" clId="{A2790937-FAB4-4B0C-B439-39012AA965CC}" dt="2020-05-28T13:30:39.413" v="16948" actId="1076"/>
          <ac:spMkLst>
            <pc:docMk/>
            <pc:sldMk cId="4173025406" sldId="330"/>
            <ac:spMk id="9" creationId="{94DF4519-FBCD-4112-98EE-D732D3B1979E}"/>
          </ac:spMkLst>
        </pc:spChg>
        <pc:spChg chg="add mod">
          <ac:chgData name="Shared Drive" userId="a8e99ec4-c3c1-49ac-ba97-2c12eee91f6a" providerId="ADAL" clId="{A2790937-FAB4-4B0C-B439-39012AA965CC}" dt="2020-05-28T13:32:39.388" v="17004" actId="1076"/>
          <ac:spMkLst>
            <pc:docMk/>
            <pc:sldMk cId="4173025406" sldId="330"/>
            <ac:spMk id="12" creationId="{4CD911BE-949F-4F1D-92D1-CE77A45C1B45}"/>
          </ac:spMkLst>
        </pc:spChg>
        <pc:spChg chg="add mod">
          <ac:chgData name="Shared Drive" userId="a8e99ec4-c3c1-49ac-ba97-2c12eee91f6a" providerId="ADAL" clId="{A2790937-FAB4-4B0C-B439-39012AA965CC}" dt="2020-05-28T13:32:35.204" v="17003" actId="1076"/>
          <ac:spMkLst>
            <pc:docMk/>
            <pc:sldMk cId="4173025406" sldId="330"/>
            <ac:spMk id="13" creationId="{5056CF8E-F36C-4CB8-9C4C-8B2E0784F013}"/>
          </ac:spMkLst>
        </pc:spChg>
        <pc:spChg chg="add mod">
          <ac:chgData name="Shared Drive" userId="a8e99ec4-c3c1-49ac-ba97-2c12eee91f6a" providerId="ADAL" clId="{A2790937-FAB4-4B0C-B439-39012AA965CC}" dt="2020-05-28T13:32:29.972" v="17002" actId="1076"/>
          <ac:spMkLst>
            <pc:docMk/>
            <pc:sldMk cId="4173025406" sldId="330"/>
            <ac:spMk id="14" creationId="{E7821C5D-77EF-4FDF-91CF-BED953CFD27F}"/>
          </ac:spMkLst>
        </pc:spChg>
        <pc:spChg chg="add del mod">
          <ac:chgData name="Shared Drive" userId="a8e99ec4-c3c1-49ac-ba97-2c12eee91f6a" providerId="ADAL" clId="{A2790937-FAB4-4B0C-B439-39012AA965CC}" dt="2020-05-28T13:30:13.305" v="16945" actId="27636"/>
          <ac:spMkLst>
            <pc:docMk/>
            <pc:sldMk cId="4173025406" sldId="330"/>
            <ac:spMk id="2066435" creationId="{00000000-0000-0000-0000-000000000000}"/>
          </ac:spMkLst>
        </pc:spChg>
      </pc:sldChg>
      <pc:sldChg chg="add del">
        <pc:chgData name="Shared Drive" userId="a8e99ec4-c3c1-49ac-ba97-2c12eee91f6a" providerId="ADAL" clId="{A2790937-FAB4-4B0C-B439-39012AA965CC}" dt="2020-05-25T15:46:01.570" v="6492" actId="2696"/>
        <pc:sldMkLst>
          <pc:docMk/>
          <pc:sldMk cId="862755159" sldId="331"/>
        </pc:sldMkLst>
      </pc:sldChg>
      <pc:sldChg chg="add del">
        <pc:chgData name="Shared Drive" userId="a8e99ec4-c3c1-49ac-ba97-2c12eee91f6a" providerId="ADAL" clId="{A2790937-FAB4-4B0C-B439-39012AA965CC}" dt="2020-05-25T15:56:38.454" v="6664" actId="47"/>
        <pc:sldMkLst>
          <pc:docMk/>
          <pc:sldMk cId="3180773294" sldId="331"/>
        </pc:sldMkLst>
      </pc:sldChg>
      <pc:sldChg chg="add del">
        <pc:chgData name="Shared Drive" userId="a8e99ec4-c3c1-49ac-ba97-2c12eee91f6a" providerId="ADAL" clId="{A2790937-FAB4-4B0C-B439-39012AA965CC}" dt="2020-05-25T15:46:01.570" v="6492" actId="2696"/>
        <pc:sldMkLst>
          <pc:docMk/>
          <pc:sldMk cId="1341993400" sldId="332"/>
        </pc:sldMkLst>
      </pc:sldChg>
      <pc:sldChg chg="addSp delSp modSp add del mod">
        <pc:chgData name="Shared Drive" userId="a8e99ec4-c3c1-49ac-ba97-2c12eee91f6a" providerId="ADAL" clId="{A2790937-FAB4-4B0C-B439-39012AA965CC}" dt="2020-05-27T21:40:49.882" v="15713" actId="2696"/>
        <pc:sldMkLst>
          <pc:docMk/>
          <pc:sldMk cId="2371574112" sldId="332"/>
        </pc:sldMkLst>
        <pc:spChg chg="add del mod">
          <ac:chgData name="Shared Drive" userId="a8e99ec4-c3c1-49ac-ba97-2c12eee91f6a" providerId="ADAL" clId="{A2790937-FAB4-4B0C-B439-39012AA965CC}" dt="2020-05-25T15:57:23.207" v="6722"/>
          <ac:spMkLst>
            <pc:docMk/>
            <pc:sldMk cId="2371574112" sldId="332"/>
            <ac:spMk id="3" creationId="{B1CF7ECE-20E4-410B-8975-DE96CE0A3B80}"/>
          </ac:spMkLst>
        </pc:spChg>
        <pc:spChg chg="add mod">
          <ac:chgData name="Shared Drive" userId="a8e99ec4-c3c1-49ac-ba97-2c12eee91f6a" providerId="ADAL" clId="{A2790937-FAB4-4B0C-B439-39012AA965CC}" dt="2020-05-25T16:41:18.435" v="7873" actId="33524"/>
          <ac:spMkLst>
            <pc:docMk/>
            <pc:sldMk cId="2371574112" sldId="332"/>
            <ac:spMk id="4" creationId="{CDEADFC3-4FF9-4AE9-9EC4-886343A1959E}"/>
          </ac:spMkLst>
        </pc:spChg>
        <pc:spChg chg="mod">
          <ac:chgData name="Shared Drive" userId="a8e99ec4-c3c1-49ac-ba97-2c12eee91f6a" providerId="ADAL" clId="{A2790937-FAB4-4B0C-B439-39012AA965CC}" dt="2020-05-25T16:33:51.114" v="7639" actId="404"/>
          <ac:spMkLst>
            <pc:docMk/>
            <pc:sldMk cId="2371574112" sldId="332"/>
            <ac:spMk id="2071554" creationId="{00000000-0000-0000-0000-000000000000}"/>
          </ac:spMkLst>
        </pc:spChg>
        <pc:spChg chg="del">
          <ac:chgData name="Shared Drive" userId="a8e99ec4-c3c1-49ac-ba97-2c12eee91f6a" providerId="ADAL" clId="{A2790937-FAB4-4B0C-B439-39012AA965CC}" dt="2020-05-25T15:57:15.084" v="6721" actId="478"/>
          <ac:spMkLst>
            <pc:docMk/>
            <pc:sldMk cId="2371574112" sldId="332"/>
            <ac:spMk id="2071555" creationId="{00000000-0000-0000-0000-000000000000}"/>
          </ac:spMkLst>
        </pc:spChg>
      </pc:sldChg>
      <pc:sldChg chg="add">
        <pc:chgData name="Shared Drive" userId="a8e99ec4-c3c1-49ac-ba97-2c12eee91f6a" providerId="ADAL" clId="{A2790937-FAB4-4B0C-B439-39012AA965CC}" dt="2020-05-27T21:40:58.934" v="15714"/>
        <pc:sldMkLst>
          <pc:docMk/>
          <pc:sldMk cId="3898785352" sldId="332"/>
        </pc:sldMkLst>
      </pc:sldChg>
      <pc:sldChg chg="add">
        <pc:chgData name="Shared Drive" userId="a8e99ec4-c3c1-49ac-ba97-2c12eee91f6a" providerId="ADAL" clId="{A2790937-FAB4-4B0C-B439-39012AA965CC}" dt="2020-05-23T17:18:06.608" v="1197"/>
        <pc:sldMkLst>
          <pc:docMk/>
          <pc:sldMk cId="3350701728" sldId="335"/>
        </pc:sldMkLst>
      </pc:sldChg>
      <pc:sldChg chg="modSp add del mod">
        <pc:chgData name="Shared Drive" userId="a8e99ec4-c3c1-49ac-ba97-2c12eee91f6a" providerId="ADAL" clId="{A2790937-FAB4-4B0C-B439-39012AA965CC}" dt="2020-05-26T20:46:50.655" v="10772" actId="47"/>
        <pc:sldMkLst>
          <pc:docMk/>
          <pc:sldMk cId="3723581293" sldId="343"/>
        </pc:sldMkLst>
        <pc:spChg chg="mod">
          <ac:chgData name="Shared Drive" userId="a8e99ec4-c3c1-49ac-ba97-2c12eee91f6a" providerId="ADAL" clId="{A2790937-FAB4-4B0C-B439-39012AA965CC}" dt="2020-05-23T17:19:35.274" v="1210" actId="20577"/>
          <ac:spMkLst>
            <pc:docMk/>
            <pc:sldMk cId="3723581293" sldId="343"/>
            <ac:spMk id="2" creationId="{00000000-0000-0000-0000-000000000000}"/>
          </ac:spMkLst>
        </pc:spChg>
      </pc:sldChg>
      <pc:sldChg chg="add">
        <pc:chgData name="Shared Drive" userId="a8e99ec4-c3c1-49ac-ba97-2c12eee91f6a" providerId="ADAL" clId="{A2790937-FAB4-4B0C-B439-39012AA965CC}" dt="2020-05-23T17:20:52.275" v="1211"/>
        <pc:sldMkLst>
          <pc:docMk/>
          <pc:sldMk cId="2764580309" sldId="344"/>
        </pc:sldMkLst>
      </pc:sldChg>
      <pc:sldChg chg="modSp add mod">
        <pc:chgData name="Shared Drive" userId="a8e99ec4-c3c1-49ac-ba97-2c12eee91f6a" providerId="ADAL" clId="{A2790937-FAB4-4B0C-B439-39012AA965CC}" dt="2020-05-28T13:28:22.217" v="16922" actId="20577"/>
        <pc:sldMkLst>
          <pc:docMk/>
          <pc:sldMk cId="64688937" sldId="353"/>
        </pc:sldMkLst>
        <pc:spChg chg="mod">
          <ac:chgData name="Shared Drive" userId="a8e99ec4-c3c1-49ac-ba97-2c12eee91f6a" providerId="ADAL" clId="{A2790937-FAB4-4B0C-B439-39012AA965CC}" dt="2020-05-28T13:28:22.217" v="16922" actId="20577"/>
          <ac:spMkLst>
            <pc:docMk/>
            <pc:sldMk cId="64688937" sldId="353"/>
            <ac:spMk id="2" creationId="{00000000-0000-0000-0000-000000000000}"/>
          </ac:spMkLst>
        </pc:spChg>
        <pc:picChg chg="mod">
          <ac:chgData name="Shared Drive" userId="a8e99ec4-c3c1-49ac-ba97-2c12eee91f6a" providerId="ADAL" clId="{A2790937-FAB4-4B0C-B439-39012AA965CC}" dt="2020-05-27T23:33:36.579" v="16327" actId="14100"/>
          <ac:picMkLst>
            <pc:docMk/>
            <pc:sldMk cId="64688937" sldId="353"/>
            <ac:picMk id="3074" creationId="{00000000-0000-0000-0000-000000000000}"/>
          </ac:picMkLst>
        </pc:picChg>
      </pc:sldChg>
      <pc:sldChg chg="modSp add del mod">
        <pc:chgData name="Shared Drive" userId="a8e99ec4-c3c1-49ac-ba97-2c12eee91f6a" providerId="ADAL" clId="{A2790937-FAB4-4B0C-B439-39012AA965CC}" dt="2020-05-27T21:40:49.882" v="15713" actId="2696"/>
        <pc:sldMkLst>
          <pc:docMk/>
          <pc:sldMk cId="679661930" sldId="353"/>
        </pc:sldMkLst>
        <pc:spChg chg="mod">
          <ac:chgData name="Shared Drive" userId="a8e99ec4-c3c1-49ac-ba97-2c12eee91f6a" providerId="ADAL" clId="{A2790937-FAB4-4B0C-B439-39012AA965CC}" dt="2020-05-25T15:49:07.069" v="6497" actId="6549"/>
          <ac:spMkLst>
            <pc:docMk/>
            <pc:sldMk cId="679661930" sldId="353"/>
            <ac:spMk id="2" creationId="{00000000-0000-0000-0000-000000000000}"/>
          </ac:spMkLst>
        </pc:spChg>
        <pc:spChg chg="mod">
          <ac:chgData name="Shared Drive" userId="a8e99ec4-c3c1-49ac-ba97-2c12eee91f6a" providerId="ADAL" clId="{A2790937-FAB4-4B0C-B439-39012AA965CC}" dt="2020-05-25T17:08:54.546" v="8059" actId="20577"/>
          <ac:spMkLst>
            <pc:docMk/>
            <pc:sldMk cId="679661930" sldId="353"/>
            <ac:spMk id="6" creationId="{00000000-0000-0000-0000-000000000000}"/>
          </ac:spMkLst>
        </pc:spChg>
      </pc:sldChg>
      <pc:sldChg chg="add">
        <pc:chgData name="Shared Drive" userId="a8e99ec4-c3c1-49ac-ba97-2c12eee91f6a" providerId="ADAL" clId="{A2790937-FAB4-4B0C-B439-39012AA965CC}" dt="2020-05-23T17:20:52.275" v="1211"/>
        <pc:sldMkLst>
          <pc:docMk/>
          <pc:sldMk cId="1019862797" sldId="361"/>
        </pc:sldMkLst>
      </pc:sldChg>
      <pc:sldChg chg="addSp delSp modSp add del mod ord">
        <pc:chgData name="Shared Drive" userId="a8e99ec4-c3c1-49ac-ba97-2c12eee91f6a" providerId="ADAL" clId="{A2790937-FAB4-4B0C-B439-39012AA965CC}" dt="2020-05-27T21:39:03.448" v="15638" actId="47"/>
        <pc:sldMkLst>
          <pc:docMk/>
          <pc:sldMk cId="0" sldId="362"/>
        </pc:sldMkLst>
        <pc:spChg chg="add mod">
          <ac:chgData name="Shared Drive" userId="a8e99ec4-c3c1-49ac-ba97-2c12eee91f6a" providerId="ADAL" clId="{A2790937-FAB4-4B0C-B439-39012AA965CC}" dt="2020-05-25T16:57:10.484" v="7951" actId="20577"/>
          <ac:spMkLst>
            <pc:docMk/>
            <pc:sldMk cId="0" sldId="362"/>
            <ac:spMk id="2" creationId="{52FE9344-55B3-4766-8313-E4B584E60DFB}"/>
          </ac:spMkLst>
        </pc:spChg>
        <pc:spChg chg="mod">
          <ac:chgData name="Shared Drive" userId="a8e99ec4-c3c1-49ac-ba97-2c12eee91f6a" providerId="ADAL" clId="{A2790937-FAB4-4B0C-B439-39012AA965CC}" dt="2020-05-25T17:24:15.668" v="8354" actId="1076"/>
          <ac:spMkLst>
            <pc:docMk/>
            <pc:sldMk cId="0" sldId="362"/>
            <ac:spMk id="5" creationId="{358B6F6F-3AAB-440E-9F45-A7B30499998E}"/>
          </ac:spMkLst>
        </pc:spChg>
        <pc:spChg chg="mod">
          <ac:chgData name="Shared Drive" userId="a8e99ec4-c3c1-49ac-ba97-2c12eee91f6a" providerId="ADAL" clId="{A2790937-FAB4-4B0C-B439-39012AA965CC}" dt="2020-05-25T17:24:15.668" v="8354" actId="1076"/>
          <ac:spMkLst>
            <pc:docMk/>
            <pc:sldMk cId="0" sldId="362"/>
            <ac:spMk id="43" creationId="{F922898F-7007-4AFF-8C5F-D24D66EBBFC4}"/>
          </ac:spMkLst>
        </pc:spChg>
        <pc:spChg chg="mod">
          <ac:chgData name="Shared Drive" userId="a8e99ec4-c3c1-49ac-ba97-2c12eee91f6a" providerId="ADAL" clId="{A2790937-FAB4-4B0C-B439-39012AA965CC}" dt="2020-05-25T17:24:15.668" v="8354" actId="1076"/>
          <ac:spMkLst>
            <pc:docMk/>
            <pc:sldMk cId="0" sldId="362"/>
            <ac:spMk id="93" creationId="{A99FD96C-C9FE-4553-915F-A78FE32F7232}"/>
          </ac:spMkLst>
        </pc:spChg>
        <pc:spChg chg="mod">
          <ac:chgData name="Shared Drive" userId="a8e99ec4-c3c1-49ac-ba97-2c12eee91f6a" providerId="ADAL" clId="{A2790937-FAB4-4B0C-B439-39012AA965CC}" dt="2020-05-25T17:24:15.668" v="8354" actId="1076"/>
          <ac:spMkLst>
            <pc:docMk/>
            <pc:sldMk cId="0" sldId="362"/>
            <ac:spMk id="99" creationId="{85A3A84F-23F8-49FA-870A-E2AC8CFE2DED}"/>
          </ac:spMkLst>
        </pc:spChg>
        <pc:spChg chg="mod">
          <ac:chgData name="Shared Drive" userId="a8e99ec4-c3c1-49ac-ba97-2c12eee91f6a" providerId="ADAL" clId="{A2790937-FAB4-4B0C-B439-39012AA965CC}" dt="2020-05-25T17:24:15.668" v="8354" actId="1076"/>
          <ac:spMkLst>
            <pc:docMk/>
            <pc:sldMk cId="0" sldId="362"/>
            <ac:spMk id="102" creationId="{2CAEB5FB-9848-4FEB-B3D0-BF0A2DFB69E5}"/>
          </ac:spMkLst>
        </pc:spChg>
        <pc:spChg chg="mod">
          <ac:chgData name="Shared Drive" userId="a8e99ec4-c3c1-49ac-ba97-2c12eee91f6a" providerId="ADAL" clId="{A2790937-FAB4-4B0C-B439-39012AA965CC}" dt="2020-05-25T17:24:15.668" v="8354" actId="1076"/>
          <ac:spMkLst>
            <pc:docMk/>
            <pc:sldMk cId="0" sldId="362"/>
            <ac:spMk id="105" creationId="{F8A4BA0D-72FB-4201-BCBA-EEC24F6CE77B}"/>
          </ac:spMkLst>
        </pc:spChg>
        <pc:spChg chg="mod">
          <ac:chgData name="Shared Drive" userId="a8e99ec4-c3c1-49ac-ba97-2c12eee91f6a" providerId="ADAL" clId="{A2790937-FAB4-4B0C-B439-39012AA965CC}" dt="2020-05-25T17:24:15.668" v="8354" actId="1076"/>
          <ac:spMkLst>
            <pc:docMk/>
            <pc:sldMk cId="0" sldId="362"/>
            <ac:spMk id="108" creationId="{869984DD-4FE3-4D7B-87F9-1D8727A913F9}"/>
          </ac:spMkLst>
        </pc:spChg>
        <pc:spChg chg="mod">
          <ac:chgData name="Shared Drive" userId="a8e99ec4-c3c1-49ac-ba97-2c12eee91f6a" providerId="ADAL" clId="{A2790937-FAB4-4B0C-B439-39012AA965CC}" dt="2020-05-25T17:24:15.668" v="8354" actId="1076"/>
          <ac:spMkLst>
            <pc:docMk/>
            <pc:sldMk cId="0" sldId="362"/>
            <ac:spMk id="111" creationId="{323DF1BB-00D6-4B25-85FC-DAE06CB6D3DA}"/>
          </ac:spMkLst>
        </pc:spChg>
        <pc:spChg chg="mod">
          <ac:chgData name="Shared Drive" userId="a8e99ec4-c3c1-49ac-ba97-2c12eee91f6a" providerId="ADAL" clId="{A2790937-FAB4-4B0C-B439-39012AA965CC}" dt="2020-05-25T17:24:15.668" v="8354" actId="1076"/>
          <ac:spMkLst>
            <pc:docMk/>
            <pc:sldMk cId="0" sldId="362"/>
            <ac:spMk id="114" creationId="{1CA99B7E-6D74-4538-B386-8FBD29083100}"/>
          </ac:spMkLst>
        </pc:spChg>
        <pc:spChg chg="mod">
          <ac:chgData name="Shared Drive" userId="a8e99ec4-c3c1-49ac-ba97-2c12eee91f6a" providerId="ADAL" clId="{A2790937-FAB4-4B0C-B439-39012AA965CC}" dt="2020-05-25T17:24:15.668" v="8354" actId="1076"/>
          <ac:spMkLst>
            <pc:docMk/>
            <pc:sldMk cId="0" sldId="362"/>
            <ac:spMk id="133" creationId="{A46182DA-DE88-441D-806E-92246F377649}"/>
          </ac:spMkLst>
        </pc:spChg>
        <pc:spChg chg="mod">
          <ac:chgData name="Shared Drive" userId="a8e99ec4-c3c1-49ac-ba97-2c12eee91f6a" providerId="ADAL" clId="{A2790937-FAB4-4B0C-B439-39012AA965CC}" dt="2020-05-25T17:24:15.668" v="8354" actId="1076"/>
          <ac:spMkLst>
            <pc:docMk/>
            <pc:sldMk cId="0" sldId="362"/>
            <ac:spMk id="136" creationId="{1150BA78-9B44-42B2-8C99-4428ACCF7B6F}"/>
          </ac:spMkLst>
        </pc:spChg>
        <pc:spChg chg="mod">
          <ac:chgData name="Shared Drive" userId="a8e99ec4-c3c1-49ac-ba97-2c12eee91f6a" providerId="ADAL" clId="{A2790937-FAB4-4B0C-B439-39012AA965CC}" dt="2020-05-25T17:24:15.668" v="8354" actId="1076"/>
          <ac:spMkLst>
            <pc:docMk/>
            <pc:sldMk cId="0" sldId="362"/>
            <ac:spMk id="142" creationId="{A7A2129F-1F79-44E7-BC31-BB60B823B8C4}"/>
          </ac:spMkLst>
        </pc:spChg>
        <pc:spChg chg="add del mod">
          <ac:chgData name="Shared Drive" userId="a8e99ec4-c3c1-49ac-ba97-2c12eee91f6a" providerId="ADAL" clId="{A2790937-FAB4-4B0C-B439-39012AA965CC}" dt="2020-05-25T16:57:17.651" v="7953" actId="478"/>
          <ac:spMkLst>
            <pc:docMk/>
            <pc:sldMk cId="0" sldId="362"/>
            <ac:spMk id="3099" creationId="{B8F092C9-C5F4-4880-8644-8EF22DF24C69}"/>
          </ac:spMkLst>
        </pc:spChg>
        <pc:spChg chg="del mod">
          <ac:chgData name="Shared Drive" userId="a8e99ec4-c3c1-49ac-ba97-2c12eee91f6a" providerId="ADAL" clId="{A2790937-FAB4-4B0C-B439-39012AA965CC}" dt="2020-05-25T16:57:15.090" v="7952" actId="478"/>
          <ac:spMkLst>
            <pc:docMk/>
            <pc:sldMk cId="0" sldId="362"/>
            <ac:spMk id="57347" creationId="{03B3E45A-96EE-4F2C-9719-0B3F4BE4D7E9}"/>
          </ac:spMkLst>
        </pc:spChg>
        <pc:spChg chg="del mod">
          <ac:chgData name="Shared Drive" userId="a8e99ec4-c3c1-49ac-ba97-2c12eee91f6a" providerId="ADAL" clId="{A2790937-FAB4-4B0C-B439-39012AA965CC}" dt="2020-05-25T17:19:42.054" v="8168" actId="478"/>
          <ac:spMkLst>
            <pc:docMk/>
            <pc:sldMk cId="0" sldId="362"/>
            <ac:spMk id="57366" creationId="{140D2B23-61AE-4944-89AD-C35732840E54}"/>
          </ac:spMkLst>
        </pc:spChg>
        <pc:spChg chg="mod">
          <ac:chgData name="Shared Drive" userId="a8e99ec4-c3c1-49ac-ba97-2c12eee91f6a" providerId="ADAL" clId="{A2790937-FAB4-4B0C-B439-39012AA965CC}" dt="2020-05-25T17:24:15.668" v="8354" actId="1076"/>
          <ac:spMkLst>
            <pc:docMk/>
            <pc:sldMk cId="0" sldId="362"/>
            <ac:spMk id="57367" creationId="{695328E5-361A-4327-A7AF-7CA7528F554B}"/>
          </ac:spMkLst>
        </pc:spChg>
        <pc:spChg chg="mod">
          <ac:chgData name="Shared Drive" userId="a8e99ec4-c3c1-49ac-ba97-2c12eee91f6a" providerId="ADAL" clId="{A2790937-FAB4-4B0C-B439-39012AA965CC}" dt="2020-05-25T17:24:15.668" v="8354" actId="1076"/>
          <ac:spMkLst>
            <pc:docMk/>
            <pc:sldMk cId="0" sldId="362"/>
            <ac:spMk id="57368" creationId="{091CC163-EC27-4A93-BF76-338A5A1E8DB4}"/>
          </ac:spMkLst>
        </pc:spChg>
        <pc:spChg chg="mod">
          <ac:chgData name="Shared Drive" userId="a8e99ec4-c3c1-49ac-ba97-2c12eee91f6a" providerId="ADAL" clId="{A2790937-FAB4-4B0C-B439-39012AA965CC}" dt="2020-05-25T17:24:15.668" v="8354" actId="1076"/>
          <ac:spMkLst>
            <pc:docMk/>
            <pc:sldMk cId="0" sldId="362"/>
            <ac:spMk id="57370" creationId="{956937AF-1A61-4614-BA76-5A5710DBC803}"/>
          </ac:spMkLst>
        </pc:spChg>
        <pc:spChg chg="mod">
          <ac:chgData name="Shared Drive" userId="a8e99ec4-c3c1-49ac-ba97-2c12eee91f6a" providerId="ADAL" clId="{A2790937-FAB4-4B0C-B439-39012AA965CC}" dt="2020-05-25T17:24:15.668" v="8354" actId="1076"/>
          <ac:spMkLst>
            <pc:docMk/>
            <pc:sldMk cId="0" sldId="362"/>
            <ac:spMk id="57372" creationId="{FF365058-C572-4FDD-AAEA-1423A9C1AAF5}"/>
          </ac:spMkLst>
        </pc:spChg>
        <pc:spChg chg="mod">
          <ac:chgData name="Shared Drive" userId="a8e99ec4-c3c1-49ac-ba97-2c12eee91f6a" providerId="ADAL" clId="{A2790937-FAB4-4B0C-B439-39012AA965CC}" dt="2020-05-25T17:24:15.668" v="8354" actId="1076"/>
          <ac:spMkLst>
            <pc:docMk/>
            <pc:sldMk cId="0" sldId="362"/>
            <ac:spMk id="57373" creationId="{45288DB5-AF2D-41D1-B740-E5289C481F92}"/>
          </ac:spMkLst>
        </pc:spChg>
        <pc:spChg chg="mod">
          <ac:chgData name="Shared Drive" userId="a8e99ec4-c3c1-49ac-ba97-2c12eee91f6a" providerId="ADAL" clId="{A2790937-FAB4-4B0C-B439-39012AA965CC}" dt="2020-05-25T17:24:15.668" v="8354" actId="1076"/>
          <ac:spMkLst>
            <pc:docMk/>
            <pc:sldMk cId="0" sldId="362"/>
            <ac:spMk id="57374" creationId="{C750CBBA-7B44-4083-89F8-003778586479}"/>
          </ac:spMkLst>
        </pc:spChg>
        <pc:spChg chg="mod">
          <ac:chgData name="Shared Drive" userId="a8e99ec4-c3c1-49ac-ba97-2c12eee91f6a" providerId="ADAL" clId="{A2790937-FAB4-4B0C-B439-39012AA965CC}" dt="2020-05-25T17:24:15.668" v="8354" actId="1076"/>
          <ac:spMkLst>
            <pc:docMk/>
            <pc:sldMk cId="0" sldId="362"/>
            <ac:spMk id="57375" creationId="{247D0B68-78E7-4590-ACC2-59F227BFB09D}"/>
          </ac:spMkLst>
        </pc:spChg>
        <pc:spChg chg="del mod">
          <ac:chgData name="Shared Drive" userId="a8e99ec4-c3c1-49ac-ba97-2c12eee91f6a" providerId="ADAL" clId="{A2790937-FAB4-4B0C-B439-39012AA965CC}" dt="2020-05-25T17:19:31.812" v="8166" actId="478"/>
          <ac:spMkLst>
            <pc:docMk/>
            <pc:sldMk cId="0" sldId="362"/>
            <ac:spMk id="57376" creationId="{9150E781-BDA2-4880-AB1E-DDAC0A92ED19}"/>
          </ac:spMkLst>
        </pc:spChg>
        <pc:spChg chg="mod">
          <ac:chgData name="Shared Drive" userId="a8e99ec4-c3c1-49ac-ba97-2c12eee91f6a" providerId="ADAL" clId="{A2790937-FAB4-4B0C-B439-39012AA965CC}" dt="2020-05-25T17:24:15.668" v="8354" actId="1076"/>
          <ac:spMkLst>
            <pc:docMk/>
            <pc:sldMk cId="0" sldId="362"/>
            <ac:spMk id="57377" creationId="{0A173F39-8750-4880-B2B4-67076A874734}"/>
          </ac:spMkLst>
        </pc:spChg>
        <pc:spChg chg="mod">
          <ac:chgData name="Shared Drive" userId="a8e99ec4-c3c1-49ac-ba97-2c12eee91f6a" providerId="ADAL" clId="{A2790937-FAB4-4B0C-B439-39012AA965CC}" dt="2020-05-25T17:24:15.668" v="8354" actId="1076"/>
          <ac:spMkLst>
            <pc:docMk/>
            <pc:sldMk cId="0" sldId="362"/>
            <ac:spMk id="57378" creationId="{5F242A7B-4603-4525-BE5F-FB1FADBC92C6}"/>
          </ac:spMkLst>
        </pc:spChg>
        <pc:spChg chg="mod">
          <ac:chgData name="Shared Drive" userId="a8e99ec4-c3c1-49ac-ba97-2c12eee91f6a" providerId="ADAL" clId="{A2790937-FAB4-4B0C-B439-39012AA965CC}" dt="2020-05-25T17:24:53.592" v="8370"/>
          <ac:spMkLst>
            <pc:docMk/>
            <pc:sldMk cId="0" sldId="362"/>
            <ac:spMk id="57379" creationId="{588B33E1-0F71-49FE-BB49-E060DA0E1E1D}"/>
          </ac:spMkLst>
        </pc:spChg>
        <pc:spChg chg="mod">
          <ac:chgData name="Shared Drive" userId="a8e99ec4-c3c1-49ac-ba97-2c12eee91f6a" providerId="ADAL" clId="{A2790937-FAB4-4B0C-B439-39012AA965CC}" dt="2020-05-25T17:24:15.668" v="8354" actId="1076"/>
          <ac:spMkLst>
            <pc:docMk/>
            <pc:sldMk cId="0" sldId="362"/>
            <ac:spMk id="57381" creationId="{2688F7C4-6994-42F6-8E55-53D022350E49}"/>
          </ac:spMkLst>
        </pc:spChg>
        <pc:spChg chg="mod">
          <ac:chgData name="Shared Drive" userId="a8e99ec4-c3c1-49ac-ba97-2c12eee91f6a" providerId="ADAL" clId="{A2790937-FAB4-4B0C-B439-39012AA965CC}" dt="2020-05-25T17:24:15.668" v="8354" actId="1076"/>
          <ac:spMkLst>
            <pc:docMk/>
            <pc:sldMk cId="0" sldId="362"/>
            <ac:spMk id="57383" creationId="{534F41B9-C9A7-439C-B7CD-128A4A2D31DB}"/>
          </ac:spMkLst>
        </pc:spChg>
        <pc:spChg chg="mod">
          <ac:chgData name="Shared Drive" userId="a8e99ec4-c3c1-49ac-ba97-2c12eee91f6a" providerId="ADAL" clId="{A2790937-FAB4-4B0C-B439-39012AA965CC}" dt="2020-05-25T17:24:49.233" v="8369"/>
          <ac:spMkLst>
            <pc:docMk/>
            <pc:sldMk cId="0" sldId="362"/>
            <ac:spMk id="57385" creationId="{B13745F5-BC83-4877-98C2-A71E367FC87A}"/>
          </ac:spMkLst>
        </pc:spChg>
        <pc:spChg chg="mod">
          <ac:chgData name="Shared Drive" userId="a8e99ec4-c3c1-49ac-ba97-2c12eee91f6a" providerId="ADAL" clId="{A2790937-FAB4-4B0C-B439-39012AA965CC}" dt="2020-05-25T17:24:44.296" v="8368"/>
          <ac:spMkLst>
            <pc:docMk/>
            <pc:sldMk cId="0" sldId="362"/>
            <ac:spMk id="57387" creationId="{E807B995-D853-4E53-8B59-A17E372B363A}"/>
          </ac:spMkLst>
        </pc:spChg>
        <pc:spChg chg="mod">
          <ac:chgData name="Shared Drive" userId="a8e99ec4-c3c1-49ac-ba97-2c12eee91f6a" providerId="ADAL" clId="{A2790937-FAB4-4B0C-B439-39012AA965CC}" dt="2020-05-25T17:24:15.668" v="8354" actId="1076"/>
          <ac:spMkLst>
            <pc:docMk/>
            <pc:sldMk cId="0" sldId="362"/>
            <ac:spMk id="57389" creationId="{B20DED9E-B4B4-4696-8D94-BE37395FFB26}"/>
          </ac:spMkLst>
        </pc:spChg>
        <pc:spChg chg="mod">
          <ac:chgData name="Shared Drive" userId="a8e99ec4-c3c1-49ac-ba97-2c12eee91f6a" providerId="ADAL" clId="{A2790937-FAB4-4B0C-B439-39012AA965CC}" dt="2020-05-25T17:24:36.467" v="8367" actId="20577"/>
          <ac:spMkLst>
            <pc:docMk/>
            <pc:sldMk cId="0" sldId="362"/>
            <ac:spMk id="57391" creationId="{879140BC-4176-4659-B0D1-C81E1E0AFC01}"/>
          </ac:spMkLst>
        </pc:spChg>
        <pc:spChg chg="mod">
          <ac:chgData name="Shared Drive" userId="a8e99ec4-c3c1-49ac-ba97-2c12eee91f6a" providerId="ADAL" clId="{A2790937-FAB4-4B0C-B439-39012AA965CC}" dt="2020-05-25T17:24:15.668" v="8354" actId="1076"/>
          <ac:spMkLst>
            <pc:docMk/>
            <pc:sldMk cId="0" sldId="362"/>
            <ac:spMk id="57393" creationId="{DC945A46-5EA5-4145-A9D3-090CB43048DB}"/>
          </ac:spMkLst>
        </pc:spChg>
        <pc:spChg chg="mod">
          <ac:chgData name="Shared Drive" userId="a8e99ec4-c3c1-49ac-ba97-2c12eee91f6a" providerId="ADAL" clId="{A2790937-FAB4-4B0C-B439-39012AA965CC}" dt="2020-05-25T17:24:15.668" v="8354" actId="1076"/>
          <ac:spMkLst>
            <pc:docMk/>
            <pc:sldMk cId="0" sldId="362"/>
            <ac:spMk id="57394" creationId="{7814D036-931F-40A2-859A-60E6C711DED6}"/>
          </ac:spMkLst>
        </pc:spChg>
        <pc:spChg chg="mod">
          <ac:chgData name="Shared Drive" userId="a8e99ec4-c3c1-49ac-ba97-2c12eee91f6a" providerId="ADAL" clId="{A2790937-FAB4-4B0C-B439-39012AA965CC}" dt="2020-05-25T17:24:15.668" v="8354" actId="1076"/>
          <ac:spMkLst>
            <pc:docMk/>
            <pc:sldMk cId="0" sldId="362"/>
            <ac:spMk id="57396" creationId="{CBE4CB3E-464A-4B35-B7C0-BB55B9011ACE}"/>
          </ac:spMkLst>
        </pc:spChg>
        <pc:grpChg chg="mod">
          <ac:chgData name="Shared Drive" userId="a8e99ec4-c3c1-49ac-ba97-2c12eee91f6a" providerId="ADAL" clId="{A2790937-FAB4-4B0C-B439-39012AA965CC}" dt="2020-05-25T17:24:15.668" v="8354" actId="1076"/>
          <ac:grpSpMkLst>
            <pc:docMk/>
            <pc:sldMk cId="0" sldId="362"/>
            <ac:grpSpMk id="57345" creationId="{AD8F1B9F-D36C-492C-AEF4-6D318FD1C30A}"/>
          </ac:grpSpMkLst>
        </pc:grpChg>
        <pc:grpChg chg="mod">
          <ac:chgData name="Shared Drive" userId="a8e99ec4-c3c1-49ac-ba97-2c12eee91f6a" providerId="ADAL" clId="{A2790937-FAB4-4B0C-B439-39012AA965CC}" dt="2020-05-25T17:24:15.668" v="8354" actId="1076"/>
          <ac:grpSpMkLst>
            <pc:docMk/>
            <pc:sldMk cId="0" sldId="362"/>
            <ac:grpSpMk id="57349" creationId="{2993F71F-14F7-4A4A-B888-C3F29A17AB08}"/>
          </ac:grpSpMkLst>
        </pc:grpChg>
        <pc:grpChg chg="mod">
          <ac:chgData name="Shared Drive" userId="a8e99ec4-c3c1-49ac-ba97-2c12eee91f6a" providerId="ADAL" clId="{A2790937-FAB4-4B0C-B439-39012AA965CC}" dt="2020-05-25T17:24:15.668" v="8354" actId="1076"/>
          <ac:grpSpMkLst>
            <pc:docMk/>
            <pc:sldMk cId="0" sldId="362"/>
            <ac:grpSpMk id="57350" creationId="{C6963A4D-2648-4F10-A1DD-A473618ED4BD}"/>
          </ac:grpSpMkLst>
        </pc:grpChg>
        <pc:grpChg chg="mod">
          <ac:chgData name="Shared Drive" userId="a8e99ec4-c3c1-49ac-ba97-2c12eee91f6a" providerId="ADAL" clId="{A2790937-FAB4-4B0C-B439-39012AA965CC}" dt="2020-05-25T17:24:15.668" v="8354" actId="1076"/>
          <ac:grpSpMkLst>
            <pc:docMk/>
            <pc:sldMk cId="0" sldId="362"/>
            <ac:grpSpMk id="57351" creationId="{F66CC6CE-BD64-4285-A0D5-2F056DBD6018}"/>
          </ac:grpSpMkLst>
        </pc:grpChg>
        <pc:grpChg chg="mod">
          <ac:chgData name="Shared Drive" userId="a8e99ec4-c3c1-49ac-ba97-2c12eee91f6a" providerId="ADAL" clId="{A2790937-FAB4-4B0C-B439-39012AA965CC}" dt="2020-05-25T17:24:15.668" v="8354" actId="1076"/>
          <ac:grpSpMkLst>
            <pc:docMk/>
            <pc:sldMk cId="0" sldId="362"/>
            <ac:grpSpMk id="57352" creationId="{4DB8BAB8-4E11-4193-A978-0E700746805A}"/>
          </ac:grpSpMkLst>
        </pc:grpChg>
        <pc:grpChg chg="mod">
          <ac:chgData name="Shared Drive" userId="a8e99ec4-c3c1-49ac-ba97-2c12eee91f6a" providerId="ADAL" clId="{A2790937-FAB4-4B0C-B439-39012AA965CC}" dt="2020-05-25T17:24:15.668" v="8354" actId="1076"/>
          <ac:grpSpMkLst>
            <pc:docMk/>
            <pc:sldMk cId="0" sldId="362"/>
            <ac:grpSpMk id="57353" creationId="{6D288464-A852-4136-BC7B-0148975E2458}"/>
          </ac:grpSpMkLst>
        </pc:grpChg>
        <pc:grpChg chg="mod">
          <ac:chgData name="Shared Drive" userId="a8e99ec4-c3c1-49ac-ba97-2c12eee91f6a" providerId="ADAL" clId="{A2790937-FAB4-4B0C-B439-39012AA965CC}" dt="2020-05-25T17:24:15.668" v="8354" actId="1076"/>
          <ac:grpSpMkLst>
            <pc:docMk/>
            <pc:sldMk cId="0" sldId="362"/>
            <ac:grpSpMk id="57354" creationId="{B8FBDD64-BA27-4E1B-B59F-3081066E0FED}"/>
          </ac:grpSpMkLst>
        </pc:grpChg>
        <pc:grpChg chg="mod">
          <ac:chgData name="Shared Drive" userId="a8e99ec4-c3c1-49ac-ba97-2c12eee91f6a" providerId="ADAL" clId="{A2790937-FAB4-4B0C-B439-39012AA965CC}" dt="2020-05-25T17:24:15.668" v="8354" actId="1076"/>
          <ac:grpSpMkLst>
            <pc:docMk/>
            <pc:sldMk cId="0" sldId="362"/>
            <ac:grpSpMk id="57355" creationId="{29B74F98-B081-40C6-A1CF-40F8C47C3E12}"/>
          </ac:grpSpMkLst>
        </pc:grpChg>
        <pc:grpChg chg="mod">
          <ac:chgData name="Shared Drive" userId="a8e99ec4-c3c1-49ac-ba97-2c12eee91f6a" providerId="ADAL" clId="{A2790937-FAB4-4B0C-B439-39012AA965CC}" dt="2020-05-25T17:24:15.668" v="8354" actId="1076"/>
          <ac:grpSpMkLst>
            <pc:docMk/>
            <pc:sldMk cId="0" sldId="362"/>
            <ac:grpSpMk id="57356" creationId="{ED12F0ED-9023-436A-9B76-947412C6FEC2}"/>
          </ac:grpSpMkLst>
        </pc:grpChg>
        <pc:grpChg chg="mod">
          <ac:chgData name="Shared Drive" userId="a8e99ec4-c3c1-49ac-ba97-2c12eee91f6a" providerId="ADAL" clId="{A2790937-FAB4-4B0C-B439-39012AA965CC}" dt="2020-05-25T17:24:15.668" v="8354" actId="1076"/>
          <ac:grpSpMkLst>
            <pc:docMk/>
            <pc:sldMk cId="0" sldId="362"/>
            <ac:grpSpMk id="57357" creationId="{CB871FF6-CD58-4730-AC39-C498B6D5ED82}"/>
          </ac:grpSpMkLst>
        </pc:grpChg>
        <pc:grpChg chg="mod">
          <ac:chgData name="Shared Drive" userId="a8e99ec4-c3c1-49ac-ba97-2c12eee91f6a" providerId="ADAL" clId="{A2790937-FAB4-4B0C-B439-39012AA965CC}" dt="2020-05-25T17:24:15.668" v="8354" actId="1076"/>
          <ac:grpSpMkLst>
            <pc:docMk/>
            <pc:sldMk cId="0" sldId="362"/>
            <ac:grpSpMk id="57358" creationId="{36F0B71C-DAE6-4B14-B2C5-C8054D9863A4}"/>
          </ac:grpSpMkLst>
        </pc:grpChg>
        <pc:grpChg chg="del mod">
          <ac:chgData name="Shared Drive" userId="a8e99ec4-c3c1-49ac-ba97-2c12eee91f6a" providerId="ADAL" clId="{A2790937-FAB4-4B0C-B439-39012AA965CC}" dt="2020-05-25T17:19:31.812" v="8166" actId="478"/>
          <ac:grpSpMkLst>
            <pc:docMk/>
            <pc:sldMk cId="0" sldId="362"/>
            <ac:grpSpMk id="57359" creationId="{029DC887-5165-4B41-91A4-97F9D3A2F7EA}"/>
          </ac:grpSpMkLst>
        </pc:grpChg>
        <pc:grpChg chg="mod">
          <ac:chgData name="Shared Drive" userId="a8e99ec4-c3c1-49ac-ba97-2c12eee91f6a" providerId="ADAL" clId="{A2790937-FAB4-4B0C-B439-39012AA965CC}" dt="2020-05-25T17:24:15.668" v="8354" actId="1076"/>
          <ac:grpSpMkLst>
            <pc:docMk/>
            <pc:sldMk cId="0" sldId="362"/>
            <ac:grpSpMk id="57360" creationId="{1368FF9A-1999-4468-B829-744215049186}"/>
          </ac:grpSpMkLst>
        </pc:grpChg>
        <pc:grpChg chg="mod">
          <ac:chgData name="Shared Drive" userId="a8e99ec4-c3c1-49ac-ba97-2c12eee91f6a" providerId="ADAL" clId="{A2790937-FAB4-4B0C-B439-39012AA965CC}" dt="2020-05-25T17:24:15.668" v="8354" actId="1076"/>
          <ac:grpSpMkLst>
            <pc:docMk/>
            <pc:sldMk cId="0" sldId="362"/>
            <ac:grpSpMk id="57361" creationId="{97F706B9-B84B-46AC-A963-ED3D740FE9C2}"/>
          </ac:grpSpMkLst>
        </pc:grpChg>
        <pc:grpChg chg="mod">
          <ac:chgData name="Shared Drive" userId="a8e99ec4-c3c1-49ac-ba97-2c12eee91f6a" providerId="ADAL" clId="{A2790937-FAB4-4B0C-B439-39012AA965CC}" dt="2020-05-25T17:24:15.668" v="8354" actId="1076"/>
          <ac:grpSpMkLst>
            <pc:docMk/>
            <pc:sldMk cId="0" sldId="362"/>
            <ac:grpSpMk id="57362" creationId="{D54A8FC1-2848-4D47-968E-7CC5EBB2945A}"/>
          </ac:grpSpMkLst>
        </pc:grpChg>
        <pc:grpChg chg="mod">
          <ac:chgData name="Shared Drive" userId="a8e99ec4-c3c1-49ac-ba97-2c12eee91f6a" providerId="ADAL" clId="{A2790937-FAB4-4B0C-B439-39012AA965CC}" dt="2020-05-25T17:24:15.668" v="8354" actId="1076"/>
          <ac:grpSpMkLst>
            <pc:docMk/>
            <pc:sldMk cId="0" sldId="362"/>
            <ac:grpSpMk id="57363" creationId="{47C361BE-5402-41FC-B14C-938D826307DE}"/>
          </ac:grpSpMkLst>
        </pc:grpChg>
        <pc:grpChg chg="del mod">
          <ac:chgData name="Shared Drive" userId="a8e99ec4-c3c1-49ac-ba97-2c12eee91f6a" providerId="ADAL" clId="{A2790937-FAB4-4B0C-B439-39012AA965CC}" dt="2020-05-25T17:19:42.054" v="8168" actId="478"/>
          <ac:grpSpMkLst>
            <pc:docMk/>
            <pc:sldMk cId="0" sldId="362"/>
            <ac:grpSpMk id="57364" creationId="{12F87D90-1D1F-426E-A87F-FCCCDEE672B0}"/>
          </ac:grpSpMkLst>
        </pc:grpChg>
      </pc:sldChg>
      <pc:sldChg chg="add">
        <pc:chgData name="Shared Drive" userId="a8e99ec4-c3c1-49ac-ba97-2c12eee91f6a" providerId="ADAL" clId="{A2790937-FAB4-4B0C-B439-39012AA965CC}" dt="2020-05-23T17:20:52.275" v="1211"/>
        <pc:sldMkLst>
          <pc:docMk/>
          <pc:sldMk cId="222333318" sldId="370"/>
        </pc:sldMkLst>
      </pc:sldChg>
      <pc:sldChg chg="addSp delSp modSp add mod">
        <pc:chgData name="Shared Drive" userId="a8e99ec4-c3c1-49ac-ba97-2c12eee91f6a" providerId="ADAL" clId="{A2790937-FAB4-4B0C-B439-39012AA965CC}" dt="2020-05-28T15:44:38.593" v="18633" actId="478"/>
        <pc:sldMkLst>
          <pc:docMk/>
          <pc:sldMk cId="113747393" sldId="403"/>
        </pc:sldMkLst>
        <pc:spChg chg="mod">
          <ac:chgData name="Shared Drive" userId="a8e99ec4-c3c1-49ac-ba97-2c12eee91f6a" providerId="ADAL" clId="{A2790937-FAB4-4B0C-B439-39012AA965CC}" dt="2020-05-28T15:43:20.542" v="18601"/>
          <ac:spMkLst>
            <pc:docMk/>
            <pc:sldMk cId="113747393" sldId="403"/>
            <ac:spMk id="2" creationId="{00000000-0000-0000-0000-000000000000}"/>
          </ac:spMkLst>
        </pc:spChg>
        <pc:spChg chg="add mod">
          <ac:chgData name="Shared Drive" userId="a8e99ec4-c3c1-49ac-ba97-2c12eee91f6a" providerId="ADAL" clId="{A2790937-FAB4-4B0C-B439-39012AA965CC}" dt="2020-05-28T15:44:11.809" v="18631" actId="1076"/>
          <ac:spMkLst>
            <pc:docMk/>
            <pc:sldMk cId="113747393" sldId="403"/>
            <ac:spMk id="6" creationId="{0749DAA8-AF68-4A32-9BEE-282E0FCC2D4A}"/>
          </ac:spMkLst>
        </pc:spChg>
        <pc:picChg chg="mod">
          <ac:chgData name="Shared Drive" userId="a8e99ec4-c3c1-49ac-ba97-2c12eee91f6a" providerId="ADAL" clId="{A2790937-FAB4-4B0C-B439-39012AA965CC}" dt="2020-05-28T15:43:28.546" v="18603" actId="1076"/>
          <ac:picMkLst>
            <pc:docMk/>
            <pc:sldMk cId="113747393" sldId="403"/>
            <ac:picMk id="3" creationId="{00000000-0000-0000-0000-000000000000}"/>
          </ac:picMkLst>
        </pc:picChg>
        <pc:cxnChg chg="add mod">
          <ac:chgData name="Shared Drive" userId="a8e99ec4-c3c1-49ac-ba97-2c12eee91f6a" providerId="ADAL" clId="{A2790937-FAB4-4B0C-B439-39012AA965CC}" dt="2020-05-28T15:43:45.465" v="18604" actId="11529"/>
          <ac:cxnSpMkLst>
            <pc:docMk/>
            <pc:sldMk cId="113747393" sldId="403"/>
            <ac:cxnSpMk id="5" creationId="{1500DB19-6E16-43FE-B3D6-BA8FFB7FA9DF}"/>
          </ac:cxnSpMkLst>
        </pc:cxnChg>
        <pc:cxnChg chg="add del">
          <ac:chgData name="Shared Drive" userId="a8e99ec4-c3c1-49ac-ba97-2c12eee91f6a" providerId="ADAL" clId="{A2790937-FAB4-4B0C-B439-39012AA965CC}" dt="2020-05-28T15:44:38.593" v="18633" actId="478"/>
          <ac:cxnSpMkLst>
            <pc:docMk/>
            <pc:sldMk cId="113747393" sldId="403"/>
            <ac:cxnSpMk id="8" creationId="{A753F634-F9E2-452C-95FA-F3DABDB42E2A}"/>
          </ac:cxnSpMkLst>
        </pc:cxnChg>
      </pc:sldChg>
      <pc:sldChg chg="add del modNotes">
        <pc:chgData name="Shared Drive" userId="a8e99ec4-c3c1-49ac-ba97-2c12eee91f6a" providerId="ADAL" clId="{A2790937-FAB4-4B0C-B439-39012AA965CC}" dt="2020-05-26T20:47:10.433" v="10773" actId="47"/>
        <pc:sldMkLst>
          <pc:docMk/>
          <pc:sldMk cId="4066676124" sldId="443"/>
        </pc:sldMkLst>
      </pc:sldChg>
      <pc:sldChg chg="modSp add del mod">
        <pc:chgData name="Shared Drive" userId="a8e99ec4-c3c1-49ac-ba97-2c12eee91f6a" providerId="ADAL" clId="{A2790937-FAB4-4B0C-B439-39012AA965CC}" dt="2020-05-26T20:45:29.099" v="10725" actId="47"/>
        <pc:sldMkLst>
          <pc:docMk/>
          <pc:sldMk cId="0" sldId="527"/>
        </pc:sldMkLst>
        <pc:spChg chg="mod">
          <ac:chgData name="Shared Drive" userId="a8e99ec4-c3c1-49ac-ba97-2c12eee91f6a" providerId="ADAL" clId="{A2790937-FAB4-4B0C-B439-39012AA965CC}" dt="2020-05-24T14:57:56.264" v="1623"/>
          <ac:spMkLst>
            <pc:docMk/>
            <pc:sldMk cId="0" sldId="527"/>
            <ac:spMk id="105474" creationId="{FADA3873-DA97-4310-856D-43690B028A40}"/>
          </ac:spMkLst>
        </pc:spChg>
        <pc:graphicFrameChg chg="mod">
          <ac:chgData name="Shared Drive" userId="a8e99ec4-c3c1-49ac-ba97-2c12eee91f6a" providerId="ADAL" clId="{A2790937-FAB4-4B0C-B439-39012AA965CC}" dt="2020-05-24T14:58:07.995" v="1624" actId="1076"/>
          <ac:graphicFrameMkLst>
            <pc:docMk/>
            <pc:sldMk cId="0" sldId="527"/>
            <ac:graphicFrameMk id="518147" creationId="{00A4545B-55A3-416E-99D6-A19AAB4A84CD}"/>
          </ac:graphicFrameMkLst>
        </pc:graphicFrameChg>
      </pc:sldChg>
      <pc:sldChg chg="addSp modSp add mod ord">
        <pc:chgData name="Shared Drive" userId="a8e99ec4-c3c1-49ac-ba97-2c12eee91f6a" providerId="ADAL" clId="{A2790937-FAB4-4B0C-B439-39012AA965CC}" dt="2020-05-27T22:29:18.873" v="15803" actId="20577"/>
        <pc:sldMkLst>
          <pc:docMk/>
          <pc:sldMk cId="0" sldId="531"/>
        </pc:sldMkLst>
        <pc:spChg chg="add mod">
          <ac:chgData name="Shared Drive" userId="a8e99ec4-c3c1-49ac-ba97-2c12eee91f6a" providerId="ADAL" clId="{A2790937-FAB4-4B0C-B439-39012AA965CC}" dt="2020-05-24T14:33:39.486" v="1461" actId="20577"/>
          <ac:spMkLst>
            <pc:docMk/>
            <pc:sldMk cId="0" sldId="531"/>
            <ac:spMk id="2" creationId="{2ED9F445-766D-46E6-9D02-A71DC0FBF0E9}"/>
          </ac:spMkLst>
        </pc:spChg>
        <pc:spChg chg="mod">
          <ac:chgData name="Shared Drive" userId="a8e99ec4-c3c1-49ac-ba97-2c12eee91f6a" providerId="ADAL" clId="{A2790937-FAB4-4B0C-B439-39012AA965CC}" dt="2020-05-27T22:29:18.873" v="15803" actId="20577"/>
          <ac:spMkLst>
            <pc:docMk/>
            <pc:sldMk cId="0" sldId="531"/>
            <ac:spMk id="109570" creationId="{223E7868-EE74-421B-BC16-3166803BEE2E}"/>
          </ac:spMkLst>
        </pc:spChg>
        <pc:graphicFrameChg chg="mod">
          <ac:chgData name="Shared Drive" userId="a8e99ec4-c3c1-49ac-ba97-2c12eee91f6a" providerId="ADAL" clId="{A2790937-FAB4-4B0C-B439-39012AA965CC}" dt="2020-05-24T14:32:45.491" v="1284" actId="1076"/>
          <ac:graphicFrameMkLst>
            <pc:docMk/>
            <pc:sldMk cId="0" sldId="531"/>
            <ac:graphicFrameMk id="526339" creationId="{C881E910-B515-4EFC-8644-A0B0C87980DA}"/>
          </ac:graphicFrameMkLst>
        </pc:graphicFrameChg>
      </pc:sldChg>
      <pc:sldChg chg="modSp add ord">
        <pc:chgData name="Shared Drive" userId="a8e99ec4-c3c1-49ac-ba97-2c12eee91f6a" providerId="ADAL" clId="{A2790937-FAB4-4B0C-B439-39012AA965CC}" dt="2020-05-26T20:46:28.912" v="10770"/>
        <pc:sldMkLst>
          <pc:docMk/>
          <pc:sldMk cId="1557248026" sldId="533"/>
        </pc:sldMkLst>
        <pc:spChg chg="mod">
          <ac:chgData name="Shared Drive" userId="a8e99ec4-c3c1-49ac-ba97-2c12eee91f6a" providerId="ADAL" clId="{A2790937-FAB4-4B0C-B439-39012AA965CC}" dt="2020-05-24T14:32:24.844" v="1283"/>
          <ac:spMkLst>
            <pc:docMk/>
            <pc:sldMk cId="1557248026" sldId="533"/>
            <ac:spMk id="111618" creationId="{4DF31C13-9582-46FF-8A11-7F04E65AF8AA}"/>
          </ac:spMkLst>
        </pc:spChg>
        <pc:spChg chg="mod">
          <ac:chgData name="Shared Drive" userId="a8e99ec4-c3c1-49ac-ba97-2c12eee91f6a" providerId="ADAL" clId="{A2790937-FAB4-4B0C-B439-39012AA965CC}" dt="2020-05-24T14:32:24.844" v="1283"/>
          <ac:spMkLst>
            <pc:docMk/>
            <pc:sldMk cId="1557248026" sldId="533"/>
            <ac:spMk id="111619" creationId="{35AEF6A7-4C99-4D11-AB42-BD3391A3A84C}"/>
          </ac:spMkLst>
        </pc:spChg>
      </pc:sldChg>
      <pc:sldChg chg="addSp delSp modSp add mod ord">
        <pc:chgData name="Shared Drive" userId="a8e99ec4-c3c1-49ac-ba97-2c12eee91f6a" providerId="ADAL" clId="{A2790937-FAB4-4B0C-B439-39012AA965CC}" dt="2020-05-26T20:46:28.912" v="10770"/>
        <pc:sldMkLst>
          <pc:docMk/>
          <pc:sldMk cId="4046380286" sldId="540"/>
        </pc:sldMkLst>
        <pc:spChg chg="add del mod">
          <ac:chgData name="Shared Drive" userId="a8e99ec4-c3c1-49ac-ba97-2c12eee91f6a" providerId="ADAL" clId="{A2790937-FAB4-4B0C-B439-39012AA965CC}" dt="2020-05-24T16:01:07.842" v="1708"/>
          <ac:spMkLst>
            <pc:docMk/>
            <pc:sldMk cId="4046380286" sldId="540"/>
            <ac:spMk id="2" creationId="{EA39EC1E-8DEF-4110-90BD-1D6B536BBBA3}"/>
          </ac:spMkLst>
        </pc:spChg>
        <pc:spChg chg="mod">
          <ac:chgData name="Shared Drive" userId="a8e99ec4-c3c1-49ac-ba97-2c12eee91f6a" providerId="ADAL" clId="{A2790937-FAB4-4B0C-B439-39012AA965CC}" dt="2020-05-24T16:01:39.270" v="1739" actId="20577"/>
          <ac:spMkLst>
            <pc:docMk/>
            <pc:sldMk cId="4046380286" sldId="540"/>
            <ac:spMk id="118786" creationId="{787E5D9B-C8CB-46AB-A51C-40A5A1A13552}"/>
          </ac:spMkLst>
        </pc:spChg>
        <pc:spChg chg="mod">
          <ac:chgData name="Shared Drive" userId="a8e99ec4-c3c1-49ac-ba97-2c12eee91f6a" providerId="ADAL" clId="{A2790937-FAB4-4B0C-B439-39012AA965CC}" dt="2020-05-24T14:35:21.219" v="1595" actId="20577"/>
          <ac:spMkLst>
            <pc:docMk/>
            <pc:sldMk cId="4046380286" sldId="540"/>
            <ac:spMk id="118795" creationId="{33CFF5EE-1563-4331-877E-F700CA660BC2}"/>
          </ac:spMkLst>
        </pc:spChg>
        <pc:spChg chg="mod">
          <ac:chgData name="Shared Drive" userId="a8e99ec4-c3c1-49ac-ba97-2c12eee91f6a" providerId="ADAL" clId="{A2790937-FAB4-4B0C-B439-39012AA965CC}" dt="2020-05-24T14:35:08.915" v="1569" actId="20577"/>
          <ac:spMkLst>
            <pc:docMk/>
            <pc:sldMk cId="4046380286" sldId="540"/>
            <ac:spMk id="118797" creationId="{8EF28B26-23AA-414C-8C87-A289D2B43DB8}"/>
          </ac:spMkLst>
        </pc:spChg>
        <pc:spChg chg="mod">
          <ac:chgData name="Shared Drive" userId="a8e99ec4-c3c1-49ac-ba97-2c12eee91f6a" providerId="ADAL" clId="{A2790937-FAB4-4B0C-B439-39012AA965CC}" dt="2020-05-24T14:35:15.014" v="1582" actId="20577"/>
          <ac:spMkLst>
            <pc:docMk/>
            <pc:sldMk cId="4046380286" sldId="540"/>
            <ac:spMk id="118800" creationId="{7E84B4D8-3960-4A54-A99A-1292E8A83FC5}"/>
          </ac:spMkLst>
        </pc:spChg>
      </pc:sldChg>
      <pc:sldChg chg="addSp delSp modSp add del mod ord">
        <pc:chgData name="Shared Drive" userId="a8e99ec4-c3c1-49ac-ba97-2c12eee91f6a" providerId="ADAL" clId="{A2790937-FAB4-4B0C-B439-39012AA965CC}" dt="2020-05-27T22:21:49.192" v="15786" actId="2696"/>
        <pc:sldMkLst>
          <pc:docMk/>
          <pc:sldMk cId="531871387" sldId="1367"/>
        </pc:sldMkLst>
        <pc:spChg chg="mod">
          <ac:chgData name="Shared Drive" userId="a8e99ec4-c3c1-49ac-ba97-2c12eee91f6a" providerId="ADAL" clId="{A2790937-FAB4-4B0C-B439-39012AA965CC}" dt="2020-05-26T00:14:38.950" v="8434"/>
          <ac:spMkLst>
            <pc:docMk/>
            <pc:sldMk cId="531871387" sldId="1367"/>
            <ac:spMk id="7" creationId="{811843D9-323C-4B2B-8AD3-09409FA69AA8}"/>
          </ac:spMkLst>
        </pc:spChg>
        <pc:picChg chg="add mod">
          <ac:chgData name="Shared Drive" userId="a8e99ec4-c3c1-49ac-ba97-2c12eee91f6a" providerId="ADAL" clId="{A2790937-FAB4-4B0C-B439-39012AA965CC}" dt="2020-05-26T00:15:38.239" v="8493" actId="14100"/>
          <ac:picMkLst>
            <pc:docMk/>
            <pc:sldMk cId="531871387" sldId="1367"/>
            <ac:picMk id="1026" creationId="{68659EBF-49B8-487C-81AE-823589F95882}"/>
          </ac:picMkLst>
        </pc:picChg>
        <pc:picChg chg="del">
          <ac:chgData name="Shared Drive" userId="a8e99ec4-c3c1-49ac-ba97-2c12eee91f6a" providerId="ADAL" clId="{A2790937-FAB4-4B0C-B439-39012AA965CC}" dt="2020-05-26T00:12:57.599" v="8421" actId="478"/>
          <ac:picMkLst>
            <pc:docMk/>
            <pc:sldMk cId="531871387" sldId="1367"/>
            <ac:picMk id="5122" creationId="{66A21453-CA23-4805-B12E-CE79C267B4B8}"/>
          </ac:picMkLst>
        </pc:picChg>
      </pc:sldChg>
      <pc:sldChg chg="modSp add">
        <pc:chgData name="Shared Drive" userId="a8e99ec4-c3c1-49ac-ba97-2c12eee91f6a" providerId="ADAL" clId="{A2790937-FAB4-4B0C-B439-39012AA965CC}" dt="2020-05-27T23:35:08.437" v="16330"/>
        <pc:sldMkLst>
          <pc:docMk/>
          <pc:sldMk cId="1308431389" sldId="1367"/>
        </pc:sldMkLst>
        <pc:spChg chg="mod">
          <ac:chgData name="Shared Drive" userId="a8e99ec4-c3c1-49ac-ba97-2c12eee91f6a" providerId="ADAL" clId="{A2790937-FAB4-4B0C-B439-39012AA965CC}" dt="2020-05-27T23:35:08.437" v="16330"/>
          <ac:spMkLst>
            <pc:docMk/>
            <pc:sldMk cId="1308431389" sldId="1367"/>
            <ac:spMk id="7" creationId="{811843D9-323C-4B2B-8AD3-09409FA69AA8}"/>
          </ac:spMkLst>
        </pc:spChg>
      </pc:sldChg>
      <pc:sldChg chg="add del">
        <pc:chgData name="Shared Drive" userId="a8e99ec4-c3c1-49ac-ba97-2c12eee91f6a" providerId="ADAL" clId="{A2790937-FAB4-4B0C-B439-39012AA965CC}" dt="2020-05-26T00:11:36.099" v="8376" actId="2696"/>
        <pc:sldMkLst>
          <pc:docMk/>
          <pc:sldMk cId="2302427193" sldId="1367"/>
        </pc:sldMkLst>
      </pc:sldChg>
      <pc:sldChg chg="modSp add del">
        <pc:chgData name="Shared Drive" userId="a8e99ec4-c3c1-49ac-ba97-2c12eee91f6a" providerId="ADAL" clId="{A2790937-FAB4-4B0C-B439-39012AA965CC}" dt="2020-05-26T20:47:10.433" v="10773" actId="47"/>
        <pc:sldMkLst>
          <pc:docMk/>
          <pc:sldMk cId="1136859451" sldId="1729"/>
        </pc:sldMkLst>
        <pc:spChg chg="mod">
          <ac:chgData name="Shared Drive" userId="a8e99ec4-c3c1-49ac-ba97-2c12eee91f6a" providerId="ADAL" clId="{A2790937-FAB4-4B0C-B439-39012AA965CC}" dt="2020-05-23T16:17:46.255" v="20"/>
          <ac:spMkLst>
            <pc:docMk/>
            <pc:sldMk cId="1136859451" sldId="1729"/>
            <ac:spMk id="3" creationId="{00000000-0000-0000-0000-000000000000}"/>
          </ac:spMkLst>
        </pc:spChg>
      </pc:sldChg>
      <pc:sldChg chg="add del">
        <pc:chgData name="Shared Drive" userId="a8e99ec4-c3c1-49ac-ba97-2c12eee91f6a" providerId="ADAL" clId="{A2790937-FAB4-4B0C-B439-39012AA965CC}" dt="2020-05-26T20:47:10.433" v="10773" actId="47"/>
        <pc:sldMkLst>
          <pc:docMk/>
          <pc:sldMk cId="3896677064" sldId="1737"/>
        </pc:sldMkLst>
      </pc:sldChg>
      <pc:sldChg chg="add del ord">
        <pc:chgData name="Shared Drive" userId="a8e99ec4-c3c1-49ac-ba97-2c12eee91f6a" providerId="ADAL" clId="{A2790937-FAB4-4B0C-B439-39012AA965CC}" dt="2020-05-26T20:46:50.655" v="10772" actId="47"/>
        <pc:sldMkLst>
          <pc:docMk/>
          <pc:sldMk cId="1652214884" sldId="1745"/>
        </pc:sldMkLst>
      </pc:sldChg>
      <pc:sldChg chg="addSp delSp modSp add del mod ord">
        <pc:chgData name="Shared Drive" userId="a8e99ec4-c3c1-49ac-ba97-2c12eee91f6a" providerId="ADAL" clId="{A2790937-FAB4-4B0C-B439-39012AA965CC}" dt="2020-05-26T00:46:11.735" v="9219" actId="2696"/>
        <pc:sldMkLst>
          <pc:docMk/>
          <pc:sldMk cId="785909013" sldId="1769"/>
        </pc:sldMkLst>
        <pc:spChg chg="mod">
          <ac:chgData name="Shared Drive" userId="a8e99ec4-c3c1-49ac-ba97-2c12eee91f6a" providerId="ADAL" clId="{A2790937-FAB4-4B0C-B439-39012AA965CC}" dt="2020-05-26T00:45:30.741" v="9204" actId="1036"/>
          <ac:spMkLst>
            <pc:docMk/>
            <pc:sldMk cId="785909013" sldId="1769"/>
            <ac:spMk id="2" creationId="{00000000-0000-0000-0000-000000000000}"/>
          </ac:spMkLst>
        </pc:spChg>
        <pc:spChg chg="mod">
          <ac:chgData name="Shared Drive" userId="a8e99ec4-c3c1-49ac-ba97-2c12eee91f6a" providerId="ADAL" clId="{A2790937-FAB4-4B0C-B439-39012AA965CC}" dt="2020-05-26T00:45:30.741" v="9204" actId="1036"/>
          <ac:spMkLst>
            <pc:docMk/>
            <pc:sldMk cId="785909013" sldId="1769"/>
            <ac:spMk id="3" creationId="{00000000-0000-0000-0000-000000000000}"/>
          </ac:spMkLst>
        </pc:spChg>
        <pc:spChg chg="mod">
          <ac:chgData name="Shared Drive" userId="a8e99ec4-c3c1-49ac-ba97-2c12eee91f6a" providerId="ADAL" clId="{A2790937-FAB4-4B0C-B439-39012AA965CC}" dt="2020-05-26T00:45:30.741" v="9204" actId="1036"/>
          <ac:spMkLst>
            <pc:docMk/>
            <pc:sldMk cId="785909013" sldId="1769"/>
            <ac:spMk id="4" creationId="{00000000-0000-0000-0000-000000000000}"/>
          </ac:spMkLst>
        </pc:spChg>
        <pc:spChg chg="mod">
          <ac:chgData name="Shared Drive" userId="a8e99ec4-c3c1-49ac-ba97-2c12eee91f6a" providerId="ADAL" clId="{A2790937-FAB4-4B0C-B439-39012AA965CC}" dt="2020-05-26T00:45:30.741" v="9204" actId="1036"/>
          <ac:spMkLst>
            <pc:docMk/>
            <pc:sldMk cId="785909013" sldId="1769"/>
            <ac:spMk id="5" creationId="{00000000-0000-0000-0000-000000000000}"/>
          </ac:spMkLst>
        </pc:spChg>
        <pc:spChg chg="add del mod">
          <ac:chgData name="Shared Drive" userId="a8e99ec4-c3c1-49ac-ba97-2c12eee91f6a" providerId="ADAL" clId="{A2790937-FAB4-4B0C-B439-39012AA965CC}" dt="2020-05-26T00:45:22.200" v="9166"/>
          <ac:spMkLst>
            <pc:docMk/>
            <pc:sldMk cId="785909013" sldId="1769"/>
            <ac:spMk id="6" creationId="{4BF890DB-4B46-4067-9EB4-2D90AEA5D069}"/>
          </ac:spMkLst>
        </pc:spChg>
        <pc:spChg chg="del mod">
          <ac:chgData name="Shared Drive" userId="a8e99ec4-c3c1-49ac-ba97-2c12eee91f6a" providerId="ADAL" clId="{A2790937-FAB4-4B0C-B439-39012AA965CC}" dt="2020-05-26T00:45:24.781" v="9169"/>
          <ac:spMkLst>
            <pc:docMk/>
            <pc:sldMk cId="785909013" sldId="1769"/>
            <ac:spMk id="8" creationId="{00000000-0000-0000-0000-000000000000}"/>
          </ac:spMkLst>
        </pc:spChg>
        <pc:spChg chg="add mod">
          <ac:chgData name="Shared Drive" userId="a8e99ec4-c3c1-49ac-ba97-2c12eee91f6a" providerId="ADAL" clId="{A2790937-FAB4-4B0C-B439-39012AA965CC}" dt="2020-05-26T00:45:47.752" v="9214" actId="6549"/>
          <ac:spMkLst>
            <pc:docMk/>
            <pc:sldMk cId="785909013" sldId="1769"/>
            <ac:spMk id="10" creationId="{EE2EF0F5-DCDF-421A-AA7F-258DF03B01B4}"/>
          </ac:spMkLst>
        </pc:spChg>
        <pc:spChg chg="mod">
          <ac:chgData name="Shared Drive" userId="a8e99ec4-c3c1-49ac-ba97-2c12eee91f6a" providerId="ADAL" clId="{A2790937-FAB4-4B0C-B439-39012AA965CC}" dt="2020-05-26T00:45:30.741" v="9204" actId="1036"/>
          <ac:spMkLst>
            <pc:docMk/>
            <pc:sldMk cId="785909013" sldId="1769"/>
            <ac:spMk id="13" creationId="{00000000-0000-0000-0000-000000000000}"/>
          </ac:spMkLst>
        </pc:spChg>
        <pc:spChg chg="mod">
          <ac:chgData name="Shared Drive" userId="a8e99ec4-c3c1-49ac-ba97-2c12eee91f6a" providerId="ADAL" clId="{A2790937-FAB4-4B0C-B439-39012AA965CC}" dt="2020-05-26T00:45:30.741" v="9204" actId="1036"/>
          <ac:spMkLst>
            <pc:docMk/>
            <pc:sldMk cId="785909013" sldId="1769"/>
            <ac:spMk id="14" creationId="{00000000-0000-0000-0000-000000000000}"/>
          </ac:spMkLst>
        </pc:spChg>
        <pc:spChg chg="mod">
          <ac:chgData name="Shared Drive" userId="a8e99ec4-c3c1-49ac-ba97-2c12eee91f6a" providerId="ADAL" clId="{A2790937-FAB4-4B0C-B439-39012AA965CC}" dt="2020-05-26T00:45:30.741" v="9204" actId="1036"/>
          <ac:spMkLst>
            <pc:docMk/>
            <pc:sldMk cId="785909013" sldId="1769"/>
            <ac:spMk id="15" creationId="{00000000-0000-0000-0000-000000000000}"/>
          </ac:spMkLst>
        </pc:spChg>
        <pc:spChg chg="mod">
          <ac:chgData name="Shared Drive" userId="a8e99ec4-c3c1-49ac-ba97-2c12eee91f6a" providerId="ADAL" clId="{A2790937-FAB4-4B0C-B439-39012AA965CC}" dt="2020-05-26T00:45:30.741" v="9204" actId="1036"/>
          <ac:spMkLst>
            <pc:docMk/>
            <pc:sldMk cId="785909013" sldId="1769"/>
            <ac:spMk id="16" creationId="{00000000-0000-0000-0000-000000000000}"/>
          </ac:spMkLst>
        </pc:spChg>
        <pc:spChg chg="mod">
          <ac:chgData name="Shared Drive" userId="a8e99ec4-c3c1-49ac-ba97-2c12eee91f6a" providerId="ADAL" clId="{A2790937-FAB4-4B0C-B439-39012AA965CC}" dt="2020-05-26T00:45:30.741" v="9204" actId="1036"/>
          <ac:spMkLst>
            <pc:docMk/>
            <pc:sldMk cId="785909013" sldId="1769"/>
            <ac:spMk id="21" creationId="{00000000-0000-0000-0000-000000000000}"/>
          </ac:spMkLst>
        </pc:spChg>
        <pc:spChg chg="mod">
          <ac:chgData name="Shared Drive" userId="a8e99ec4-c3c1-49ac-ba97-2c12eee91f6a" providerId="ADAL" clId="{A2790937-FAB4-4B0C-B439-39012AA965CC}" dt="2020-05-26T00:45:30.741" v="9204" actId="1036"/>
          <ac:spMkLst>
            <pc:docMk/>
            <pc:sldMk cId="785909013" sldId="1769"/>
            <ac:spMk id="22" creationId="{00000000-0000-0000-0000-000000000000}"/>
          </ac:spMkLst>
        </pc:spChg>
        <pc:spChg chg="mod">
          <ac:chgData name="Shared Drive" userId="a8e99ec4-c3c1-49ac-ba97-2c12eee91f6a" providerId="ADAL" clId="{A2790937-FAB4-4B0C-B439-39012AA965CC}" dt="2020-05-26T00:45:30.741" v="9204" actId="1036"/>
          <ac:spMkLst>
            <pc:docMk/>
            <pc:sldMk cId="785909013" sldId="1769"/>
            <ac:spMk id="23" creationId="{00000000-0000-0000-0000-000000000000}"/>
          </ac:spMkLst>
        </pc:spChg>
        <pc:spChg chg="mod">
          <ac:chgData name="Shared Drive" userId="a8e99ec4-c3c1-49ac-ba97-2c12eee91f6a" providerId="ADAL" clId="{A2790937-FAB4-4B0C-B439-39012AA965CC}" dt="2020-05-26T00:45:30.741" v="9204" actId="1036"/>
          <ac:spMkLst>
            <pc:docMk/>
            <pc:sldMk cId="785909013" sldId="1769"/>
            <ac:spMk id="24" creationId="{00000000-0000-0000-0000-000000000000}"/>
          </ac:spMkLst>
        </pc:spChg>
        <pc:cxnChg chg="mod">
          <ac:chgData name="Shared Drive" userId="a8e99ec4-c3c1-49ac-ba97-2c12eee91f6a" providerId="ADAL" clId="{A2790937-FAB4-4B0C-B439-39012AA965CC}" dt="2020-05-26T00:45:30.741" v="9204" actId="1036"/>
          <ac:cxnSpMkLst>
            <pc:docMk/>
            <pc:sldMk cId="785909013" sldId="1769"/>
            <ac:cxnSpMk id="7" creationId="{00000000-0000-0000-0000-000000000000}"/>
          </ac:cxnSpMkLst>
        </pc:cxnChg>
        <pc:cxnChg chg="mod">
          <ac:chgData name="Shared Drive" userId="a8e99ec4-c3c1-49ac-ba97-2c12eee91f6a" providerId="ADAL" clId="{A2790937-FAB4-4B0C-B439-39012AA965CC}" dt="2020-05-26T00:45:30.741" v="9204" actId="1036"/>
          <ac:cxnSpMkLst>
            <pc:docMk/>
            <pc:sldMk cId="785909013" sldId="1769"/>
            <ac:cxnSpMk id="9" creationId="{00000000-0000-0000-0000-000000000000}"/>
          </ac:cxnSpMkLst>
        </pc:cxnChg>
      </pc:sldChg>
      <pc:sldChg chg="modSp add mod ord modAnim">
        <pc:chgData name="Shared Drive" userId="a8e99ec4-c3c1-49ac-ba97-2c12eee91f6a" providerId="ADAL" clId="{A2790937-FAB4-4B0C-B439-39012AA965CC}" dt="2020-05-28T13:26:31.014" v="16903" actId="6549"/>
        <pc:sldMkLst>
          <pc:docMk/>
          <pc:sldMk cId="1116546413" sldId="1769"/>
        </pc:sldMkLst>
        <pc:spChg chg="mod">
          <ac:chgData name="Shared Drive" userId="a8e99ec4-c3c1-49ac-ba97-2c12eee91f6a" providerId="ADAL" clId="{A2790937-FAB4-4B0C-B439-39012AA965CC}" dt="2020-05-28T13:26:31.014" v="16903" actId="6549"/>
          <ac:spMkLst>
            <pc:docMk/>
            <pc:sldMk cId="1116546413" sldId="1769"/>
            <ac:spMk id="2" creationId="{00000000-0000-0000-0000-000000000000}"/>
          </ac:spMkLst>
        </pc:spChg>
        <pc:spChg chg="mod">
          <ac:chgData name="Shared Drive" userId="a8e99ec4-c3c1-49ac-ba97-2c12eee91f6a" providerId="ADAL" clId="{A2790937-FAB4-4B0C-B439-39012AA965CC}" dt="2020-05-26T00:46:52.776" v="9249" actId="1036"/>
          <ac:spMkLst>
            <pc:docMk/>
            <pc:sldMk cId="1116546413" sldId="1769"/>
            <ac:spMk id="4" creationId="{00000000-0000-0000-0000-000000000000}"/>
          </ac:spMkLst>
        </pc:spChg>
        <pc:spChg chg="mod">
          <ac:chgData name="Shared Drive" userId="a8e99ec4-c3c1-49ac-ba97-2c12eee91f6a" providerId="ADAL" clId="{A2790937-FAB4-4B0C-B439-39012AA965CC}" dt="2020-05-26T00:46:52.776" v="9249" actId="1036"/>
          <ac:spMkLst>
            <pc:docMk/>
            <pc:sldMk cId="1116546413" sldId="1769"/>
            <ac:spMk id="5" creationId="{00000000-0000-0000-0000-000000000000}"/>
          </ac:spMkLst>
        </pc:spChg>
        <pc:spChg chg="mod">
          <ac:chgData name="Shared Drive" userId="a8e99ec4-c3c1-49ac-ba97-2c12eee91f6a" providerId="ADAL" clId="{A2790937-FAB4-4B0C-B439-39012AA965CC}" dt="2020-05-28T13:24:46.436" v="16896" actId="6549"/>
          <ac:spMkLst>
            <pc:docMk/>
            <pc:sldMk cId="1116546413" sldId="1769"/>
            <ac:spMk id="10" creationId="{EE2EF0F5-DCDF-421A-AA7F-258DF03B01B4}"/>
          </ac:spMkLst>
        </pc:spChg>
        <pc:spChg chg="mod">
          <ac:chgData name="Shared Drive" userId="a8e99ec4-c3c1-49ac-ba97-2c12eee91f6a" providerId="ADAL" clId="{A2790937-FAB4-4B0C-B439-39012AA965CC}" dt="2020-05-26T00:47:22.368" v="9299" actId="1037"/>
          <ac:spMkLst>
            <pc:docMk/>
            <pc:sldMk cId="1116546413" sldId="1769"/>
            <ac:spMk id="13" creationId="{00000000-0000-0000-0000-000000000000}"/>
          </ac:spMkLst>
        </pc:spChg>
        <pc:spChg chg="mod">
          <ac:chgData name="Shared Drive" userId="a8e99ec4-c3c1-49ac-ba97-2c12eee91f6a" providerId="ADAL" clId="{A2790937-FAB4-4B0C-B439-39012AA965CC}" dt="2020-05-26T00:47:22.368" v="9299" actId="1037"/>
          <ac:spMkLst>
            <pc:docMk/>
            <pc:sldMk cId="1116546413" sldId="1769"/>
            <ac:spMk id="14" creationId="{00000000-0000-0000-0000-000000000000}"/>
          </ac:spMkLst>
        </pc:spChg>
        <pc:spChg chg="mod">
          <ac:chgData name="Shared Drive" userId="a8e99ec4-c3c1-49ac-ba97-2c12eee91f6a" providerId="ADAL" clId="{A2790937-FAB4-4B0C-B439-39012AA965CC}" dt="2020-05-26T00:47:39.729" v="9342" actId="207"/>
          <ac:spMkLst>
            <pc:docMk/>
            <pc:sldMk cId="1116546413" sldId="1769"/>
            <ac:spMk id="15" creationId="{00000000-0000-0000-0000-000000000000}"/>
          </ac:spMkLst>
        </pc:spChg>
        <pc:spChg chg="mod">
          <ac:chgData name="Shared Drive" userId="a8e99ec4-c3c1-49ac-ba97-2c12eee91f6a" providerId="ADAL" clId="{A2790937-FAB4-4B0C-B439-39012AA965CC}" dt="2020-05-26T00:48:04.880" v="9348" actId="1037"/>
          <ac:spMkLst>
            <pc:docMk/>
            <pc:sldMk cId="1116546413" sldId="1769"/>
            <ac:spMk id="16" creationId="{00000000-0000-0000-0000-000000000000}"/>
          </ac:spMkLst>
        </pc:spChg>
        <pc:spChg chg="mod">
          <ac:chgData name="Shared Drive" userId="a8e99ec4-c3c1-49ac-ba97-2c12eee91f6a" providerId="ADAL" clId="{A2790937-FAB4-4B0C-B439-39012AA965CC}" dt="2020-05-26T00:46:52.776" v="9249" actId="1036"/>
          <ac:spMkLst>
            <pc:docMk/>
            <pc:sldMk cId="1116546413" sldId="1769"/>
            <ac:spMk id="21" creationId="{00000000-0000-0000-0000-000000000000}"/>
          </ac:spMkLst>
        </pc:spChg>
        <pc:spChg chg="mod">
          <ac:chgData name="Shared Drive" userId="a8e99ec4-c3c1-49ac-ba97-2c12eee91f6a" providerId="ADAL" clId="{A2790937-FAB4-4B0C-B439-39012AA965CC}" dt="2020-05-26T00:46:52.776" v="9249" actId="1036"/>
          <ac:spMkLst>
            <pc:docMk/>
            <pc:sldMk cId="1116546413" sldId="1769"/>
            <ac:spMk id="22" creationId="{00000000-0000-0000-0000-000000000000}"/>
          </ac:spMkLst>
        </pc:spChg>
        <pc:cxnChg chg="mod">
          <ac:chgData name="Shared Drive" userId="a8e99ec4-c3c1-49ac-ba97-2c12eee91f6a" providerId="ADAL" clId="{A2790937-FAB4-4B0C-B439-39012AA965CC}" dt="2020-05-26T00:46:52.776" v="9249" actId="1036"/>
          <ac:cxnSpMkLst>
            <pc:docMk/>
            <pc:sldMk cId="1116546413" sldId="1769"/>
            <ac:cxnSpMk id="9" creationId="{00000000-0000-0000-0000-000000000000}"/>
          </ac:cxnSpMkLst>
        </pc:cxnChg>
      </pc:sldChg>
      <pc:sldChg chg="addSp delSp modSp add del mod ord">
        <pc:chgData name="Shared Drive" userId="a8e99ec4-c3c1-49ac-ba97-2c12eee91f6a" providerId="ADAL" clId="{A2790937-FAB4-4B0C-B439-39012AA965CC}" dt="2020-05-27T22:21:49.192" v="15786" actId="2696"/>
        <pc:sldMkLst>
          <pc:docMk/>
          <pc:sldMk cId="168815636" sldId="1809"/>
        </pc:sldMkLst>
        <pc:spChg chg="del">
          <ac:chgData name="Shared Drive" userId="a8e99ec4-c3c1-49ac-ba97-2c12eee91f6a" providerId="ADAL" clId="{A2790937-FAB4-4B0C-B439-39012AA965CC}" dt="2020-05-26T00:15:22.087" v="8491" actId="478"/>
          <ac:spMkLst>
            <pc:docMk/>
            <pc:sldMk cId="168815636" sldId="1809"/>
            <ac:spMk id="2" creationId="{8F1642B8-3F2E-462B-90B9-CF6BCD6C40DB}"/>
          </ac:spMkLst>
        </pc:spChg>
        <pc:spChg chg="mod">
          <ac:chgData name="Shared Drive" userId="a8e99ec4-c3c1-49ac-ba97-2c12eee91f6a" providerId="ADAL" clId="{A2790937-FAB4-4B0C-B439-39012AA965CC}" dt="2020-05-26T00:19:43.639" v="8737" actId="20577"/>
          <ac:spMkLst>
            <pc:docMk/>
            <pc:sldMk cId="168815636" sldId="1809"/>
            <ac:spMk id="14" creationId="{9954283F-6352-4F6B-9869-5652A01932DF}"/>
          </ac:spMkLst>
        </pc:spChg>
        <pc:spChg chg="mod">
          <ac:chgData name="Shared Drive" userId="a8e99ec4-c3c1-49ac-ba97-2c12eee91f6a" providerId="ADAL" clId="{A2790937-FAB4-4B0C-B439-39012AA965CC}" dt="2020-05-26T00:17:36.391" v="8630" actId="20577"/>
          <ac:spMkLst>
            <pc:docMk/>
            <pc:sldMk cId="168815636" sldId="1809"/>
            <ac:spMk id="19" creationId="{C9577382-D3C8-42B7-9E57-51E25653B5E0}"/>
          </ac:spMkLst>
        </pc:spChg>
        <pc:spChg chg="mod">
          <ac:chgData name="Shared Drive" userId="a8e99ec4-c3c1-49ac-ba97-2c12eee91f6a" providerId="ADAL" clId="{A2790937-FAB4-4B0C-B439-39012AA965CC}" dt="2020-05-27T22:15:28.178" v="15731" actId="403"/>
          <ac:spMkLst>
            <pc:docMk/>
            <pc:sldMk cId="168815636" sldId="1809"/>
            <ac:spMk id="20" creationId="{F99A06F5-6C68-49B8-8C97-9F13E425C2FA}"/>
          </ac:spMkLst>
        </pc:spChg>
        <pc:spChg chg="mod">
          <ac:chgData name="Shared Drive" userId="a8e99ec4-c3c1-49ac-ba97-2c12eee91f6a" providerId="ADAL" clId="{A2790937-FAB4-4B0C-B439-39012AA965CC}" dt="2020-05-26T00:17:05.449" v="8620" actId="1038"/>
          <ac:spMkLst>
            <pc:docMk/>
            <pc:sldMk cId="168815636" sldId="1809"/>
            <ac:spMk id="22" creationId="{256669C3-630B-4FEA-A1DC-173F1F80C27E}"/>
          </ac:spMkLst>
        </pc:spChg>
        <pc:spChg chg="mod">
          <ac:chgData name="Shared Drive" userId="a8e99ec4-c3c1-49ac-ba97-2c12eee91f6a" providerId="ADAL" clId="{A2790937-FAB4-4B0C-B439-39012AA965CC}" dt="2020-05-26T00:18:45.928" v="8655" actId="1076"/>
          <ac:spMkLst>
            <pc:docMk/>
            <pc:sldMk cId="168815636" sldId="1809"/>
            <ac:spMk id="23" creationId="{08EE26BA-0397-4A95-86A4-CCCC18C3E4CB}"/>
          </ac:spMkLst>
        </pc:spChg>
        <pc:spChg chg="mod">
          <ac:chgData name="Shared Drive" userId="a8e99ec4-c3c1-49ac-ba97-2c12eee91f6a" providerId="ADAL" clId="{A2790937-FAB4-4B0C-B439-39012AA965CC}" dt="2020-05-26T00:18:38.848" v="8653" actId="20577"/>
          <ac:spMkLst>
            <pc:docMk/>
            <pc:sldMk cId="168815636" sldId="1809"/>
            <ac:spMk id="24" creationId="{16459CA4-C0AD-4766-90B1-08DC0D46154F}"/>
          </ac:spMkLst>
        </pc:spChg>
        <pc:spChg chg="mod">
          <ac:chgData name="Shared Drive" userId="a8e99ec4-c3c1-49ac-ba97-2c12eee91f6a" providerId="ADAL" clId="{A2790937-FAB4-4B0C-B439-39012AA965CC}" dt="2020-05-27T22:15:30.784" v="15732" actId="313"/>
          <ac:spMkLst>
            <pc:docMk/>
            <pc:sldMk cId="168815636" sldId="1809"/>
            <ac:spMk id="25" creationId="{D358F9FF-CB27-45ED-9F19-165D50591DE5}"/>
          </ac:spMkLst>
        </pc:spChg>
        <pc:spChg chg="mod">
          <ac:chgData name="Shared Drive" userId="a8e99ec4-c3c1-49ac-ba97-2c12eee91f6a" providerId="ADAL" clId="{A2790937-FAB4-4B0C-B439-39012AA965CC}" dt="2020-05-26T00:20:00.671" v="8769" actId="20577"/>
          <ac:spMkLst>
            <pc:docMk/>
            <pc:sldMk cId="168815636" sldId="1809"/>
            <ac:spMk id="26" creationId="{549297B7-7147-42EA-B569-7A7951893401}"/>
          </ac:spMkLst>
        </pc:spChg>
        <pc:spChg chg="mod">
          <ac:chgData name="Shared Drive" userId="a8e99ec4-c3c1-49ac-ba97-2c12eee91f6a" providerId="ADAL" clId="{A2790937-FAB4-4B0C-B439-39012AA965CC}" dt="2020-05-26T00:19:54.823" v="8755" actId="20577"/>
          <ac:spMkLst>
            <pc:docMk/>
            <pc:sldMk cId="168815636" sldId="1809"/>
            <ac:spMk id="27" creationId="{58E8EC20-2C9C-4E12-8718-8D12CA89A3C4}"/>
          </ac:spMkLst>
        </pc:spChg>
        <pc:spChg chg="mod">
          <ac:chgData name="Shared Drive" userId="a8e99ec4-c3c1-49ac-ba97-2c12eee91f6a" providerId="ADAL" clId="{A2790937-FAB4-4B0C-B439-39012AA965CC}" dt="2020-05-26T00:15:54.621" v="8495"/>
          <ac:spMkLst>
            <pc:docMk/>
            <pc:sldMk cId="168815636" sldId="1809"/>
            <ac:spMk id="28" creationId="{22198A61-42D8-4234-811B-90484D2E0AF9}"/>
          </ac:spMkLst>
        </pc:spChg>
        <pc:spChg chg="mod">
          <ac:chgData name="Shared Drive" userId="a8e99ec4-c3c1-49ac-ba97-2c12eee91f6a" providerId="ADAL" clId="{A2790937-FAB4-4B0C-B439-39012AA965CC}" dt="2020-05-26T00:18:51.328" v="8656" actId="1076"/>
          <ac:spMkLst>
            <pc:docMk/>
            <pc:sldMk cId="168815636" sldId="1809"/>
            <ac:spMk id="29" creationId="{97BBD5E3-E7D9-43E0-9721-AEC8A418703B}"/>
          </ac:spMkLst>
        </pc:spChg>
        <pc:spChg chg="mod">
          <ac:chgData name="Shared Drive" userId="a8e99ec4-c3c1-49ac-ba97-2c12eee91f6a" providerId="ADAL" clId="{A2790937-FAB4-4B0C-B439-39012AA965CC}" dt="2020-05-26T00:19:18.279" v="8707" actId="20577"/>
          <ac:spMkLst>
            <pc:docMk/>
            <pc:sldMk cId="168815636" sldId="1809"/>
            <ac:spMk id="30" creationId="{CC8B561E-A540-414A-88CB-BE1FC34F226B}"/>
          </ac:spMkLst>
        </pc:spChg>
        <pc:spChg chg="mod">
          <ac:chgData name="Shared Drive" userId="a8e99ec4-c3c1-49ac-ba97-2c12eee91f6a" providerId="ADAL" clId="{A2790937-FAB4-4B0C-B439-39012AA965CC}" dt="2020-05-26T00:18:42.439" v="8654" actId="1076"/>
          <ac:spMkLst>
            <pc:docMk/>
            <pc:sldMk cId="168815636" sldId="1809"/>
            <ac:spMk id="31" creationId="{EB9FDE1C-D991-4BED-A53A-85EE7800F4EC}"/>
          </ac:spMkLst>
        </pc:spChg>
        <pc:spChg chg="mod">
          <ac:chgData name="Shared Drive" userId="a8e99ec4-c3c1-49ac-ba97-2c12eee91f6a" providerId="ADAL" clId="{A2790937-FAB4-4B0C-B439-39012AA965CC}" dt="2020-05-26T00:19:31.999" v="8721" actId="20577"/>
          <ac:spMkLst>
            <pc:docMk/>
            <pc:sldMk cId="168815636" sldId="1809"/>
            <ac:spMk id="32" creationId="{620D8084-D32E-43C0-B114-CFEEEC59A713}"/>
          </ac:spMkLst>
        </pc:spChg>
        <pc:spChg chg="del mod">
          <ac:chgData name="Shared Drive" userId="a8e99ec4-c3c1-49ac-ba97-2c12eee91f6a" providerId="ADAL" clId="{A2790937-FAB4-4B0C-B439-39012AA965CC}" dt="2020-05-26T00:18:26.384" v="8631" actId="478"/>
          <ac:spMkLst>
            <pc:docMk/>
            <pc:sldMk cId="168815636" sldId="1809"/>
            <ac:spMk id="33" creationId="{C57BD561-BD9D-420E-830E-610AA7AF6FC1}"/>
          </ac:spMkLst>
        </pc:spChg>
        <pc:graphicFrameChg chg="mod">
          <ac:chgData name="Shared Drive" userId="a8e99ec4-c3c1-49ac-ba97-2c12eee91f6a" providerId="ADAL" clId="{A2790937-FAB4-4B0C-B439-39012AA965CC}" dt="2020-05-27T22:15:28.178" v="15731" actId="403"/>
          <ac:graphicFrameMkLst>
            <pc:docMk/>
            <pc:sldMk cId="168815636" sldId="1809"/>
            <ac:graphicFrameMk id="7" creationId="{300D5F52-429B-4AA2-8A46-000371140422}"/>
          </ac:graphicFrameMkLst>
        </pc:graphicFrameChg>
        <pc:picChg chg="add mod">
          <ac:chgData name="Shared Drive" userId="a8e99ec4-c3c1-49ac-ba97-2c12eee91f6a" providerId="ADAL" clId="{A2790937-FAB4-4B0C-B439-39012AA965CC}" dt="2020-05-26T00:16:49.820" v="8502" actId="167"/>
          <ac:picMkLst>
            <pc:docMk/>
            <pc:sldMk cId="168815636" sldId="1809"/>
            <ac:picMk id="21" creationId="{46ECA8FB-6A25-4658-AC78-8E336E68E509}"/>
          </ac:picMkLst>
        </pc:picChg>
      </pc:sldChg>
      <pc:sldChg chg="add">
        <pc:chgData name="Shared Drive" userId="a8e99ec4-c3c1-49ac-ba97-2c12eee91f6a" providerId="ADAL" clId="{A2790937-FAB4-4B0C-B439-39012AA965CC}" dt="2020-05-27T22:21:57.532" v="15787"/>
        <pc:sldMkLst>
          <pc:docMk/>
          <pc:sldMk cId="828895337" sldId="1809"/>
        </pc:sldMkLst>
      </pc:sldChg>
      <pc:sldChg chg="add del">
        <pc:chgData name="Shared Drive" userId="a8e99ec4-c3c1-49ac-ba97-2c12eee91f6a" providerId="ADAL" clId="{A2790937-FAB4-4B0C-B439-39012AA965CC}" dt="2020-05-26T00:11:36.099" v="8376" actId="2696"/>
        <pc:sldMkLst>
          <pc:docMk/>
          <pc:sldMk cId="2197234761" sldId="1809"/>
        </pc:sldMkLst>
      </pc:sldChg>
      <pc:sldChg chg="modSp add mod ord">
        <pc:chgData name="Shared Drive" userId="a8e99ec4-c3c1-49ac-ba97-2c12eee91f6a" providerId="ADAL" clId="{A2790937-FAB4-4B0C-B439-39012AA965CC}" dt="2020-05-25T15:05:16.307" v="6303" actId="13926"/>
        <pc:sldMkLst>
          <pc:docMk/>
          <pc:sldMk cId="796977701" sldId="1916"/>
        </pc:sldMkLst>
        <pc:spChg chg="mod">
          <ac:chgData name="Shared Drive" userId="a8e99ec4-c3c1-49ac-ba97-2c12eee91f6a" providerId="ADAL" clId="{A2790937-FAB4-4B0C-B439-39012AA965CC}" dt="2020-05-25T15:05:10.877" v="6302" actId="20577"/>
          <ac:spMkLst>
            <pc:docMk/>
            <pc:sldMk cId="796977701" sldId="1916"/>
            <ac:spMk id="2" creationId="{FC7562D6-F920-4F3D-8234-1F36FC4BDCCF}"/>
          </ac:spMkLst>
        </pc:spChg>
        <pc:spChg chg="mod">
          <ac:chgData name="Shared Drive" userId="a8e99ec4-c3c1-49ac-ba97-2c12eee91f6a" providerId="ADAL" clId="{A2790937-FAB4-4B0C-B439-39012AA965CC}" dt="2020-05-25T15:05:16.307" v="6303" actId="13926"/>
          <ac:spMkLst>
            <pc:docMk/>
            <pc:sldMk cId="796977701" sldId="1916"/>
            <ac:spMk id="3" creationId="{8B46BFF0-7281-47F8-9B4B-8F7B88744DF6}"/>
          </ac:spMkLst>
        </pc:spChg>
      </pc:sldChg>
      <pc:sldChg chg="modSp add ord">
        <pc:chgData name="Shared Drive" userId="a8e99ec4-c3c1-49ac-ba97-2c12eee91f6a" providerId="ADAL" clId="{A2790937-FAB4-4B0C-B439-39012AA965CC}" dt="2020-05-26T20:46:28.912" v="10770"/>
        <pc:sldMkLst>
          <pc:docMk/>
          <pc:sldMk cId="2287558352" sldId="1930"/>
        </pc:sldMkLst>
        <pc:spChg chg="mod">
          <ac:chgData name="Shared Drive" userId="a8e99ec4-c3c1-49ac-ba97-2c12eee91f6a" providerId="ADAL" clId="{A2790937-FAB4-4B0C-B439-39012AA965CC}" dt="2020-05-24T14:39:55.590" v="1604"/>
          <ac:spMkLst>
            <pc:docMk/>
            <pc:sldMk cId="2287558352" sldId="1930"/>
            <ac:spMk id="2" creationId="{00000000-0000-0000-0000-000000000000}"/>
          </ac:spMkLst>
        </pc:spChg>
      </pc:sldChg>
      <pc:sldChg chg="add del">
        <pc:chgData name="Shared Drive" userId="a8e99ec4-c3c1-49ac-ba97-2c12eee91f6a" providerId="ADAL" clId="{A2790937-FAB4-4B0C-B439-39012AA965CC}" dt="2020-05-26T20:47:21.411" v="10774" actId="47"/>
        <pc:sldMkLst>
          <pc:docMk/>
          <pc:sldMk cId="605692357" sldId="1937"/>
        </pc:sldMkLst>
      </pc:sldChg>
      <pc:sldChg chg="modSp add del mod">
        <pc:chgData name="Shared Drive" userId="a8e99ec4-c3c1-49ac-ba97-2c12eee91f6a" providerId="ADAL" clId="{A2790937-FAB4-4B0C-B439-39012AA965CC}" dt="2020-05-26T20:33:59.521" v="10543" actId="2696"/>
        <pc:sldMkLst>
          <pc:docMk/>
          <pc:sldMk cId="2472460348" sldId="1938"/>
        </pc:sldMkLst>
        <pc:spChg chg="mod">
          <ac:chgData name="Shared Drive" userId="a8e99ec4-c3c1-49ac-ba97-2c12eee91f6a" providerId="ADAL" clId="{A2790937-FAB4-4B0C-B439-39012AA965CC}" dt="2020-05-24T14:42:49.473" v="1607"/>
          <ac:spMkLst>
            <pc:docMk/>
            <pc:sldMk cId="2472460348" sldId="1938"/>
            <ac:spMk id="2" creationId="{7CF1DC39-B96E-484A-BAB3-38FDDE894C41}"/>
          </ac:spMkLst>
        </pc:spChg>
        <pc:spChg chg="mod">
          <ac:chgData name="Shared Drive" userId="a8e99ec4-c3c1-49ac-ba97-2c12eee91f6a" providerId="ADAL" clId="{A2790937-FAB4-4B0C-B439-39012AA965CC}" dt="2020-05-26T20:33:09.752" v="10486" actId="1038"/>
          <ac:spMkLst>
            <pc:docMk/>
            <pc:sldMk cId="2472460348" sldId="1938"/>
            <ac:spMk id="3" creationId="{5FAC7673-D5DD-40D7-9C04-8CD2D0C611B1}"/>
          </ac:spMkLst>
        </pc:spChg>
      </pc:sldChg>
      <pc:sldChg chg="add">
        <pc:chgData name="Shared Drive" userId="a8e99ec4-c3c1-49ac-ba97-2c12eee91f6a" providerId="ADAL" clId="{A2790937-FAB4-4B0C-B439-39012AA965CC}" dt="2020-05-26T20:34:04.705" v="10544"/>
        <pc:sldMkLst>
          <pc:docMk/>
          <pc:sldMk cId="3418802510" sldId="1938"/>
        </pc:sldMkLst>
      </pc:sldChg>
      <pc:sldChg chg="modSp add del mod">
        <pc:chgData name="Shared Drive" userId="a8e99ec4-c3c1-49ac-ba97-2c12eee91f6a" providerId="ADAL" clId="{A2790937-FAB4-4B0C-B439-39012AA965CC}" dt="2020-05-26T20:33:59.521" v="10543" actId="2696"/>
        <pc:sldMkLst>
          <pc:docMk/>
          <pc:sldMk cId="893148550" sldId="1940"/>
        </pc:sldMkLst>
        <pc:spChg chg="mod">
          <ac:chgData name="Shared Drive" userId="a8e99ec4-c3c1-49ac-ba97-2c12eee91f6a" providerId="ADAL" clId="{A2790937-FAB4-4B0C-B439-39012AA965CC}" dt="2020-05-24T14:42:49.473" v="1607"/>
          <ac:spMkLst>
            <pc:docMk/>
            <pc:sldMk cId="893148550" sldId="1940"/>
            <ac:spMk id="3" creationId="{F65DB5D7-07E6-4360-B835-0BE5545D620B}"/>
          </ac:spMkLst>
        </pc:spChg>
        <pc:spChg chg="mod">
          <ac:chgData name="Shared Drive" userId="a8e99ec4-c3c1-49ac-ba97-2c12eee91f6a" providerId="ADAL" clId="{A2790937-FAB4-4B0C-B439-39012AA965CC}" dt="2020-05-26T20:32:52.120" v="10469" actId="1076"/>
          <ac:spMkLst>
            <pc:docMk/>
            <pc:sldMk cId="893148550" sldId="1940"/>
            <ac:spMk id="4" creationId="{DED76C6F-62A8-49BC-9D30-BFB15E65405B}"/>
          </ac:spMkLst>
        </pc:spChg>
      </pc:sldChg>
      <pc:sldChg chg="modSp add mod">
        <pc:chgData name="Shared Drive" userId="a8e99ec4-c3c1-49ac-ba97-2c12eee91f6a" providerId="ADAL" clId="{A2790937-FAB4-4B0C-B439-39012AA965CC}" dt="2020-05-27T14:41:21.922" v="11101" actId="14100"/>
        <pc:sldMkLst>
          <pc:docMk/>
          <pc:sldMk cId="2984566555" sldId="1940"/>
        </pc:sldMkLst>
        <pc:spChg chg="mod">
          <ac:chgData name="Shared Drive" userId="a8e99ec4-c3c1-49ac-ba97-2c12eee91f6a" providerId="ADAL" clId="{A2790937-FAB4-4B0C-B439-39012AA965CC}" dt="2020-05-27T14:41:21.922" v="11101" actId="14100"/>
          <ac:spMkLst>
            <pc:docMk/>
            <pc:sldMk cId="2984566555" sldId="1940"/>
            <ac:spMk id="3" creationId="{F65DB5D7-07E6-4360-B835-0BE5545D620B}"/>
          </ac:spMkLst>
        </pc:spChg>
      </pc:sldChg>
      <pc:sldChg chg="modSp add">
        <pc:chgData name="Shared Drive" userId="a8e99ec4-c3c1-49ac-ba97-2c12eee91f6a" providerId="ADAL" clId="{A2790937-FAB4-4B0C-B439-39012AA965CC}" dt="2020-05-26T20:34:36.577" v="10546"/>
        <pc:sldMkLst>
          <pc:docMk/>
          <pc:sldMk cId="1595640706" sldId="1941"/>
        </pc:sldMkLst>
        <pc:spChg chg="mod">
          <ac:chgData name="Shared Drive" userId="a8e99ec4-c3c1-49ac-ba97-2c12eee91f6a" providerId="ADAL" clId="{A2790937-FAB4-4B0C-B439-39012AA965CC}" dt="2020-05-26T20:34:36.577" v="10546"/>
          <ac:spMkLst>
            <pc:docMk/>
            <pc:sldMk cId="1595640706" sldId="1941"/>
            <ac:spMk id="3" creationId="{CC7BD711-F9AA-4355-A63F-DF3937546CA2}"/>
          </ac:spMkLst>
        </pc:spChg>
        <pc:spChg chg="mod">
          <ac:chgData name="Shared Drive" userId="a8e99ec4-c3c1-49ac-ba97-2c12eee91f6a" providerId="ADAL" clId="{A2790937-FAB4-4B0C-B439-39012AA965CC}" dt="2020-05-26T20:34:36.577" v="10546"/>
          <ac:spMkLst>
            <pc:docMk/>
            <pc:sldMk cId="1595640706" sldId="1941"/>
            <ac:spMk id="4" creationId="{A117C270-0E5E-4AC8-8B43-2FA0B5FF127E}"/>
          </ac:spMkLst>
        </pc:spChg>
      </pc:sldChg>
      <pc:sldChg chg="modSp add del">
        <pc:chgData name="Shared Drive" userId="a8e99ec4-c3c1-49ac-ba97-2c12eee91f6a" providerId="ADAL" clId="{A2790937-FAB4-4B0C-B439-39012AA965CC}" dt="2020-05-26T20:33:59.521" v="10543" actId="2696"/>
        <pc:sldMkLst>
          <pc:docMk/>
          <pc:sldMk cId="2115912235" sldId="1941"/>
        </pc:sldMkLst>
        <pc:spChg chg="mod">
          <ac:chgData name="Shared Drive" userId="a8e99ec4-c3c1-49ac-ba97-2c12eee91f6a" providerId="ADAL" clId="{A2790937-FAB4-4B0C-B439-39012AA965CC}" dt="2020-05-24T14:42:49.473" v="1607"/>
          <ac:spMkLst>
            <pc:docMk/>
            <pc:sldMk cId="2115912235" sldId="1941"/>
            <ac:spMk id="3" creationId="{CC7BD711-F9AA-4355-A63F-DF3937546CA2}"/>
          </ac:spMkLst>
        </pc:spChg>
        <pc:spChg chg="mod">
          <ac:chgData name="Shared Drive" userId="a8e99ec4-c3c1-49ac-ba97-2c12eee91f6a" providerId="ADAL" clId="{A2790937-FAB4-4B0C-B439-39012AA965CC}" dt="2020-05-24T14:42:49.473" v="1607"/>
          <ac:spMkLst>
            <pc:docMk/>
            <pc:sldMk cId="2115912235" sldId="1941"/>
            <ac:spMk id="4" creationId="{A117C270-0E5E-4AC8-8B43-2FA0B5FF127E}"/>
          </ac:spMkLst>
        </pc:spChg>
      </pc:sldChg>
      <pc:sldChg chg="modSp add">
        <pc:chgData name="Shared Drive" userId="a8e99ec4-c3c1-49ac-ba97-2c12eee91f6a" providerId="ADAL" clId="{A2790937-FAB4-4B0C-B439-39012AA965CC}" dt="2020-05-26T20:34:36.577" v="10546"/>
        <pc:sldMkLst>
          <pc:docMk/>
          <pc:sldMk cId="1388373526" sldId="1942"/>
        </pc:sldMkLst>
        <pc:spChg chg="mod">
          <ac:chgData name="Shared Drive" userId="a8e99ec4-c3c1-49ac-ba97-2c12eee91f6a" providerId="ADAL" clId="{A2790937-FAB4-4B0C-B439-39012AA965CC}" dt="2020-05-26T20:34:36.577" v="10546"/>
          <ac:spMkLst>
            <pc:docMk/>
            <pc:sldMk cId="1388373526" sldId="1942"/>
            <ac:spMk id="2" creationId="{E8CCAAC1-9B67-4D76-845D-8449764642FC}"/>
          </ac:spMkLst>
        </pc:spChg>
        <pc:spChg chg="mod">
          <ac:chgData name="Shared Drive" userId="a8e99ec4-c3c1-49ac-ba97-2c12eee91f6a" providerId="ADAL" clId="{A2790937-FAB4-4B0C-B439-39012AA965CC}" dt="2020-05-26T20:34:36.577" v="10546"/>
          <ac:spMkLst>
            <pc:docMk/>
            <pc:sldMk cId="1388373526" sldId="1942"/>
            <ac:spMk id="3" creationId="{2B6243F8-4A42-4D8B-BF5A-B728BB6FFADA}"/>
          </ac:spMkLst>
        </pc:spChg>
      </pc:sldChg>
      <pc:sldChg chg="modSp add del">
        <pc:chgData name="Shared Drive" userId="a8e99ec4-c3c1-49ac-ba97-2c12eee91f6a" providerId="ADAL" clId="{A2790937-FAB4-4B0C-B439-39012AA965CC}" dt="2020-05-26T20:33:59.521" v="10543" actId="2696"/>
        <pc:sldMkLst>
          <pc:docMk/>
          <pc:sldMk cId="1700405804" sldId="1942"/>
        </pc:sldMkLst>
        <pc:spChg chg="mod">
          <ac:chgData name="Shared Drive" userId="a8e99ec4-c3c1-49ac-ba97-2c12eee91f6a" providerId="ADAL" clId="{A2790937-FAB4-4B0C-B439-39012AA965CC}" dt="2020-05-24T14:42:49.473" v="1607"/>
          <ac:spMkLst>
            <pc:docMk/>
            <pc:sldMk cId="1700405804" sldId="1942"/>
            <ac:spMk id="2" creationId="{E8CCAAC1-9B67-4D76-845D-8449764642FC}"/>
          </ac:spMkLst>
        </pc:spChg>
        <pc:spChg chg="mod">
          <ac:chgData name="Shared Drive" userId="a8e99ec4-c3c1-49ac-ba97-2c12eee91f6a" providerId="ADAL" clId="{A2790937-FAB4-4B0C-B439-39012AA965CC}" dt="2020-05-24T14:42:49.473" v="1607"/>
          <ac:spMkLst>
            <pc:docMk/>
            <pc:sldMk cId="1700405804" sldId="1942"/>
            <ac:spMk id="3" creationId="{2B6243F8-4A42-4D8B-BF5A-B728BB6FFADA}"/>
          </ac:spMkLst>
        </pc:spChg>
      </pc:sldChg>
      <pc:sldChg chg="modSp mod ord">
        <pc:chgData name="Shared Drive" userId="a8e99ec4-c3c1-49ac-ba97-2c12eee91f6a" providerId="ADAL" clId="{A2790937-FAB4-4B0C-B439-39012AA965CC}" dt="2020-05-25T15:37:16.693" v="6306"/>
        <pc:sldMkLst>
          <pc:docMk/>
          <pc:sldMk cId="3788012683" sldId="1943"/>
        </pc:sldMkLst>
        <pc:spChg chg="mod">
          <ac:chgData name="Shared Drive" userId="a8e99ec4-c3c1-49ac-ba97-2c12eee91f6a" providerId="ADAL" clId="{A2790937-FAB4-4B0C-B439-39012AA965CC}" dt="2020-05-25T15:37:07.838" v="6304" actId="13926"/>
          <ac:spMkLst>
            <pc:docMk/>
            <pc:sldMk cId="3788012683" sldId="1943"/>
            <ac:spMk id="3" creationId="{1451CF15-9F04-41C8-9CAF-71C825107CD7}"/>
          </ac:spMkLst>
        </pc:spChg>
      </pc:sldChg>
      <pc:sldChg chg="add">
        <pc:chgData name="Shared Drive" userId="a8e99ec4-c3c1-49ac-ba97-2c12eee91f6a" providerId="ADAL" clId="{A2790937-FAB4-4B0C-B439-39012AA965CC}" dt="2020-05-26T20:34:04.705" v="10544"/>
        <pc:sldMkLst>
          <pc:docMk/>
          <pc:sldMk cId="662951351" sldId="1944"/>
        </pc:sldMkLst>
      </pc:sldChg>
      <pc:sldChg chg="modSp add del">
        <pc:chgData name="Shared Drive" userId="a8e99ec4-c3c1-49ac-ba97-2c12eee91f6a" providerId="ADAL" clId="{A2790937-FAB4-4B0C-B439-39012AA965CC}" dt="2020-05-26T20:33:59.521" v="10543" actId="2696"/>
        <pc:sldMkLst>
          <pc:docMk/>
          <pc:sldMk cId="3636146159" sldId="1944"/>
        </pc:sldMkLst>
        <pc:spChg chg="mod">
          <ac:chgData name="Shared Drive" userId="a8e99ec4-c3c1-49ac-ba97-2c12eee91f6a" providerId="ADAL" clId="{A2790937-FAB4-4B0C-B439-39012AA965CC}" dt="2020-05-24T14:42:49.473" v="1607"/>
          <ac:spMkLst>
            <pc:docMk/>
            <pc:sldMk cId="3636146159" sldId="1944"/>
            <ac:spMk id="2" creationId="{00000000-0000-0000-0000-000000000000}"/>
          </ac:spMkLst>
        </pc:spChg>
      </pc:sldChg>
      <pc:sldChg chg="addSp delSp modSp add del mod">
        <pc:chgData name="Shared Drive" userId="a8e99ec4-c3c1-49ac-ba97-2c12eee91f6a" providerId="ADAL" clId="{A2790937-FAB4-4B0C-B439-39012AA965CC}" dt="2020-05-26T20:33:59.521" v="10543" actId="2696"/>
        <pc:sldMkLst>
          <pc:docMk/>
          <pc:sldMk cId="584028097" sldId="1946"/>
        </pc:sldMkLst>
        <pc:spChg chg="del">
          <ac:chgData name="Shared Drive" userId="a8e99ec4-c3c1-49ac-ba97-2c12eee91f6a" providerId="ADAL" clId="{A2790937-FAB4-4B0C-B439-39012AA965CC}" dt="2020-05-24T14:42:49.473" v="1607"/>
          <ac:spMkLst>
            <pc:docMk/>
            <pc:sldMk cId="584028097" sldId="1946"/>
            <ac:spMk id="2" creationId="{E31B3344-5A83-4DE4-BE8C-6E031AA449B3}"/>
          </ac:spMkLst>
        </pc:spChg>
        <pc:spChg chg="add del mod">
          <ac:chgData name="Shared Drive" userId="a8e99ec4-c3c1-49ac-ba97-2c12eee91f6a" providerId="ADAL" clId="{A2790937-FAB4-4B0C-B439-39012AA965CC}" dt="2020-05-24T14:44:50.332" v="1618" actId="478"/>
          <ac:spMkLst>
            <pc:docMk/>
            <pc:sldMk cId="584028097" sldId="1946"/>
            <ac:spMk id="3" creationId="{84103F8A-D72A-4AD1-8D29-8A3F42E4CC91}"/>
          </ac:spMkLst>
        </pc:spChg>
        <pc:spChg chg="mod">
          <ac:chgData name="Shared Drive" userId="a8e99ec4-c3c1-49ac-ba97-2c12eee91f6a" providerId="ADAL" clId="{A2790937-FAB4-4B0C-B439-39012AA965CC}" dt="2020-05-24T14:44:55.348" v="1619" actId="1076"/>
          <ac:spMkLst>
            <pc:docMk/>
            <pc:sldMk cId="584028097" sldId="1946"/>
            <ac:spMk id="13" creationId="{6193DFE0-664E-4225-879B-38EB90D1A70F}"/>
          </ac:spMkLst>
        </pc:spChg>
        <pc:picChg chg="mod">
          <ac:chgData name="Shared Drive" userId="a8e99ec4-c3c1-49ac-ba97-2c12eee91f6a" providerId="ADAL" clId="{A2790937-FAB4-4B0C-B439-39012AA965CC}" dt="2020-05-24T14:42:49.473" v="1607"/>
          <ac:picMkLst>
            <pc:docMk/>
            <pc:sldMk cId="584028097" sldId="1946"/>
            <ac:picMk id="5" creationId="{3BDF6348-4B70-4A4A-A005-D4F312E2AB26}"/>
          </ac:picMkLst>
        </pc:picChg>
        <pc:picChg chg="add mod ord">
          <ac:chgData name="Shared Drive" userId="a8e99ec4-c3c1-49ac-ba97-2c12eee91f6a" providerId="ADAL" clId="{A2790937-FAB4-4B0C-B439-39012AA965CC}" dt="2020-05-24T14:44:30.820" v="1616" actId="962"/>
          <ac:picMkLst>
            <pc:docMk/>
            <pc:sldMk cId="584028097" sldId="1946"/>
            <ac:picMk id="10" creationId="{4469D45C-3B11-47CD-B796-2F000FC3AF39}"/>
          </ac:picMkLst>
        </pc:picChg>
      </pc:sldChg>
      <pc:sldChg chg="add">
        <pc:chgData name="Shared Drive" userId="a8e99ec4-c3c1-49ac-ba97-2c12eee91f6a" providerId="ADAL" clId="{A2790937-FAB4-4B0C-B439-39012AA965CC}" dt="2020-05-26T20:34:04.705" v="10544"/>
        <pc:sldMkLst>
          <pc:docMk/>
          <pc:sldMk cId="2195281638" sldId="1946"/>
        </pc:sldMkLst>
      </pc:sldChg>
      <pc:sldChg chg="modSp add">
        <pc:chgData name="Shared Drive" userId="a8e99ec4-c3c1-49ac-ba97-2c12eee91f6a" providerId="ADAL" clId="{A2790937-FAB4-4B0C-B439-39012AA965CC}" dt="2020-05-26T20:34:36.577" v="10546"/>
        <pc:sldMkLst>
          <pc:docMk/>
          <pc:sldMk cId="712422793" sldId="1947"/>
        </pc:sldMkLst>
        <pc:spChg chg="mod">
          <ac:chgData name="Shared Drive" userId="a8e99ec4-c3c1-49ac-ba97-2c12eee91f6a" providerId="ADAL" clId="{A2790937-FAB4-4B0C-B439-39012AA965CC}" dt="2020-05-26T20:34:36.577" v="10546"/>
          <ac:spMkLst>
            <pc:docMk/>
            <pc:sldMk cId="712422793" sldId="1947"/>
            <ac:spMk id="2" creationId="{CBA39945-C985-47E1-9FF5-22A8B9F34F7B}"/>
          </ac:spMkLst>
        </pc:spChg>
        <pc:spChg chg="mod">
          <ac:chgData name="Shared Drive" userId="a8e99ec4-c3c1-49ac-ba97-2c12eee91f6a" providerId="ADAL" clId="{A2790937-FAB4-4B0C-B439-39012AA965CC}" dt="2020-05-26T20:34:36.577" v="10546"/>
          <ac:spMkLst>
            <pc:docMk/>
            <pc:sldMk cId="712422793" sldId="1947"/>
            <ac:spMk id="3" creationId="{813179E7-EDE5-44E3-B4F3-2113824C82F1}"/>
          </ac:spMkLst>
        </pc:spChg>
      </pc:sldChg>
      <pc:sldChg chg="modSp add del">
        <pc:chgData name="Shared Drive" userId="a8e99ec4-c3c1-49ac-ba97-2c12eee91f6a" providerId="ADAL" clId="{A2790937-FAB4-4B0C-B439-39012AA965CC}" dt="2020-05-26T20:33:59.521" v="10543" actId="2696"/>
        <pc:sldMkLst>
          <pc:docMk/>
          <pc:sldMk cId="3740193652" sldId="1947"/>
        </pc:sldMkLst>
        <pc:spChg chg="mod">
          <ac:chgData name="Shared Drive" userId="a8e99ec4-c3c1-49ac-ba97-2c12eee91f6a" providerId="ADAL" clId="{A2790937-FAB4-4B0C-B439-39012AA965CC}" dt="2020-05-24T14:42:49.473" v="1607"/>
          <ac:spMkLst>
            <pc:docMk/>
            <pc:sldMk cId="3740193652" sldId="1947"/>
            <ac:spMk id="2" creationId="{CBA39945-C985-47E1-9FF5-22A8B9F34F7B}"/>
          </ac:spMkLst>
        </pc:spChg>
        <pc:spChg chg="mod">
          <ac:chgData name="Shared Drive" userId="a8e99ec4-c3c1-49ac-ba97-2c12eee91f6a" providerId="ADAL" clId="{A2790937-FAB4-4B0C-B439-39012AA965CC}" dt="2020-05-24T14:42:49.473" v="1607"/>
          <ac:spMkLst>
            <pc:docMk/>
            <pc:sldMk cId="3740193652" sldId="1947"/>
            <ac:spMk id="3" creationId="{813179E7-EDE5-44E3-B4F3-2113824C82F1}"/>
          </ac:spMkLst>
        </pc:spChg>
      </pc:sldChg>
      <pc:sldChg chg="modSp add">
        <pc:chgData name="Shared Drive" userId="a8e99ec4-c3c1-49ac-ba97-2c12eee91f6a" providerId="ADAL" clId="{A2790937-FAB4-4B0C-B439-39012AA965CC}" dt="2020-05-26T20:34:36.577" v="10546"/>
        <pc:sldMkLst>
          <pc:docMk/>
          <pc:sldMk cId="2631445654" sldId="1948"/>
        </pc:sldMkLst>
        <pc:spChg chg="mod">
          <ac:chgData name="Shared Drive" userId="a8e99ec4-c3c1-49ac-ba97-2c12eee91f6a" providerId="ADAL" clId="{A2790937-FAB4-4B0C-B439-39012AA965CC}" dt="2020-05-26T20:34:36.577" v="10546"/>
          <ac:spMkLst>
            <pc:docMk/>
            <pc:sldMk cId="2631445654" sldId="1948"/>
            <ac:spMk id="2" creationId="{2261C570-4C08-4890-B804-D407C41203AE}"/>
          </ac:spMkLst>
        </pc:spChg>
        <pc:spChg chg="mod">
          <ac:chgData name="Shared Drive" userId="a8e99ec4-c3c1-49ac-ba97-2c12eee91f6a" providerId="ADAL" clId="{A2790937-FAB4-4B0C-B439-39012AA965CC}" dt="2020-05-26T20:34:36.577" v="10546"/>
          <ac:spMkLst>
            <pc:docMk/>
            <pc:sldMk cId="2631445654" sldId="1948"/>
            <ac:spMk id="3" creationId="{31ADE228-93FB-41FC-9E6A-183E87913CC5}"/>
          </ac:spMkLst>
        </pc:spChg>
      </pc:sldChg>
      <pc:sldChg chg="modSp add del">
        <pc:chgData name="Shared Drive" userId="a8e99ec4-c3c1-49ac-ba97-2c12eee91f6a" providerId="ADAL" clId="{A2790937-FAB4-4B0C-B439-39012AA965CC}" dt="2020-05-26T20:33:59.521" v="10543" actId="2696"/>
        <pc:sldMkLst>
          <pc:docMk/>
          <pc:sldMk cId="3799416079" sldId="1948"/>
        </pc:sldMkLst>
        <pc:spChg chg="mod">
          <ac:chgData name="Shared Drive" userId="a8e99ec4-c3c1-49ac-ba97-2c12eee91f6a" providerId="ADAL" clId="{A2790937-FAB4-4B0C-B439-39012AA965CC}" dt="2020-05-24T14:42:49.473" v="1607"/>
          <ac:spMkLst>
            <pc:docMk/>
            <pc:sldMk cId="3799416079" sldId="1948"/>
            <ac:spMk id="2" creationId="{2261C570-4C08-4890-B804-D407C41203AE}"/>
          </ac:spMkLst>
        </pc:spChg>
        <pc:spChg chg="mod">
          <ac:chgData name="Shared Drive" userId="a8e99ec4-c3c1-49ac-ba97-2c12eee91f6a" providerId="ADAL" clId="{A2790937-FAB4-4B0C-B439-39012AA965CC}" dt="2020-05-24T14:42:49.473" v="1607"/>
          <ac:spMkLst>
            <pc:docMk/>
            <pc:sldMk cId="3799416079" sldId="1948"/>
            <ac:spMk id="3" creationId="{31ADE228-93FB-41FC-9E6A-183E87913CC5}"/>
          </ac:spMkLst>
        </pc:spChg>
      </pc:sldChg>
      <pc:sldChg chg="modSp add del">
        <pc:chgData name="Shared Drive" userId="a8e99ec4-c3c1-49ac-ba97-2c12eee91f6a" providerId="ADAL" clId="{A2790937-FAB4-4B0C-B439-39012AA965CC}" dt="2020-05-26T20:33:59.521" v="10543" actId="2696"/>
        <pc:sldMkLst>
          <pc:docMk/>
          <pc:sldMk cId="605335712" sldId="1949"/>
        </pc:sldMkLst>
        <pc:spChg chg="mod">
          <ac:chgData name="Shared Drive" userId="a8e99ec4-c3c1-49ac-ba97-2c12eee91f6a" providerId="ADAL" clId="{A2790937-FAB4-4B0C-B439-39012AA965CC}" dt="2020-05-24T14:42:49.473" v="1607"/>
          <ac:spMkLst>
            <pc:docMk/>
            <pc:sldMk cId="605335712" sldId="1949"/>
            <ac:spMk id="2" creationId="{2261C570-4C08-4890-B804-D407C41203AE}"/>
          </ac:spMkLst>
        </pc:spChg>
        <pc:spChg chg="mod">
          <ac:chgData name="Shared Drive" userId="a8e99ec4-c3c1-49ac-ba97-2c12eee91f6a" providerId="ADAL" clId="{A2790937-FAB4-4B0C-B439-39012AA965CC}" dt="2020-05-24T14:42:49.473" v="1607"/>
          <ac:spMkLst>
            <pc:docMk/>
            <pc:sldMk cId="605335712" sldId="1949"/>
            <ac:spMk id="3" creationId="{31ADE228-93FB-41FC-9E6A-183E87913CC5}"/>
          </ac:spMkLst>
        </pc:spChg>
      </pc:sldChg>
      <pc:sldChg chg="modSp add">
        <pc:chgData name="Shared Drive" userId="a8e99ec4-c3c1-49ac-ba97-2c12eee91f6a" providerId="ADAL" clId="{A2790937-FAB4-4B0C-B439-39012AA965CC}" dt="2020-05-26T20:34:36.577" v="10546"/>
        <pc:sldMkLst>
          <pc:docMk/>
          <pc:sldMk cId="931507125" sldId="1949"/>
        </pc:sldMkLst>
        <pc:spChg chg="mod">
          <ac:chgData name="Shared Drive" userId="a8e99ec4-c3c1-49ac-ba97-2c12eee91f6a" providerId="ADAL" clId="{A2790937-FAB4-4B0C-B439-39012AA965CC}" dt="2020-05-26T20:34:36.577" v="10546"/>
          <ac:spMkLst>
            <pc:docMk/>
            <pc:sldMk cId="931507125" sldId="1949"/>
            <ac:spMk id="2" creationId="{2261C570-4C08-4890-B804-D407C41203AE}"/>
          </ac:spMkLst>
        </pc:spChg>
        <pc:spChg chg="mod">
          <ac:chgData name="Shared Drive" userId="a8e99ec4-c3c1-49ac-ba97-2c12eee91f6a" providerId="ADAL" clId="{A2790937-FAB4-4B0C-B439-39012AA965CC}" dt="2020-05-26T20:34:36.577" v="10546"/>
          <ac:spMkLst>
            <pc:docMk/>
            <pc:sldMk cId="931507125" sldId="1949"/>
            <ac:spMk id="3" creationId="{31ADE228-93FB-41FC-9E6A-183E87913CC5}"/>
          </ac:spMkLst>
        </pc:spChg>
      </pc:sldChg>
      <pc:sldChg chg="modSp add del">
        <pc:chgData name="Shared Drive" userId="a8e99ec4-c3c1-49ac-ba97-2c12eee91f6a" providerId="ADAL" clId="{A2790937-FAB4-4B0C-B439-39012AA965CC}" dt="2020-05-26T20:33:59.521" v="10543" actId="2696"/>
        <pc:sldMkLst>
          <pc:docMk/>
          <pc:sldMk cId="856597374" sldId="1950"/>
        </pc:sldMkLst>
        <pc:spChg chg="mod">
          <ac:chgData name="Shared Drive" userId="a8e99ec4-c3c1-49ac-ba97-2c12eee91f6a" providerId="ADAL" clId="{A2790937-FAB4-4B0C-B439-39012AA965CC}" dt="2020-05-24T14:42:49.473" v="1607"/>
          <ac:spMkLst>
            <pc:docMk/>
            <pc:sldMk cId="856597374" sldId="1950"/>
            <ac:spMk id="2" creationId="{B00B3F76-16F8-4E0F-9E33-137ED0BC734F}"/>
          </ac:spMkLst>
        </pc:spChg>
        <pc:spChg chg="mod">
          <ac:chgData name="Shared Drive" userId="a8e99ec4-c3c1-49ac-ba97-2c12eee91f6a" providerId="ADAL" clId="{A2790937-FAB4-4B0C-B439-39012AA965CC}" dt="2020-05-24T14:42:49.473" v="1607"/>
          <ac:spMkLst>
            <pc:docMk/>
            <pc:sldMk cId="856597374" sldId="1950"/>
            <ac:spMk id="3" creationId="{629C98C5-D8A5-45E5-9ED9-EBBE6DBCC836}"/>
          </ac:spMkLst>
        </pc:spChg>
      </pc:sldChg>
      <pc:sldChg chg="modSp add">
        <pc:chgData name="Shared Drive" userId="a8e99ec4-c3c1-49ac-ba97-2c12eee91f6a" providerId="ADAL" clId="{A2790937-FAB4-4B0C-B439-39012AA965CC}" dt="2020-05-26T20:34:36.577" v="10546"/>
        <pc:sldMkLst>
          <pc:docMk/>
          <pc:sldMk cId="4108928293" sldId="1950"/>
        </pc:sldMkLst>
        <pc:spChg chg="mod">
          <ac:chgData name="Shared Drive" userId="a8e99ec4-c3c1-49ac-ba97-2c12eee91f6a" providerId="ADAL" clId="{A2790937-FAB4-4B0C-B439-39012AA965CC}" dt="2020-05-26T20:34:36.577" v="10546"/>
          <ac:spMkLst>
            <pc:docMk/>
            <pc:sldMk cId="4108928293" sldId="1950"/>
            <ac:spMk id="2" creationId="{B00B3F76-16F8-4E0F-9E33-137ED0BC734F}"/>
          </ac:spMkLst>
        </pc:spChg>
        <pc:spChg chg="mod">
          <ac:chgData name="Shared Drive" userId="a8e99ec4-c3c1-49ac-ba97-2c12eee91f6a" providerId="ADAL" clId="{A2790937-FAB4-4B0C-B439-39012AA965CC}" dt="2020-05-26T20:34:36.577" v="10546"/>
          <ac:spMkLst>
            <pc:docMk/>
            <pc:sldMk cId="4108928293" sldId="1950"/>
            <ac:spMk id="3" creationId="{629C98C5-D8A5-45E5-9ED9-EBBE6DBCC836}"/>
          </ac:spMkLst>
        </pc:spChg>
      </pc:sldChg>
      <pc:sldChg chg="modSp add">
        <pc:chgData name="Shared Drive" userId="a8e99ec4-c3c1-49ac-ba97-2c12eee91f6a" providerId="ADAL" clId="{A2790937-FAB4-4B0C-B439-39012AA965CC}" dt="2020-05-27T14:54:39.543" v="11572" actId="404"/>
        <pc:sldMkLst>
          <pc:docMk/>
          <pc:sldMk cId="2018481113" sldId="1951"/>
        </pc:sldMkLst>
        <pc:graphicFrameChg chg="mod">
          <ac:chgData name="Shared Drive" userId="a8e99ec4-c3c1-49ac-ba97-2c12eee91f6a" providerId="ADAL" clId="{A2790937-FAB4-4B0C-B439-39012AA965CC}" dt="2020-05-27T14:54:39.543" v="11572" actId="404"/>
          <ac:graphicFrameMkLst>
            <pc:docMk/>
            <pc:sldMk cId="2018481113" sldId="1951"/>
            <ac:graphicFrameMk id="4" creationId="{AC71A291-053B-4B73-AAB8-FF4D7B6EAFA9}"/>
          </ac:graphicFrameMkLst>
        </pc:graphicFrameChg>
      </pc:sldChg>
      <pc:sldChg chg="modSp add del">
        <pc:chgData name="Shared Drive" userId="a8e99ec4-c3c1-49ac-ba97-2c12eee91f6a" providerId="ADAL" clId="{A2790937-FAB4-4B0C-B439-39012AA965CC}" dt="2020-05-26T20:33:59.521" v="10543" actId="2696"/>
        <pc:sldMkLst>
          <pc:docMk/>
          <pc:sldMk cId="3147971205" sldId="1951"/>
        </pc:sldMkLst>
        <pc:spChg chg="mod">
          <ac:chgData name="Shared Drive" userId="a8e99ec4-c3c1-49ac-ba97-2c12eee91f6a" providerId="ADAL" clId="{A2790937-FAB4-4B0C-B439-39012AA965CC}" dt="2020-05-24T14:42:49.473" v="1607"/>
          <ac:spMkLst>
            <pc:docMk/>
            <pc:sldMk cId="3147971205" sldId="1951"/>
            <ac:spMk id="2" creationId="{12489708-C963-4531-AAFF-B139EA5C0978}"/>
          </ac:spMkLst>
        </pc:spChg>
        <pc:graphicFrameChg chg="mod">
          <ac:chgData name="Shared Drive" userId="a8e99ec4-c3c1-49ac-ba97-2c12eee91f6a" providerId="ADAL" clId="{A2790937-FAB4-4B0C-B439-39012AA965CC}" dt="2020-05-24T14:42:49.473" v="1607"/>
          <ac:graphicFrameMkLst>
            <pc:docMk/>
            <pc:sldMk cId="3147971205" sldId="1951"/>
            <ac:graphicFrameMk id="4" creationId="{AC71A291-053B-4B73-AAB8-FF4D7B6EAFA9}"/>
          </ac:graphicFrameMkLst>
        </pc:graphicFrameChg>
      </pc:sldChg>
      <pc:sldChg chg="modSp add del">
        <pc:chgData name="Shared Drive" userId="a8e99ec4-c3c1-49ac-ba97-2c12eee91f6a" providerId="ADAL" clId="{A2790937-FAB4-4B0C-B439-39012AA965CC}" dt="2020-05-26T20:33:59.521" v="10543" actId="2696"/>
        <pc:sldMkLst>
          <pc:docMk/>
          <pc:sldMk cId="75006268" sldId="1953"/>
        </pc:sldMkLst>
        <pc:spChg chg="mod">
          <ac:chgData name="Shared Drive" userId="a8e99ec4-c3c1-49ac-ba97-2c12eee91f6a" providerId="ADAL" clId="{A2790937-FAB4-4B0C-B439-39012AA965CC}" dt="2020-05-24T14:42:49.473" v="1607"/>
          <ac:spMkLst>
            <pc:docMk/>
            <pc:sldMk cId="75006268" sldId="1953"/>
            <ac:spMk id="2" creationId="{8D3575AE-C975-447E-B37C-2E11F6AF5998}"/>
          </ac:spMkLst>
        </pc:spChg>
        <pc:spChg chg="mod">
          <ac:chgData name="Shared Drive" userId="a8e99ec4-c3c1-49ac-ba97-2c12eee91f6a" providerId="ADAL" clId="{A2790937-FAB4-4B0C-B439-39012AA965CC}" dt="2020-05-24T14:42:49.473" v="1607"/>
          <ac:spMkLst>
            <pc:docMk/>
            <pc:sldMk cId="75006268" sldId="1953"/>
            <ac:spMk id="3" creationId="{37238E58-724A-4BFF-A568-68974977253E}"/>
          </ac:spMkLst>
        </pc:spChg>
      </pc:sldChg>
      <pc:sldChg chg="add del">
        <pc:chgData name="Shared Drive" userId="a8e99ec4-c3c1-49ac-ba97-2c12eee91f6a" providerId="ADAL" clId="{A2790937-FAB4-4B0C-B439-39012AA965CC}" dt="2020-05-26T20:34:21.007" v="10545" actId="47"/>
        <pc:sldMkLst>
          <pc:docMk/>
          <pc:sldMk cId="342097887" sldId="1953"/>
        </pc:sldMkLst>
      </pc:sldChg>
      <pc:sldChg chg="modSp add del">
        <pc:chgData name="Shared Drive" userId="a8e99ec4-c3c1-49ac-ba97-2c12eee91f6a" providerId="ADAL" clId="{A2790937-FAB4-4B0C-B439-39012AA965CC}" dt="2020-05-26T20:33:59.521" v="10543" actId="2696"/>
        <pc:sldMkLst>
          <pc:docMk/>
          <pc:sldMk cId="496934677" sldId="1954"/>
        </pc:sldMkLst>
        <pc:spChg chg="mod">
          <ac:chgData name="Shared Drive" userId="a8e99ec4-c3c1-49ac-ba97-2c12eee91f6a" providerId="ADAL" clId="{A2790937-FAB4-4B0C-B439-39012AA965CC}" dt="2020-05-24T14:42:49.473" v="1607"/>
          <ac:spMkLst>
            <pc:docMk/>
            <pc:sldMk cId="496934677" sldId="1954"/>
            <ac:spMk id="2" creationId="{503D9DB5-9B60-425F-B893-A68A9D58FA0D}"/>
          </ac:spMkLst>
        </pc:spChg>
        <pc:spChg chg="mod">
          <ac:chgData name="Shared Drive" userId="a8e99ec4-c3c1-49ac-ba97-2c12eee91f6a" providerId="ADAL" clId="{A2790937-FAB4-4B0C-B439-39012AA965CC}" dt="2020-05-24T14:42:49.473" v="1607"/>
          <ac:spMkLst>
            <pc:docMk/>
            <pc:sldMk cId="496934677" sldId="1954"/>
            <ac:spMk id="3" creationId="{467A69E5-4FC0-4362-91EA-37F9E45DF667}"/>
          </ac:spMkLst>
        </pc:spChg>
      </pc:sldChg>
      <pc:sldChg chg="add del">
        <pc:chgData name="Shared Drive" userId="a8e99ec4-c3c1-49ac-ba97-2c12eee91f6a" providerId="ADAL" clId="{A2790937-FAB4-4B0C-B439-39012AA965CC}" dt="2020-05-26T20:34:21.007" v="10545" actId="47"/>
        <pc:sldMkLst>
          <pc:docMk/>
          <pc:sldMk cId="4291910436" sldId="1954"/>
        </pc:sldMkLst>
      </pc:sldChg>
      <pc:sldChg chg="modSp add del">
        <pc:chgData name="Shared Drive" userId="a8e99ec4-c3c1-49ac-ba97-2c12eee91f6a" providerId="ADAL" clId="{A2790937-FAB4-4B0C-B439-39012AA965CC}" dt="2020-05-26T20:33:59.521" v="10543" actId="2696"/>
        <pc:sldMkLst>
          <pc:docMk/>
          <pc:sldMk cId="900366483" sldId="1955"/>
        </pc:sldMkLst>
        <pc:spChg chg="mod">
          <ac:chgData name="Shared Drive" userId="a8e99ec4-c3c1-49ac-ba97-2c12eee91f6a" providerId="ADAL" clId="{A2790937-FAB4-4B0C-B439-39012AA965CC}" dt="2020-05-24T14:42:49.473" v="1607"/>
          <ac:spMkLst>
            <pc:docMk/>
            <pc:sldMk cId="900366483" sldId="1955"/>
            <ac:spMk id="2" creationId="{A6675BC0-36AA-4E25-87D6-A8FCB78C948F}"/>
          </ac:spMkLst>
        </pc:spChg>
        <pc:spChg chg="mod">
          <ac:chgData name="Shared Drive" userId="a8e99ec4-c3c1-49ac-ba97-2c12eee91f6a" providerId="ADAL" clId="{A2790937-FAB4-4B0C-B439-39012AA965CC}" dt="2020-05-24T14:42:49.473" v="1607"/>
          <ac:spMkLst>
            <pc:docMk/>
            <pc:sldMk cId="900366483" sldId="1955"/>
            <ac:spMk id="3" creationId="{586F8130-7DD7-4435-9062-9590CE8BD424}"/>
          </ac:spMkLst>
        </pc:spChg>
      </pc:sldChg>
      <pc:sldChg chg="add del">
        <pc:chgData name="Shared Drive" userId="a8e99ec4-c3c1-49ac-ba97-2c12eee91f6a" providerId="ADAL" clId="{A2790937-FAB4-4B0C-B439-39012AA965CC}" dt="2020-05-26T20:34:21.007" v="10545" actId="47"/>
        <pc:sldMkLst>
          <pc:docMk/>
          <pc:sldMk cId="3880677317" sldId="1955"/>
        </pc:sldMkLst>
      </pc:sldChg>
      <pc:sldChg chg="addSp modSp add mod modAnim modNotesTx">
        <pc:chgData name="Shared Drive" userId="a8e99ec4-c3c1-49ac-ba97-2c12eee91f6a" providerId="ADAL" clId="{A2790937-FAB4-4B0C-B439-39012AA965CC}" dt="2020-05-28T15:14:37.840" v="18541" actId="6549"/>
        <pc:sldMkLst>
          <pc:docMk/>
          <pc:sldMk cId="1110279188" sldId="1970"/>
        </pc:sldMkLst>
        <pc:spChg chg="mod">
          <ac:chgData name="Shared Drive" userId="a8e99ec4-c3c1-49ac-ba97-2c12eee91f6a" providerId="ADAL" clId="{A2790937-FAB4-4B0C-B439-39012AA965CC}" dt="2020-05-26T16:06:40.673" v="9878" actId="313"/>
          <ac:spMkLst>
            <pc:docMk/>
            <pc:sldMk cId="1110279188" sldId="1970"/>
            <ac:spMk id="2" creationId="{2875C865-02D8-4DB4-BB18-397A3F1E7405}"/>
          </ac:spMkLst>
        </pc:spChg>
        <pc:spChg chg="add mod">
          <ac:chgData name="Shared Drive" userId="a8e99ec4-c3c1-49ac-ba97-2c12eee91f6a" providerId="ADAL" clId="{A2790937-FAB4-4B0C-B439-39012AA965CC}" dt="2020-05-27T16:04:29.634" v="14974" actId="1076"/>
          <ac:spMkLst>
            <pc:docMk/>
            <pc:sldMk cId="1110279188" sldId="1970"/>
            <ac:spMk id="3" creationId="{ADA9C889-31FF-4C23-9954-E7FA6ADAD067}"/>
          </ac:spMkLst>
        </pc:spChg>
        <pc:spChg chg="mod">
          <ac:chgData name="Shared Drive" userId="a8e99ec4-c3c1-49ac-ba97-2c12eee91f6a" providerId="ADAL" clId="{A2790937-FAB4-4B0C-B439-39012AA965CC}" dt="2020-05-26T16:06:32.104" v="9877" actId="1036"/>
          <ac:spMkLst>
            <pc:docMk/>
            <pc:sldMk cId="1110279188" sldId="1970"/>
            <ac:spMk id="4" creationId="{9E99A68B-D62C-4B84-8ADA-B779E79534F7}"/>
          </ac:spMkLst>
        </pc:spChg>
        <pc:spChg chg="mod">
          <ac:chgData name="Shared Drive" userId="a8e99ec4-c3c1-49ac-ba97-2c12eee91f6a" providerId="ADAL" clId="{A2790937-FAB4-4B0C-B439-39012AA965CC}" dt="2020-05-27T16:03:21.454" v="14945" actId="6549"/>
          <ac:spMkLst>
            <pc:docMk/>
            <pc:sldMk cId="1110279188" sldId="1970"/>
            <ac:spMk id="5" creationId="{2AA1352B-451A-456D-B781-E13B748CEC73}"/>
          </ac:spMkLst>
        </pc:spChg>
        <pc:spChg chg="mod">
          <ac:chgData name="Shared Drive" userId="a8e99ec4-c3c1-49ac-ba97-2c12eee91f6a" providerId="ADAL" clId="{A2790937-FAB4-4B0C-B439-39012AA965CC}" dt="2020-05-28T15:14:37.840" v="18541" actId="6549"/>
          <ac:spMkLst>
            <pc:docMk/>
            <pc:sldMk cId="1110279188" sldId="1970"/>
            <ac:spMk id="6" creationId="{16F6A6FB-94B8-42B7-B8A4-7388718F931D}"/>
          </ac:spMkLst>
        </pc:spChg>
        <pc:spChg chg="mod">
          <ac:chgData name="Shared Drive" userId="a8e99ec4-c3c1-49ac-ba97-2c12eee91f6a" providerId="ADAL" clId="{A2790937-FAB4-4B0C-B439-39012AA965CC}" dt="2020-05-26T16:06:32.104" v="9877" actId="1036"/>
          <ac:spMkLst>
            <pc:docMk/>
            <pc:sldMk cId="1110279188" sldId="1970"/>
            <ac:spMk id="7" creationId="{18F5AE23-B2AB-4BBE-A88E-4B3AB2F770EB}"/>
          </ac:spMkLst>
        </pc:spChg>
        <pc:spChg chg="mod">
          <ac:chgData name="Shared Drive" userId="a8e99ec4-c3c1-49ac-ba97-2c12eee91f6a" providerId="ADAL" clId="{A2790937-FAB4-4B0C-B439-39012AA965CC}" dt="2020-05-27T16:03:45.015" v="14952" actId="20577"/>
          <ac:spMkLst>
            <pc:docMk/>
            <pc:sldMk cId="1110279188" sldId="1970"/>
            <ac:spMk id="10" creationId="{6579F0D2-835A-4CD8-AF9E-ECDE3D873CAC}"/>
          </ac:spMkLst>
        </pc:spChg>
        <pc:spChg chg="mod">
          <ac:chgData name="Shared Drive" userId="a8e99ec4-c3c1-49ac-ba97-2c12eee91f6a" providerId="ADAL" clId="{A2790937-FAB4-4B0C-B439-39012AA965CC}" dt="2020-05-26T16:06:32.104" v="9877" actId="1036"/>
          <ac:spMkLst>
            <pc:docMk/>
            <pc:sldMk cId="1110279188" sldId="1970"/>
            <ac:spMk id="11" creationId="{A3BD22F4-CA7A-4C56-924D-130D447C0E30}"/>
          </ac:spMkLst>
        </pc:spChg>
        <pc:spChg chg="mod">
          <ac:chgData name="Shared Drive" userId="a8e99ec4-c3c1-49ac-ba97-2c12eee91f6a" providerId="ADAL" clId="{A2790937-FAB4-4B0C-B439-39012AA965CC}" dt="2020-05-27T16:04:22.622" v="14973" actId="20577"/>
          <ac:spMkLst>
            <pc:docMk/>
            <pc:sldMk cId="1110279188" sldId="1970"/>
            <ac:spMk id="13" creationId="{C4CFE6DC-0947-476B-B7F5-EF2C1EFFBF90}"/>
          </ac:spMkLst>
        </pc:spChg>
        <pc:spChg chg="mod">
          <ac:chgData name="Shared Drive" userId="a8e99ec4-c3c1-49ac-ba97-2c12eee91f6a" providerId="ADAL" clId="{A2790937-FAB4-4B0C-B439-39012AA965CC}" dt="2020-05-27T16:03:54.806" v="14964" actId="20577"/>
          <ac:spMkLst>
            <pc:docMk/>
            <pc:sldMk cId="1110279188" sldId="1970"/>
            <ac:spMk id="15" creationId="{97F3D866-174E-4FC7-88EF-87FB19E8DD23}"/>
          </ac:spMkLst>
        </pc:spChg>
        <pc:spChg chg="mod">
          <ac:chgData name="Shared Drive" userId="a8e99ec4-c3c1-49ac-ba97-2c12eee91f6a" providerId="ADAL" clId="{A2790937-FAB4-4B0C-B439-39012AA965CC}" dt="2020-05-27T16:03:49.744" v="14958" actId="20577"/>
          <ac:spMkLst>
            <pc:docMk/>
            <pc:sldMk cId="1110279188" sldId="1970"/>
            <ac:spMk id="16" creationId="{673C97F5-E432-48AC-BC06-BA95BEE338A4}"/>
          </ac:spMkLst>
        </pc:spChg>
        <pc:picChg chg="mod">
          <ac:chgData name="Shared Drive" userId="a8e99ec4-c3c1-49ac-ba97-2c12eee91f6a" providerId="ADAL" clId="{A2790937-FAB4-4B0C-B439-39012AA965CC}" dt="2020-05-26T16:06:32.104" v="9877" actId="1036"/>
          <ac:picMkLst>
            <pc:docMk/>
            <pc:sldMk cId="1110279188" sldId="1970"/>
            <ac:picMk id="9" creationId="{3C169203-A008-41E4-9126-4B6C2D29FBBC}"/>
          </ac:picMkLst>
        </pc:picChg>
      </pc:sldChg>
      <pc:sldChg chg="modSp add mod ord">
        <pc:chgData name="Shared Drive" userId="a8e99ec4-c3c1-49ac-ba97-2c12eee91f6a" providerId="ADAL" clId="{A2790937-FAB4-4B0C-B439-39012AA965CC}" dt="2020-05-23T17:27:08.176" v="1226"/>
        <pc:sldMkLst>
          <pc:docMk/>
          <pc:sldMk cId="2412651950" sldId="2097"/>
        </pc:sldMkLst>
        <pc:spChg chg="mod">
          <ac:chgData name="Shared Drive" userId="a8e99ec4-c3c1-49ac-ba97-2c12eee91f6a" providerId="ADAL" clId="{A2790937-FAB4-4B0C-B439-39012AA965CC}" dt="2020-05-23T17:27:02.341" v="1224" actId="20577"/>
          <ac:spMkLst>
            <pc:docMk/>
            <pc:sldMk cId="2412651950" sldId="2097"/>
            <ac:spMk id="2" creationId="{0D7584A5-E18A-4E95-B459-15338CE5C58F}"/>
          </ac:spMkLst>
        </pc:spChg>
      </pc:sldChg>
      <pc:sldChg chg="modSp add del mod">
        <pc:chgData name="Shared Drive" userId="a8e99ec4-c3c1-49ac-ba97-2c12eee91f6a" providerId="ADAL" clId="{A2790937-FAB4-4B0C-B439-39012AA965CC}" dt="2020-05-26T20:47:10.433" v="10773" actId="47"/>
        <pc:sldMkLst>
          <pc:docMk/>
          <pc:sldMk cId="3533972875" sldId="2108"/>
        </pc:sldMkLst>
        <pc:spChg chg="mod">
          <ac:chgData name="Shared Drive" userId="a8e99ec4-c3c1-49ac-ba97-2c12eee91f6a" providerId="ADAL" clId="{A2790937-FAB4-4B0C-B439-39012AA965CC}" dt="2020-05-23T16:14:57.825" v="17" actId="1076"/>
          <ac:spMkLst>
            <pc:docMk/>
            <pc:sldMk cId="3533972875" sldId="2108"/>
            <ac:spMk id="52" creationId="{9F832001-C561-4CA3-99BB-EFE50FCABAD6}"/>
          </ac:spMkLst>
        </pc:spChg>
        <pc:graphicFrameChg chg="mod">
          <ac:chgData name="Shared Drive" userId="a8e99ec4-c3c1-49ac-ba97-2c12eee91f6a" providerId="ADAL" clId="{A2790937-FAB4-4B0C-B439-39012AA965CC}" dt="2020-05-23T16:14:55.285" v="16" actId="21"/>
          <ac:graphicFrameMkLst>
            <pc:docMk/>
            <pc:sldMk cId="3533972875" sldId="2108"/>
            <ac:graphicFrameMk id="4" creationId="{3554F0A7-586B-415F-98BA-9AB0527BCA16}"/>
          </ac:graphicFrameMkLst>
        </pc:graphicFrameChg>
      </pc:sldChg>
      <pc:sldChg chg="modSp mod modNotesTx">
        <pc:chgData name="Shared Drive" userId="a8e99ec4-c3c1-49ac-ba97-2c12eee91f6a" providerId="ADAL" clId="{A2790937-FAB4-4B0C-B439-39012AA965CC}" dt="2020-05-28T13:51:19.013" v="18226" actId="20577"/>
        <pc:sldMkLst>
          <pc:docMk/>
          <pc:sldMk cId="2405227361" sldId="2172"/>
        </pc:sldMkLst>
        <pc:spChg chg="mod">
          <ac:chgData name="Shared Drive" userId="a8e99ec4-c3c1-49ac-ba97-2c12eee91f6a" providerId="ADAL" clId="{A2790937-FAB4-4B0C-B439-39012AA965CC}" dt="2020-05-24T15:59:29.438" v="1706" actId="20577"/>
          <ac:spMkLst>
            <pc:docMk/>
            <pc:sldMk cId="2405227361" sldId="2172"/>
            <ac:spMk id="218" creationId="{E8798B27-8ADE-46BB-AF80-255BC40B13CE}"/>
          </ac:spMkLst>
        </pc:spChg>
      </pc:sldChg>
      <pc:sldChg chg="del">
        <pc:chgData name="Shared Drive" userId="a8e99ec4-c3c1-49ac-ba97-2c12eee91f6a" providerId="ADAL" clId="{A2790937-FAB4-4B0C-B439-39012AA965CC}" dt="2020-05-23T14:32:58.983" v="0" actId="47"/>
        <pc:sldMkLst>
          <pc:docMk/>
          <pc:sldMk cId="2663239055" sldId="2173"/>
        </pc:sldMkLst>
      </pc:sldChg>
      <pc:sldChg chg="modSp del mod">
        <pc:chgData name="Shared Drive" userId="a8e99ec4-c3c1-49ac-ba97-2c12eee91f6a" providerId="ADAL" clId="{A2790937-FAB4-4B0C-B439-39012AA965CC}" dt="2020-05-27T21:40:49.882" v="15713" actId="2696"/>
        <pc:sldMkLst>
          <pc:docMk/>
          <pc:sldMk cId="1461225338" sldId="2174"/>
        </pc:sldMkLst>
        <pc:spChg chg="mod">
          <ac:chgData name="Shared Drive" userId="a8e99ec4-c3c1-49ac-ba97-2c12eee91f6a" providerId="ADAL" clId="{A2790937-FAB4-4B0C-B439-39012AA965CC}" dt="2020-05-27T21:40:37.480" v="15712" actId="6549"/>
          <ac:spMkLst>
            <pc:docMk/>
            <pc:sldMk cId="1461225338" sldId="2174"/>
            <ac:spMk id="218" creationId="{E8798B27-8ADE-46BB-AF80-255BC40B13CE}"/>
          </ac:spMkLst>
        </pc:spChg>
      </pc:sldChg>
      <pc:sldChg chg="modSp add mod">
        <pc:chgData name="Shared Drive" userId="a8e99ec4-c3c1-49ac-ba97-2c12eee91f6a" providerId="ADAL" clId="{A2790937-FAB4-4B0C-B439-39012AA965CC}" dt="2020-05-27T23:54:25.676" v="16342" actId="20577"/>
        <pc:sldMkLst>
          <pc:docMk/>
          <pc:sldMk cId="4189485641" sldId="2174"/>
        </pc:sldMkLst>
        <pc:spChg chg="mod">
          <ac:chgData name="Shared Drive" userId="a8e99ec4-c3c1-49ac-ba97-2c12eee91f6a" providerId="ADAL" clId="{A2790937-FAB4-4B0C-B439-39012AA965CC}" dt="2020-05-27T23:54:25.676" v="16342" actId="20577"/>
          <ac:spMkLst>
            <pc:docMk/>
            <pc:sldMk cId="4189485641" sldId="2174"/>
            <ac:spMk id="218" creationId="{E8798B27-8ADE-46BB-AF80-255BC40B13CE}"/>
          </ac:spMkLst>
        </pc:spChg>
      </pc:sldChg>
      <pc:sldChg chg="del">
        <pc:chgData name="Shared Drive" userId="a8e99ec4-c3c1-49ac-ba97-2c12eee91f6a" providerId="ADAL" clId="{A2790937-FAB4-4B0C-B439-39012AA965CC}" dt="2020-05-23T14:32:58.983" v="0" actId="47"/>
        <pc:sldMkLst>
          <pc:docMk/>
          <pc:sldMk cId="0" sldId="2175"/>
        </pc:sldMkLst>
      </pc:sldChg>
      <pc:sldChg chg="del">
        <pc:chgData name="Shared Drive" userId="a8e99ec4-c3c1-49ac-ba97-2c12eee91f6a" providerId="ADAL" clId="{A2790937-FAB4-4B0C-B439-39012AA965CC}" dt="2020-05-23T14:32:58.983" v="0" actId="47"/>
        <pc:sldMkLst>
          <pc:docMk/>
          <pc:sldMk cId="0" sldId="2176"/>
        </pc:sldMkLst>
      </pc:sldChg>
      <pc:sldChg chg="del">
        <pc:chgData name="Shared Drive" userId="a8e99ec4-c3c1-49ac-ba97-2c12eee91f6a" providerId="ADAL" clId="{A2790937-FAB4-4B0C-B439-39012AA965CC}" dt="2020-05-23T14:32:58.983" v="0" actId="47"/>
        <pc:sldMkLst>
          <pc:docMk/>
          <pc:sldMk cId="0" sldId="2177"/>
        </pc:sldMkLst>
      </pc:sldChg>
      <pc:sldChg chg="del">
        <pc:chgData name="Shared Drive" userId="a8e99ec4-c3c1-49ac-ba97-2c12eee91f6a" providerId="ADAL" clId="{A2790937-FAB4-4B0C-B439-39012AA965CC}" dt="2020-05-23T14:32:58.983" v="0" actId="47"/>
        <pc:sldMkLst>
          <pc:docMk/>
          <pc:sldMk cId="0" sldId="2178"/>
        </pc:sldMkLst>
      </pc:sldChg>
      <pc:sldChg chg="modSp mod">
        <pc:chgData name="Shared Drive" userId="a8e99ec4-c3c1-49ac-ba97-2c12eee91f6a" providerId="ADAL" clId="{A2790937-FAB4-4B0C-B439-39012AA965CC}" dt="2020-05-26T20:01:40.122" v="10231" actId="20577"/>
        <pc:sldMkLst>
          <pc:docMk/>
          <pc:sldMk cId="1626552632" sldId="2180"/>
        </pc:sldMkLst>
        <pc:spChg chg="mod">
          <ac:chgData name="Shared Drive" userId="a8e99ec4-c3c1-49ac-ba97-2c12eee91f6a" providerId="ADAL" clId="{A2790937-FAB4-4B0C-B439-39012AA965CC}" dt="2020-05-26T20:01:40.122" v="10231" actId="20577"/>
          <ac:spMkLst>
            <pc:docMk/>
            <pc:sldMk cId="1626552632" sldId="2180"/>
            <ac:spMk id="3" creationId="{ED478968-10DD-4433-A4BC-EF834122803F}"/>
          </ac:spMkLst>
        </pc:spChg>
      </pc:sldChg>
      <pc:sldChg chg="modSp mod">
        <pc:chgData name="Shared Drive" userId="a8e99ec4-c3c1-49ac-ba97-2c12eee91f6a" providerId="ADAL" clId="{A2790937-FAB4-4B0C-B439-39012AA965CC}" dt="2020-05-26T20:01:48.138" v="10233" actId="20577"/>
        <pc:sldMkLst>
          <pc:docMk/>
          <pc:sldMk cId="4277567555" sldId="2181"/>
        </pc:sldMkLst>
        <pc:spChg chg="mod">
          <ac:chgData name="Shared Drive" userId="a8e99ec4-c3c1-49ac-ba97-2c12eee91f6a" providerId="ADAL" clId="{A2790937-FAB4-4B0C-B439-39012AA965CC}" dt="2020-05-26T20:01:48.138" v="10233" actId="20577"/>
          <ac:spMkLst>
            <pc:docMk/>
            <pc:sldMk cId="4277567555" sldId="2181"/>
            <ac:spMk id="3" creationId="{82DC728B-293B-485F-BA84-BA734965B9B2}"/>
          </ac:spMkLst>
        </pc:spChg>
      </pc:sldChg>
      <pc:sldChg chg="del">
        <pc:chgData name="Shared Drive" userId="a8e99ec4-c3c1-49ac-ba97-2c12eee91f6a" providerId="ADAL" clId="{A2790937-FAB4-4B0C-B439-39012AA965CC}" dt="2020-05-25T15:37:33.605" v="6307" actId="47"/>
        <pc:sldMkLst>
          <pc:docMk/>
          <pc:sldMk cId="1937112511" sldId="2182"/>
        </pc:sldMkLst>
      </pc:sldChg>
      <pc:sldChg chg="modSp mod">
        <pc:chgData name="Shared Drive" userId="a8e99ec4-c3c1-49ac-ba97-2c12eee91f6a" providerId="ADAL" clId="{A2790937-FAB4-4B0C-B439-39012AA965CC}" dt="2020-05-24T14:30:36.217" v="1242" actId="20577"/>
        <pc:sldMkLst>
          <pc:docMk/>
          <pc:sldMk cId="408696118" sldId="2183"/>
        </pc:sldMkLst>
        <pc:spChg chg="mod">
          <ac:chgData name="Shared Drive" userId="a8e99ec4-c3c1-49ac-ba97-2c12eee91f6a" providerId="ADAL" clId="{A2790937-FAB4-4B0C-B439-39012AA965CC}" dt="2020-05-24T14:30:36.217" v="1242" actId="20577"/>
          <ac:spMkLst>
            <pc:docMk/>
            <pc:sldMk cId="408696118" sldId="2183"/>
            <ac:spMk id="218" creationId="{E8798B27-8ADE-46BB-AF80-255BC40B13CE}"/>
          </ac:spMkLst>
        </pc:spChg>
      </pc:sldChg>
      <pc:sldChg chg="del">
        <pc:chgData name="Shared Drive" userId="a8e99ec4-c3c1-49ac-ba97-2c12eee91f6a" providerId="ADAL" clId="{A2790937-FAB4-4B0C-B439-39012AA965CC}" dt="2020-05-23T14:32:58.983" v="0" actId="47"/>
        <pc:sldMkLst>
          <pc:docMk/>
          <pc:sldMk cId="3836114230" sldId="2184"/>
        </pc:sldMkLst>
      </pc:sldChg>
      <pc:sldChg chg="del">
        <pc:chgData name="Shared Drive" userId="a8e99ec4-c3c1-49ac-ba97-2c12eee91f6a" providerId="ADAL" clId="{A2790937-FAB4-4B0C-B439-39012AA965CC}" dt="2020-05-23T14:32:58.983" v="0" actId="47"/>
        <pc:sldMkLst>
          <pc:docMk/>
          <pc:sldMk cId="2754078088" sldId="2185"/>
        </pc:sldMkLst>
      </pc:sldChg>
      <pc:sldChg chg="del">
        <pc:chgData name="Shared Drive" userId="a8e99ec4-c3c1-49ac-ba97-2c12eee91f6a" providerId="ADAL" clId="{A2790937-FAB4-4B0C-B439-39012AA965CC}" dt="2020-05-25T15:42:09.655" v="6461" actId="47"/>
        <pc:sldMkLst>
          <pc:docMk/>
          <pc:sldMk cId="3246267506" sldId="2186"/>
        </pc:sldMkLst>
      </pc:sldChg>
      <pc:sldChg chg="add">
        <pc:chgData name="Shared Drive" userId="a8e99ec4-c3c1-49ac-ba97-2c12eee91f6a" providerId="ADAL" clId="{A2790937-FAB4-4B0C-B439-39012AA965CC}" dt="2020-05-27T21:40:58.934" v="15714"/>
        <pc:sldMkLst>
          <pc:docMk/>
          <pc:sldMk cId="2303274334" sldId="2187"/>
        </pc:sldMkLst>
      </pc:sldChg>
      <pc:sldChg chg="add del">
        <pc:chgData name="Shared Drive" userId="a8e99ec4-c3c1-49ac-ba97-2c12eee91f6a" providerId="ADAL" clId="{A2790937-FAB4-4B0C-B439-39012AA965CC}" dt="2020-05-25T16:07:22.069" v="7609" actId="2696"/>
        <pc:sldMkLst>
          <pc:docMk/>
          <pc:sldMk cId="2689343845" sldId="2187"/>
        </pc:sldMkLst>
      </pc:sldChg>
      <pc:sldChg chg="addSp delSp modSp new del mod">
        <pc:chgData name="Shared Drive" userId="a8e99ec4-c3c1-49ac-ba97-2c12eee91f6a" providerId="ADAL" clId="{A2790937-FAB4-4B0C-B439-39012AA965CC}" dt="2020-05-23T17:14:00.228" v="1193" actId="2696"/>
        <pc:sldMkLst>
          <pc:docMk/>
          <pc:sldMk cId="3388095402" sldId="2187"/>
        </pc:sldMkLst>
        <pc:spChg chg="mod">
          <ac:chgData name="Shared Drive" userId="a8e99ec4-c3c1-49ac-ba97-2c12eee91f6a" providerId="ADAL" clId="{A2790937-FAB4-4B0C-B439-39012AA965CC}" dt="2020-05-23T17:00:13.484" v="963" actId="404"/>
          <ac:spMkLst>
            <pc:docMk/>
            <pc:sldMk cId="3388095402" sldId="2187"/>
            <ac:spMk id="2" creationId="{F7D8A3D3-2762-4E5C-A677-A35D298ED1F5}"/>
          </ac:spMkLst>
        </pc:spChg>
        <pc:spChg chg="del">
          <ac:chgData name="Shared Drive" userId="a8e99ec4-c3c1-49ac-ba97-2c12eee91f6a" providerId="ADAL" clId="{A2790937-FAB4-4B0C-B439-39012AA965CC}" dt="2020-05-23T16:48:08.907" v="23" actId="478"/>
          <ac:spMkLst>
            <pc:docMk/>
            <pc:sldMk cId="3388095402" sldId="2187"/>
            <ac:spMk id="3" creationId="{6DA86DBB-1EC5-4C5F-9D7D-B76E50C891B8}"/>
          </ac:spMkLst>
        </pc:spChg>
        <pc:spChg chg="add del mod">
          <ac:chgData name="Shared Drive" userId="a8e99ec4-c3c1-49ac-ba97-2c12eee91f6a" providerId="ADAL" clId="{A2790937-FAB4-4B0C-B439-39012AA965CC}" dt="2020-05-23T16:48:41.412" v="28"/>
          <ac:spMkLst>
            <pc:docMk/>
            <pc:sldMk cId="3388095402" sldId="2187"/>
            <ac:spMk id="4" creationId="{5BCB74A4-445F-48F0-A151-AE4F456F96A6}"/>
          </ac:spMkLst>
        </pc:spChg>
        <pc:spChg chg="add del mod">
          <ac:chgData name="Shared Drive" userId="a8e99ec4-c3c1-49ac-ba97-2c12eee91f6a" providerId="ADAL" clId="{A2790937-FAB4-4B0C-B439-39012AA965CC}" dt="2020-05-23T16:48:50.188" v="34"/>
          <ac:spMkLst>
            <pc:docMk/>
            <pc:sldMk cId="3388095402" sldId="2187"/>
            <ac:spMk id="5" creationId="{4325173B-47CA-4BE8-B090-D5F2A5DF3785}"/>
          </ac:spMkLst>
        </pc:spChg>
        <pc:spChg chg="add mod">
          <ac:chgData name="Shared Drive" userId="a8e99ec4-c3c1-49ac-ba97-2c12eee91f6a" providerId="ADAL" clId="{A2790937-FAB4-4B0C-B439-39012AA965CC}" dt="2020-05-23T16:49:21.633" v="58" actId="1076"/>
          <ac:spMkLst>
            <pc:docMk/>
            <pc:sldMk cId="3388095402" sldId="2187"/>
            <ac:spMk id="6" creationId="{2735DC56-3056-4DF5-BCE9-334F3925B78A}"/>
          </ac:spMkLst>
        </pc:spChg>
        <pc:picChg chg="add mod">
          <ac:chgData name="Shared Drive" userId="a8e99ec4-c3c1-49ac-ba97-2c12eee91f6a" providerId="ADAL" clId="{A2790937-FAB4-4B0C-B439-39012AA965CC}" dt="2020-05-23T16:54:19.242" v="436" actId="1076"/>
          <ac:picMkLst>
            <pc:docMk/>
            <pc:sldMk cId="3388095402" sldId="2187"/>
            <ac:picMk id="5122" creationId="{D8E4AB6F-D5C5-4675-BF78-CD6ED8395C50}"/>
          </ac:picMkLst>
        </pc:picChg>
      </pc:sldChg>
      <pc:sldChg chg="add del">
        <pc:chgData name="Shared Drive" userId="a8e99ec4-c3c1-49ac-ba97-2c12eee91f6a" providerId="ADAL" clId="{A2790937-FAB4-4B0C-B439-39012AA965CC}" dt="2020-05-27T21:40:49.882" v="15713" actId="2696"/>
        <pc:sldMkLst>
          <pc:docMk/>
          <pc:sldMk cId="3683772166" sldId="2187"/>
        </pc:sldMkLst>
      </pc:sldChg>
      <pc:sldChg chg="addSp modSp new del mod">
        <pc:chgData name="Shared Drive" userId="a8e99ec4-c3c1-49ac-ba97-2c12eee91f6a" providerId="ADAL" clId="{A2790937-FAB4-4B0C-B439-39012AA965CC}" dt="2020-05-23T17:14:00.228" v="1193" actId="2696"/>
        <pc:sldMkLst>
          <pc:docMk/>
          <pc:sldMk cId="19672763" sldId="2188"/>
        </pc:sldMkLst>
        <pc:spChg chg="mod">
          <ac:chgData name="Shared Drive" userId="a8e99ec4-c3c1-49ac-ba97-2c12eee91f6a" providerId="ADAL" clId="{A2790937-FAB4-4B0C-B439-39012AA965CC}" dt="2020-05-23T16:50:12.841" v="99" actId="20577"/>
          <ac:spMkLst>
            <pc:docMk/>
            <pc:sldMk cId="19672763" sldId="2188"/>
            <ac:spMk id="2" creationId="{D692D007-8F3D-47AD-8197-FF7D4ECA2FE3}"/>
          </ac:spMkLst>
        </pc:spChg>
        <pc:spChg chg="mod">
          <ac:chgData name="Shared Drive" userId="a8e99ec4-c3c1-49ac-ba97-2c12eee91f6a" providerId="ADAL" clId="{A2790937-FAB4-4B0C-B439-39012AA965CC}" dt="2020-05-23T17:01:18.854" v="966" actId="14100"/>
          <ac:spMkLst>
            <pc:docMk/>
            <pc:sldMk cId="19672763" sldId="2188"/>
            <ac:spMk id="3" creationId="{00417F15-9269-4BDF-A6AE-22596EED6145}"/>
          </ac:spMkLst>
        </pc:spChg>
        <pc:picChg chg="add mod">
          <ac:chgData name="Shared Drive" userId="a8e99ec4-c3c1-49ac-ba97-2c12eee91f6a" providerId="ADAL" clId="{A2790937-FAB4-4B0C-B439-39012AA965CC}" dt="2020-05-23T17:01:40.010" v="970" actId="1076"/>
          <ac:picMkLst>
            <pc:docMk/>
            <pc:sldMk cId="19672763" sldId="2188"/>
            <ac:picMk id="6146" creationId="{00BF69C9-BB1D-402C-BCF0-3A87959CF25B}"/>
          </ac:picMkLst>
        </pc:picChg>
      </pc:sldChg>
      <pc:sldChg chg="add del">
        <pc:chgData name="Shared Drive" userId="a8e99ec4-c3c1-49ac-ba97-2c12eee91f6a" providerId="ADAL" clId="{A2790937-FAB4-4B0C-B439-39012AA965CC}" dt="2020-05-25T16:07:22.069" v="7609" actId="2696"/>
        <pc:sldMkLst>
          <pc:docMk/>
          <pc:sldMk cId="1154004807" sldId="2188"/>
        </pc:sldMkLst>
      </pc:sldChg>
      <pc:sldChg chg="add">
        <pc:chgData name="Shared Drive" userId="a8e99ec4-c3c1-49ac-ba97-2c12eee91f6a" providerId="ADAL" clId="{A2790937-FAB4-4B0C-B439-39012AA965CC}" dt="2020-05-27T21:40:58.934" v="15714"/>
        <pc:sldMkLst>
          <pc:docMk/>
          <pc:sldMk cId="3212373085" sldId="2188"/>
        </pc:sldMkLst>
      </pc:sldChg>
      <pc:sldChg chg="add del">
        <pc:chgData name="Shared Drive" userId="a8e99ec4-c3c1-49ac-ba97-2c12eee91f6a" providerId="ADAL" clId="{A2790937-FAB4-4B0C-B439-39012AA965CC}" dt="2020-05-27T21:40:49.882" v="15713" actId="2696"/>
        <pc:sldMkLst>
          <pc:docMk/>
          <pc:sldMk cId="3628755832" sldId="2188"/>
        </pc:sldMkLst>
      </pc:sldChg>
      <pc:sldChg chg="modSp add del mod">
        <pc:chgData name="Shared Drive" userId="a8e99ec4-c3c1-49ac-ba97-2c12eee91f6a" providerId="ADAL" clId="{A2790937-FAB4-4B0C-B439-39012AA965CC}" dt="2020-05-27T21:40:49.882" v="15713" actId="2696"/>
        <pc:sldMkLst>
          <pc:docMk/>
          <pc:sldMk cId="274936439" sldId="2189"/>
        </pc:sldMkLst>
        <pc:spChg chg="mod">
          <ac:chgData name="Shared Drive" userId="a8e99ec4-c3c1-49ac-ba97-2c12eee91f6a" providerId="ADAL" clId="{A2790937-FAB4-4B0C-B439-39012AA965CC}" dt="2020-05-25T17:07:27.155" v="8047" actId="6549"/>
          <ac:spMkLst>
            <pc:docMk/>
            <pc:sldMk cId="274936439" sldId="2189"/>
            <ac:spMk id="3" creationId="{00417F15-9269-4BDF-A6AE-22596EED6145}"/>
          </ac:spMkLst>
        </pc:spChg>
      </pc:sldChg>
      <pc:sldChg chg="add del">
        <pc:chgData name="Shared Drive" userId="a8e99ec4-c3c1-49ac-ba97-2c12eee91f6a" providerId="ADAL" clId="{A2790937-FAB4-4B0C-B439-39012AA965CC}" dt="2020-05-25T16:07:22.069" v="7609" actId="2696"/>
        <pc:sldMkLst>
          <pc:docMk/>
          <pc:sldMk cId="2570182538" sldId="2189"/>
        </pc:sldMkLst>
      </pc:sldChg>
      <pc:sldChg chg="modSp add del mod">
        <pc:chgData name="Shared Drive" userId="a8e99ec4-c3c1-49ac-ba97-2c12eee91f6a" providerId="ADAL" clId="{A2790937-FAB4-4B0C-B439-39012AA965CC}" dt="2020-05-23T17:14:00.228" v="1193" actId="2696"/>
        <pc:sldMkLst>
          <pc:docMk/>
          <pc:sldMk cId="3527425351" sldId="2189"/>
        </pc:sldMkLst>
        <pc:spChg chg="mod">
          <ac:chgData name="Shared Drive" userId="a8e99ec4-c3c1-49ac-ba97-2c12eee91f6a" providerId="ADAL" clId="{A2790937-FAB4-4B0C-B439-39012AA965CC}" dt="2020-05-23T16:59:53.411" v="932" actId="404"/>
          <ac:spMkLst>
            <pc:docMk/>
            <pc:sldMk cId="3527425351" sldId="2189"/>
            <ac:spMk id="2" creationId="{D692D007-8F3D-47AD-8197-FF7D4ECA2FE3}"/>
          </ac:spMkLst>
        </pc:spChg>
        <pc:spChg chg="mod">
          <ac:chgData name="Shared Drive" userId="a8e99ec4-c3c1-49ac-ba97-2c12eee91f6a" providerId="ADAL" clId="{A2790937-FAB4-4B0C-B439-39012AA965CC}" dt="2020-05-23T16:58:43.987" v="860" actId="115"/>
          <ac:spMkLst>
            <pc:docMk/>
            <pc:sldMk cId="3527425351" sldId="2189"/>
            <ac:spMk id="3" creationId="{00417F15-9269-4BDF-A6AE-22596EED6145}"/>
          </ac:spMkLst>
        </pc:spChg>
      </pc:sldChg>
      <pc:sldChg chg="add">
        <pc:chgData name="Shared Drive" userId="a8e99ec4-c3c1-49ac-ba97-2c12eee91f6a" providerId="ADAL" clId="{A2790937-FAB4-4B0C-B439-39012AA965CC}" dt="2020-05-27T21:40:58.934" v="15714"/>
        <pc:sldMkLst>
          <pc:docMk/>
          <pc:sldMk cId="3867043749" sldId="2189"/>
        </pc:sldMkLst>
      </pc:sldChg>
      <pc:sldChg chg="add del">
        <pc:chgData name="Shared Drive" userId="a8e99ec4-c3c1-49ac-ba97-2c12eee91f6a" providerId="ADAL" clId="{A2790937-FAB4-4B0C-B439-39012AA965CC}" dt="2020-05-24T14:31:41.847" v="1280" actId="47"/>
        <pc:sldMkLst>
          <pc:docMk/>
          <pc:sldMk cId="349892675" sldId="2190"/>
        </pc:sldMkLst>
      </pc:sldChg>
      <pc:sldChg chg="new del">
        <pc:chgData name="Shared Drive" userId="a8e99ec4-c3c1-49ac-ba97-2c12eee91f6a" providerId="ADAL" clId="{A2790937-FAB4-4B0C-B439-39012AA965CC}" dt="2020-05-23T17:13:54.398" v="1192" actId="47"/>
        <pc:sldMkLst>
          <pc:docMk/>
          <pc:sldMk cId="2369672170" sldId="2190"/>
        </pc:sldMkLst>
      </pc:sldChg>
      <pc:sldChg chg="modSp add mod">
        <pc:chgData name="Shared Drive" userId="a8e99ec4-c3c1-49ac-ba97-2c12eee91f6a" providerId="ADAL" clId="{A2790937-FAB4-4B0C-B439-39012AA965CC}" dt="2020-05-28T15:06:54.055" v="18287" actId="20577"/>
        <pc:sldMkLst>
          <pc:docMk/>
          <pc:sldMk cId="2905827850" sldId="2191"/>
        </pc:sldMkLst>
        <pc:spChg chg="mod">
          <ac:chgData name="Shared Drive" userId="a8e99ec4-c3c1-49ac-ba97-2c12eee91f6a" providerId="ADAL" clId="{A2790937-FAB4-4B0C-B439-39012AA965CC}" dt="2020-05-28T15:06:54.055" v="18287" actId="20577"/>
          <ac:spMkLst>
            <pc:docMk/>
            <pc:sldMk cId="2905827850" sldId="2191"/>
            <ac:spMk id="218" creationId="{E8798B27-8ADE-46BB-AF80-255BC40B13CE}"/>
          </ac:spMkLst>
        </pc:spChg>
      </pc:sldChg>
      <pc:sldChg chg="add">
        <pc:chgData name="Shared Drive" userId="a8e99ec4-c3c1-49ac-ba97-2c12eee91f6a" providerId="ADAL" clId="{A2790937-FAB4-4B0C-B439-39012AA965CC}" dt="2020-05-26T20:34:04.705" v="10544"/>
        <pc:sldMkLst>
          <pc:docMk/>
          <pc:sldMk cId="1438045066" sldId="2192"/>
        </pc:sldMkLst>
      </pc:sldChg>
      <pc:sldChg chg="modSp add del">
        <pc:chgData name="Shared Drive" userId="a8e99ec4-c3c1-49ac-ba97-2c12eee91f6a" providerId="ADAL" clId="{A2790937-FAB4-4B0C-B439-39012AA965CC}" dt="2020-05-26T20:33:59.521" v="10543" actId="2696"/>
        <pc:sldMkLst>
          <pc:docMk/>
          <pc:sldMk cId="3599771881" sldId="2192"/>
        </pc:sldMkLst>
        <pc:spChg chg="mod">
          <ac:chgData name="Shared Drive" userId="a8e99ec4-c3c1-49ac-ba97-2c12eee91f6a" providerId="ADAL" clId="{A2790937-FAB4-4B0C-B439-39012AA965CC}" dt="2020-05-24T14:42:49.473" v="1607"/>
          <ac:spMkLst>
            <pc:docMk/>
            <pc:sldMk cId="3599771881" sldId="2192"/>
            <ac:spMk id="2" creationId="{00000000-0000-0000-0000-000000000000}"/>
          </ac:spMkLst>
        </pc:spChg>
      </pc:sldChg>
      <pc:sldChg chg="addSp modSp add ord">
        <pc:chgData name="Shared Drive" userId="a8e99ec4-c3c1-49ac-ba97-2c12eee91f6a" providerId="ADAL" clId="{A2790937-FAB4-4B0C-B439-39012AA965CC}" dt="2020-05-26T20:46:28.912" v="10770"/>
        <pc:sldMkLst>
          <pc:docMk/>
          <pc:sldMk cId="2155655159" sldId="2193"/>
        </pc:sldMkLst>
        <pc:spChg chg="add mod">
          <ac:chgData name="Shared Drive" userId="a8e99ec4-c3c1-49ac-ba97-2c12eee91f6a" providerId="ADAL" clId="{A2790937-FAB4-4B0C-B439-39012AA965CC}" dt="2020-05-24T15:00:30.940" v="1688" actId="1037"/>
          <ac:spMkLst>
            <pc:docMk/>
            <pc:sldMk cId="2155655159" sldId="2193"/>
            <ac:spMk id="10" creationId="{3329A8E4-8C9A-4018-A035-83C17E25B7AB}"/>
          </ac:spMkLst>
        </pc:spChg>
        <pc:spChg chg="add mod">
          <ac:chgData name="Shared Drive" userId="a8e99ec4-c3c1-49ac-ba97-2c12eee91f6a" providerId="ADAL" clId="{A2790937-FAB4-4B0C-B439-39012AA965CC}" dt="2020-05-24T15:00:30.940" v="1688" actId="1037"/>
          <ac:spMkLst>
            <pc:docMk/>
            <pc:sldMk cId="2155655159" sldId="2193"/>
            <ac:spMk id="11" creationId="{BAE2E0E1-CF59-4CC4-91C4-87A282391115}"/>
          </ac:spMkLst>
        </pc:spChg>
      </pc:sldChg>
      <pc:sldChg chg="addSp delSp modSp add mod delAnim modAnim">
        <pc:chgData name="Shared Drive" userId="a8e99ec4-c3c1-49ac-ba97-2c12eee91f6a" providerId="ADAL" clId="{A2790937-FAB4-4B0C-B439-39012AA965CC}" dt="2020-05-26T20:24:46.386" v="10399"/>
        <pc:sldMkLst>
          <pc:docMk/>
          <pc:sldMk cId="264866311" sldId="2194"/>
        </pc:sldMkLst>
        <pc:spChg chg="del">
          <ac:chgData name="Shared Drive" userId="a8e99ec4-c3c1-49ac-ba97-2c12eee91f6a" providerId="ADAL" clId="{A2790937-FAB4-4B0C-B439-39012AA965CC}" dt="2020-05-25T15:38:30.287" v="6308" actId="478"/>
          <ac:spMkLst>
            <pc:docMk/>
            <pc:sldMk cId="264866311" sldId="2194"/>
            <ac:spMk id="5" creationId="{55EA705D-293E-47F4-8AEF-EC000358D51F}"/>
          </ac:spMkLst>
        </pc:spChg>
        <pc:spChg chg="del">
          <ac:chgData name="Shared Drive" userId="a8e99ec4-c3c1-49ac-ba97-2c12eee91f6a" providerId="ADAL" clId="{A2790937-FAB4-4B0C-B439-39012AA965CC}" dt="2020-05-25T15:38:36.392" v="6309" actId="478"/>
          <ac:spMkLst>
            <pc:docMk/>
            <pc:sldMk cId="264866311" sldId="2194"/>
            <ac:spMk id="6" creationId="{0A61A979-A239-49A8-80C4-6F0AB47BDA72}"/>
          </ac:spMkLst>
        </pc:spChg>
        <pc:spChg chg="add mod">
          <ac:chgData name="Shared Drive" userId="a8e99ec4-c3c1-49ac-ba97-2c12eee91f6a" providerId="ADAL" clId="{A2790937-FAB4-4B0C-B439-39012AA965CC}" dt="2020-05-25T15:39:23.169" v="6314" actId="14100"/>
          <ac:spMkLst>
            <pc:docMk/>
            <pc:sldMk cId="264866311" sldId="2194"/>
            <ac:spMk id="10" creationId="{321FEF67-8294-4034-BBAC-313BAEF2DAFA}"/>
          </ac:spMkLst>
        </pc:spChg>
        <pc:spChg chg="mod">
          <ac:chgData name="Shared Drive" userId="a8e99ec4-c3c1-49ac-ba97-2c12eee91f6a" providerId="ADAL" clId="{A2790937-FAB4-4B0C-B439-39012AA965CC}" dt="2020-05-25T15:40:06.918" v="6356" actId="20577"/>
          <ac:spMkLst>
            <pc:docMk/>
            <pc:sldMk cId="264866311" sldId="2194"/>
            <ac:spMk id="109570" creationId="{223E7868-EE74-421B-BC16-3166803BEE2E}"/>
          </ac:spMkLst>
        </pc:spChg>
      </pc:sldChg>
      <pc:sldChg chg="modSp add mod modAnim modNotesTx">
        <pc:chgData name="Shared Drive" userId="a8e99ec4-c3c1-49ac-ba97-2c12eee91f6a" providerId="ADAL" clId="{A2790937-FAB4-4B0C-B439-39012AA965CC}" dt="2020-05-26T20:27:34.481" v="10455" actId="20577"/>
        <pc:sldMkLst>
          <pc:docMk/>
          <pc:sldMk cId="923168936" sldId="2195"/>
        </pc:sldMkLst>
        <pc:spChg chg="mod">
          <ac:chgData name="Shared Drive" userId="a8e99ec4-c3c1-49ac-ba97-2c12eee91f6a" providerId="ADAL" clId="{A2790937-FAB4-4B0C-B439-39012AA965CC}" dt="2020-05-26T20:27:10.920" v="10450" actId="1037"/>
          <ac:spMkLst>
            <pc:docMk/>
            <pc:sldMk cId="923168936" sldId="2195"/>
            <ac:spMk id="5" creationId="{55EA705D-293E-47F4-8AEF-EC000358D51F}"/>
          </ac:spMkLst>
        </pc:spChg>
        <pc:spChg chg="mod">
          <ac:chgData name="Shared Drive" userId="a8e99ec4-c3c1-49ac-ba97-2c12eee91f6a" providerId="ADAL" clId="{A2790937-FAB4-4B0C-B439-39012AA965CC}" dt="2020-05-26T20:27:34.481" v="10455" actId="20577"/>
          <ac:spMkLst>
            <pc:docMk/>
            <pc:sldMk cId="923168936" sldId="2195"/>
            <ac:spMk id="6" creationId="{0A61A979-A239-49A8-80C4-6F0AB47BDA72}"/>
          </ac:spMkLst>
        </pc:spChg>
        <pc:spChg chg="mod">
          <ac:chgData name="Shared Drive" userId="a8e99ec4-c3c1-49ac-ba97-2c12eee91f6a" providerId="ADAL" clId="{A2790937-FAB4-4B0C-B439-39012AA965CC}" dt="2020-05-26T20:26:37.275" v="10442" actId="1038"/>
          <ac:spMkLst>
            <pc:docMk/>
            <pc:sldMk cId="923168936" sldId="2195"/>
            <ac:spMk id="7" creationId="{6ACD6C93-C7E1-4F2B-8A45-D7A35F461866}"/>
          </ac:spMkLst>
        </pc:spChg>
        <pc:spChg chg="mod">
          <ac:chgData name="Shared Drive" userId="a8e99ec4-c3c1-49ac-ba97-2c12eee91f6a" providerId="ADAL" clId="{A2790937-FAB4-4B0C-B439-39012AA965CC}" dt="2020-05-26T20:26:37.275" v="10442" actId="1038"/>
          <ac:spMkLst>
            <pc:docMk/>
            <pc:sldMk cId="923168936" sldId="2195"/>
            <ac:spMk id="8" creationId="{37922EBE-10C1-46C8-A4B6-E6AC27568E06}"/>
          </ac:spMkLst>
        </pc:spChg>
        <pc:spChg chg="mod">
          <ac:chgData name="Shared Drive" userId="a8e99ec4-c3c1-49ac-ba97-2c12eee91f6a" providerId="ADAL" clId="{A2790937-FAB4-4B0C-B439-39012AA965CC}" dt="2020-05-26T20:26:37.275" v="10442" actId="1038"/>
          <ac:spMkLst>
            <pc:docMk/>
            <pc:sldMk cId="923168936" sldId="2195"/>
            <ac:spMk id="10" creationId="{3329A8E4-8C9A-4018-A035-83C17E25B7AB}"/>
          </ac:spMkLst>
        </pc:spChg>
        <pc:spChg chg="mod">
          <ac:chgData name="Shared Drive" userId="a8e99ec4-c3c1-49ac-ba97-2c12eee91f6a" providerId="ADAL" clId="{A2790937-FAB4-4B0C-B439-39012AA965CC}" dt="2020-05-26T20:26:37.275" v="10442" actId="1038"/>
          <ac:spMkLst>
            <pc:docMk/>
            <pc:sldMk cId="923168936" sldId="2195"/>
            <ac:spMk id="11" creationId="{BAE2E0E1-CF59-4CC4-91C4-87A282391115}"/>
          </ac:spMkLst>
        </pc:spChg>
        <pc:spChg chg="mod">
          <ac:chgData name="Shared Drive" userId="a8e99ec4-c3c1-49ac-ba97-2c12eee91f6a" providerId="ADAL" clId="{A2790937-FAB4-4B0C-B439-39012AA965CC}" dt="2020-05-25T15:42:01.877" v="6460"/>
          <ac:spMkLst>
            <pc:docMk/>
            <pc:sldMk cId="923168936" sldId="2195"/>
            <ac:spMk id="109570" creationId="{223E7868-EE74-421B-BC16-3166803BEE2E}"/>
          </ac:spMkLst>
        </pc:spChg>
        <pc:graphicFrameChg chg="mod">
          <ac:chgData name="Shared Drive" userId="a8e99ec4-c3c1-49ac-ba97-2c12eee91f6a" providerId="ADAL" clId="{A2790937-FAB4-4B0C-B439-39012AA965CC}" dt="2020-05-26T20:27:28.848" v="10453" actId="1038"/>
          <ac:graphicFrameMkLst>
            <pc:docMk/>
            <pc:sldMk cId="923168936" sldId="2195"/>
            <ac:graphicFrameMk id="526339" creationId="{C881E910-B515-4EFC-8644-A0B0C87980DA}"/>
          </ac:graphicFrameMkLst>
        </pc:graphicFrameChg>
      </pc:sldChg>
      <pc:sldChg chg="add del">
        <pc:chgData name="Shared Drive" userId="a8e99ec4-c3c1-49ac-ba97-2c12eee91f6a" providerId="ADAL" clId="{A2790937-FAB4-4B0C-B439-39012AA965CC}" dt="2020-05-24T15:10:21.182" v="1690" actId="47"/>
        <pc:sldMkLst>
          <pc:docMk/>
          <pc:sldMk cId="1635380090" sldId="2195"/>
        </pc:sldMkLst>
      </pc:sldChg>
      <pc:sldChg chg="modSp new mod ord">
        <pc:chgData name="Shared Drive" userId="a8e99ec4-c3c1-49ac-ba97-2c12eee91f6a" providerId="ADAL" clId="{A2790937-FAB4-4B0C-B439-39012AA965CC}" dt="2020-05-26T20:46:28.912" v="10770"/>
        <pc:sldMkLst>
          <pc:docMk/>
          <pc:sldMk cId="1269636104" sldId="2196"/>
        </pc:sldMkLst>
        <pc:spChg chg="mod">
          <ac:chgData name="Shared Drive" userId="a8e99ec4-c3c1-49ac-ba97-2c12eee91f6a" providerId="ADAL" clId="{A2790937-FAB4-4B0C-B439-39012AA965CC}" dt="2020-05-24T16:02:12.646" v="1807" actId="404"/>
          <ac:spMkLst>
            <pc:docMk/>
            <pc:sldMk cId="1269636104" sldId="2196"/>
            <ac:spMk id="2" creationId="{34E05828-EFD5-46FB-B0BE-35811BBA6214}"/>
          </ac:spMkLst>
        </pc:spChg>
        <pc:spChg chg="mod">
          <ac:chgData name="Shared Drive" userId="a8e99ec4-c3c1-49ac-ba97-2c12eee91f6a" providerId="ADAL" clId="{A2790937-FAB4-4B0C-B439-39012AA965CC}" dt="2020-05-26T20:45:01.897" v="10724" actId="6549"/>
          <ac:spMkLst>
            <pc:docMk/>
            <pc:sldMk cId="1269636104" sldId="2196"/>
            <ac:spMk id="3" creationId="{690B4854-2F93-48E0-AF96-84485A34D628}"/>
          </ac:spMkLst>
        </pc:spChg>
      </pc:sldChg>
      <pc:sldChg chg="delSp modSp add mod ord">
        <pc:chgData name="Shared Drive" userId="a8e99ec4-c3c1-49ac-ba97-2c12eee91f6a" providerId="ADAL" clId="{A2790937-FAB4-4B0C-B439-39012AA965CC}" dt="2020-05-26T20:46:28.912" v="10770"/>
        <pc:sldMkLst>
          <pc:docMk/>
          <pc:sldMk cId="2104659286" sldId="2197"/>
        </pc:sldMkLst>
        <pc:spChg chg="mod">
          <ac:chgData name="Shared Drive" userId="a8e99ec4-c3c1-49ac-ba97-2c12eee91f6a" providerId="ADAL" clId="{A2790937-FAB4-4B0C-B439-39012AA965CC}" dt="2020-05-24T16:13:22.902" v="3127" actId="20577"/>
          <ac:spMkLst>
            <pc:docMk/>
            <pc:sldMk cId="2104659286" sldId="2197"/>
            <ac:spMk id="118786" creationId="{787E5D9B-C8CB-46AB-A51C-40A5A1A13552}"/>
          </ac:spMkLst>
        </pc:spChg>
        <pc:spChg chg="del">
          <ac:chgData name="Shared Drive" userId="a8e99ec4-c3c1-49ac-ba97-2c12eee91f6a" providerId="ADAL" clId="{A2790937-FAB4-4B0C-B439-39012AA965CC}" dt="2020-05-24T16:14:42.985" v="3227" actId="478"/>
          <ac:spMkLst>
            <pc:docMk/>
            <pc:sldMk cId="2104659286" sldId="2197"/>
            <ac:spMk id="118794" creationId="{3FFF2BC0-9137-4D26-A36F-26F5B6AD2708}"/>
          </ac:spMkLst>
        </pc:spChg>
        <pc:spChg chg="mod">
          <ac:chgData name="Shared Drive" userId="a8e99ec4-c3c1-49ac-ba97-2c12eee91f6a" providerId="ADAL" clId="{A2790937-FAB4-4B0C-B439-39012AA965CC}" dt="2020-05-24T16:14:49.030" v="3228" actId="1076"/>
          <ac:spMkLst>
            <pc:docMk/>
            <pc:sldMk cId="2104659286" sldId="2197"/>
            <ac:spMk id="118795" creationId="{33CFF5EE-1563-4331-877E-F700CA660BC2}"/>
          </ac:spMkLst>
        </pc:spChg>
        <pc:spChg chg="mod">
          <ac:chgData name="Shared Drive" userId="a8e99ec4-c3c1-49ac-ba97-2c12eee91f6a" providerId="ADAL" clId="{A2790937-FAB4-4B0C-B439-39012AA965CC}" dt="2020-05-24T16:14:49.030" v="3228" actId="1076"/>
          <ac:spMkLst>
            <pc:docMk/>
            <pc:sldMk cId="2104659286" sldId="2197"/>
            <ac:spMk id="118796" creationId="{9774FBA3-15F3-439F-B03A-7B31BBFF1F6D}"/>
          </ac:spMkLst>
        </pc:spChg>
        <pc:spChg chg="mod">
          <ac:chgData name="Shared Drive" userId="a8e99ec4-c3c1-49ac-ba97-2c12eee91f6a" providerId="ADAL" clId="{A2790937-FAB4-4B0C-B439-39012AA965CC}" dt="2020-05-24T16:14:57.135" v="3229" actId="1076"/>
          <ac:spMkLst>
            <pc:docMk/>
            <pc:sldMk cId="2104659286" sldId="2197"/>
            <ac:spMk id="118797" creationId="{8EF28B26-23AA-414C-8C87-A289D2B43DB8}"/>
          </ac:spMkLst>
        </pc:spChg>
        <pc:spChg chg="mod">
          <ac:chgData name="Shared Drive" userId="a8e99ec4-c3c1-49ac-ba97-2c12eee91f6a" providerId="ADAL" clId="{A2790937-FAB4-4B0C-B439-39012AA965CC}" dt="2020-05-24T16:14:57.135" v="3229" actId="1076"/>
          <ac:spMkLst>
            <pc:docMk/>
            <pc:sldMk cId="2104659286" sldId="2197"/>
            <ac:spMk id="118798" creationId="{107C7CEB-3E30-41E0-85CD-B4646F505EA4}"/>
          </ac:spMkLst>
        </pc:spChg>
        <pc:spChg chg="mod">
          <ac:chgData name="Shared Drive" userId="a8e99ec4-c3c1-49ac-ba97-2c12eee91f6a" providerId="ADAL" clId="{A2790937-FAB4-4B0C-B439-39012AA965CC}" dt="2020-05-24T16:13:45.366" v="3172" actId="1076"/>
          <ac:spMkLst>
            <pc:docMk/>
            <pc:sldMk cId="2104659286" sldId="2197"/>
            <ac:spMk id="118799" creationId="{7F52B172-7376-428F-AD8A-531D81C80A95}"/>
          </ac:spMkLst>
        </pc:spChg>
        <pc:spChg chg="mod">
          <ac:chgData name="Shared Drive" userId="a8e99ec4-c3c1-49ac-ba97-2c12eee91f6a" providerId="ADAL" clId="{A2790937-FAB4-4B0C-B439-39012AA965CC}" dt="2020-05-24T16:13:45.366" v="3172" actId="1076"/>
          <ac:spMkLst>
            <pc:docMk/>
            <pc:sldMk cId="2104659286" sldId="2197"/>
            <ac:spMk id="118800" creationId="{7E84B4D8-3960-4A54-A99A-1292E8A83FC5}"/>
          </ac:spMkLst>
        </pc:spChg>
        <pc:grpChg chg="mod">
          <ac:chgData name="Shared Drive" userId="a8e99ec4-c3c1-49ac-ba97-2c12eee91f6a" providerId="ADAL" clId="{A2790937-FAB4-4B0C-B439-39012AA965CC}" dt="2020-05-24T16:13:45.366" v="3172" actId="1076"/>
          <ac:grpSpMkLst>
            <pc:docMk/>
            <pc:sldMk cId="2104659286" sldId="2197"/>
            <ac:grpSpMk id="544775" creationId="{D47E9358-483A-4065-AEE4-290A19E68AD4}"/>
          </ac:grpSpMkLst>
        </pc:grpChg>
        <pc:grpChg chg="mod">
          <ac:chgData name="Shared Drive" userId="a8e99ec4-c3c1-49ac-ba97-2c12eee91f6a" providerId="ADAL" clId="{A2790937-FAB4-4B0C-B439-39012AA965CC}" dt="2020-05-24T16:14:57.135" v="3229" actId="1076"/>
          <ac:grpSpMkLst>
            <pc:docMk/>
            <pc:sldMk cId="2104659286" sldId="2197"/>
            <ac:grpSpMk id="544778" creationId="{0792326C-514E-40CF-BD7E-4CD1BA12266C}"/>
          </ac:grpSpMkLst>
        </pc:grpChg>
        <pc:grpChg chg="mod">
          <ac:chgData name="Shared Drive" userId="a8e99ec4-c3c1-49ac-ba97-2c12eee91f6a" providerId="ADAL" clId="{A2790937-FAB4-4B0C-B439-39012AA965CC}" dt="2020-05-24T16:14:49.030" v="3228" actId="1076"/>
          <ac:grpSpMkLst>
            <pc:docMk/>
            <pc:sldMk cId="2104659286" sldId="2197"/>
            <ac:grpSpMk id="544781" creationId="{6FB5FE98-286C-4BD5-ADC1-2AE37992ECAF}"/>
          </ac:grpSpMkLst>
        </pc:grpChg>
      </pc:sldChg>
      <pc:sldChg chg="addSp delSp modSp add mod ord">
        <pc:chgData name="Shared Drive" userId="a8e99ec4-c3c1-49ac-ba97-2c12eee91f6a" providerId="ADAL" clId="{A2790937-FAB4-4B0C-B439-39012AA965CC}" dt="2020-05-27T22:36:08.986" v="15812" actId="21"/>
        <pc:sldMkLst>
          <pc:docMk/>
          <pc:sldMk cId="1609414511" sldId="2198"/>
        </pc:sldMkLst>
        <pc:spChg chg="add del mod">
          <ac:chgData name="Shared Drive" userId="a8e99ec4-c3c1-49ac-ba97-2c12eee91f6a" providerId="ADAL" clId="{A2790937-FAB4-4B0C-B439-39012AA965CC}" dt="2020-05-26T20:44:22.881" v="10716" actId="478"/>
          <ac:spMkLst>
            <pc:docMk/>
            <pc:sldMk cId="1609414511" sldId="2198"/>
            <ac:spMk id="2" creationId="{A7EBE95A-B59A-4D62-9DD2-9DA545951D57}"/>
          </ac:spMkLst>
        </pc:spChg>
        <pc:spChg chg="mod">
          <ac:chgData name="Shared Drive" userId="a8e99ec4-c3c1-49ac-ba97-2c12eee91f6a" providerId="ADAL" clId="{A2790937-FAB4-4B0C-B439-39012AA965CC}" dt="2020-05-24T16:18:39.897" v="3425" actId="20577"/>
          <ac:spMkLst>
            <pc:docMk/>
            <pc:sldMk cId="1609414511" sldId="2198"/>
            <ac:spMk id="118786" creationId="{787E5D9B-C8CB-46AB-A51C-40A5A1A13552}"/>
          </ac:spMkLst>
        </pc:spChg>
        <pc:spChg chg="mod">
          <ac:chgData name="Shared Drive" userId="a8e99ec4-c3c1-49ac-ba97-2c12eee91f6a" providerId="ADAL" clId="{A2790937-FAB4-4B0C-B439-39012AA965CC}" dt="2020-05-26T20:42:21.085" v="10691" actId="1036"/>
          <ac:spMkLst>
            <pc:docMk/>
            <pc:sldMk cId="1609414511" sldId="2198"/>
            <ac:spMk id="118787" creationId="{B96136AC-7DA3-41B7-B497-B1D897F5F783}"/>
          </ac:spMkLst>
        </pc:spChg>
        <pc:spChg chg="mod">
          <ac:chgData name="Shared Drive" userId="a8e99ec4-c3c1-49ac-ba97-2c12eee91f6a" providerId="ADAL" clId="{A2790937-FAB4-4B0C-B439-39012AA965CC}" dt="2020-05-26T20:42:21.085" v="10691" actId="1036"/>
          <ac:spMkLst>
            <pc:docMk/>
            <pc:sldMk cId="1609414511" sldId="2198"/>
            <ac:spMk id="118788" creationId="{4074E6FA-7689-43F2-9695-C5A1C53FCB7F}"/>
          </ac:spMkLst>
        </pc:spChg>
        <pc:spChg chg="mod">
          <ac:chgData name="Shared Drive" userId="a8e99ec4-c3c1-49ac-ba97-2c12eee91f6a" providerId="ADAL" clId="{A2790937-FAB4-4B0C-B439-39012AA965CC}" dt="2020-05-26T20:42:21.085" v="10691" actId="1036"/>
          <ac:spMkLst>
            <pc:docMk/>
            <pc:sldMk cId="1609414511" sldId="2198"/>
            <ac:spMk id="118789" creationId="{663DDDD7-681C-441E-9E79-DE5F893D7D6A}"/>
          </ac:spMkLst>
        </pc:spChg>
        <pc:spChg chg="mod">
          <ac:chgData name="Shared Drive" userId="a8e99ec4-c3c1-49ac-ba97-2c12eee91f6a" providerId="ADAL" clId="{A2790937-FAB4-4B0C-B439-39012AA965CC}" dt="2020-05-26T20:42:21.085" v="10691" actId="1036"/>
          <ac:spMkLst>
            <pc:docMk/>
            <pc:sldMk cId="1609414511" sldId="2198"/>
            <ac:spMk id="118790" creationId="{9005EFF1-3B14-43C7-98BD-FCD0A7E6F026}"/>
          </ac:spMkLst>
        </pc:spChg>
        <pc:spChg chg="mod">
          <ac:chgData name="Shared Drive" userId="a8e99ec4-c3c1-49ac-ba97-2c12eee91f6a" providerId="ADAL" clId="{A2790937-FAB4-4B0C-B439-39012AA965CC}" dt="2020-05-26T20:42:29.001" v="10692" actId="1076"/>
          <ac:spMkLst>
            <pc:docMk/>
            <pc:sldMk cId="1609414511" sldId="2198"/>
            <ac:spMk id="118795" creationId="{33CFF5EE-1563-4331-877E-F700CA660BC2}"/>
          </ac:spMkLst>
        </pc:spChg>
        <pc:spChg chg="mod">
          <ac:chgData name="Shared Drive" userId="a8e99ec4-c3c1-49ac-ba97-2c12eee91f6a" providerId="ADAL" clId="{A2790937-FAB4-4B0C-B439-39012AA965CC}" dt="2020-05-26T20:42:29.001" v="10692" actId="1076"/>
          <ac:spMkLst>
            <pc:docMk/>
            <pc:sldMk cId="1609414511" sldId="2198"/>
            <ac:spMk id="118796" creationId="{9774FBA3-15F3-439F-B03A-7B31BBFF1F6D}"/>
          </ac:spMkLst>
        </pc:spChg>
        <pc:spChg chg="mod">
          <ac:chgData name="Shared Drive" userId="a8e99ec4-c3c1-49ac-ba97-2c12eee91f6a" providerId="ADAL" clId="{A2790937-FAB4-4B0C-B439-39012AA965CC}" dt="2020-05-26T20:43:11.371" v="10713" actId="20577"/>
          <ac:spMkLst>
            <pc:docMk/>
            <pc:sldMk cId="1609414511" sldId="2198"/>
            <ac:spMk id="118797" creationId="{8EF28B26-23AA-414C-8C87-A289D2B43DB8}"/>
          </ac:spMkLst>
        </pc:spChg>
        <pc:spChg chg="mod">
          <ac:chgData name="Shared Drive" userId="a8e99ec4-c3c1-49ac-ba97-2c12eee91f6a" providerId="ADAL" clId="{A2790937-FAB4-4B0C-B439-39012AA965CC}" dt="2020-05-26T20:42:21.085" v="10691" actId="1036"/>
          <ac:spMkLst>
            <pc:docMk/>
            <pc:sldMk cId="1609414511" sldId="2198"/>
            <ac:spMk id="118798" creationId="{107C7CEB-3E30-41E0-85CD-B4646F505EA4}"/>
          </ac:spMkLst>
        </pc:spChg>
        <pc:spChg chg="mod">
          <ac:chgData name="Shared Drive" userId="a8e99ec4-c3c1-49ac-ba97-2c12eee91f6a" providerId="ADAL" clId="{A2790937-FAB4-4B0C-B439-39012AA965CC}" dt="2020-05-27T22:36:08.160" v="15810"/>
          <ac:spMkLst>
            <pc:docMk/>
            <pc:sldMk cId="1609414511" sldId="2198"/>
            <ac:spMk id="118799" creationId="{7F52B172-7376-428F-AD8A-531D81C80A95}"/>
          </ac:spMkLst>
        </pc:spChg>
        <pc:spChg chg="mod">
          <ac:chgData name="Shared Drive" userId="a8e99ec4-c3c1-49ac-ba97-2c12eee91f6a" providerId="ADAL" clId="{A2790937-FAB4-4B0C-B439-39012AA965CC}" dt="2020-05-27T22:36:08.986" v="15812" actId="21"/>
          <ac:spMkLst>
            <pc:docMk/>
            <pc:sldMk cId="1609414511" sldId="2198"/>
            <ac:spMk id="118800" creationId="{7E84B4D8-3960-4A54-A99A-1292E8A83FC5}"/>
          </ac:spMkLst>
        </pc:spChg>
        <pc:grpChg chg="mod">
          <ac:chgData name="Shared Drive" userId="a8e99ec4-c3c1-49ac-ba97-2c12eee91f6a" providerId="ADAL" clId="{A2790937-FAB4-4B0C-B439-39012AA965CC}" dt="2020-05-27T22:36:08.160" v="15810"/>
          <ac:grpSpMkLst>
            <pc:docMk/>
            <pc:sldMk cId="1609414511" sldId="2198"/>
            <ac:grpSpMk id="544775" creationId="{D47E9358-483A-4065-AEE4-290A19E68AD4}"/>
          </ac:grpSpMkLst>
        </pc:grpChg>
        <pc:grpChg chg="mod">
          <ac:chgData name="Shared Drive" userId="a8e99ec4-c3c1-49ac-ba97-2c12eee91f6a" providerId="ADAL" clId="{A2790937-FAB4-4B0C-B439-39012AA965CC}" dt="2020-05-26T20:42:21.085" v="10691" actId="1036"/>
          <ac:grpSpMkLst>
            <pc:docMk/>
            <pc:sldMk cId="1609414511" sldId="2198"/>
            <ac:grpSpMk id="544778" creationId="{0792326C-514E-40CF-BD7E-4CD1BA12266C}"/>
          </ac:grpSpMkLst>
        </pc:grpChg>
        <pc:grpChg chg="mod">
          <ac:chgData name="Shared Drive" userId="a8e99ec4-c3c1-49ac-ba97-2c12eee91f6a" providerId="ADAL" clId="{A2790937-FAB4-4B0C-B439-39012AA965CC}" dt="2020-05-26T20:42:29.001" v="10692" actId="1076"/>
          <ac:grpSpMkLst>
            <pc:docMk/>
            <pc:sldMk cId="1609414511" sldId="2198"/>
            <ac:grpSpMk id="544781" creationId="{6FB5FE98-286C-4BD5-ADC1-2AE37992ECAF}"/>
          </ac:grpSpMkLst>
        </pc:grpChg>
      </pc:sldChg>
      <pc:sldChg chg="addSp delSp modSp new mod ord">
        <pc:chgData name="Shared Drive" userId="a8e99ec4-c3c1-49ac-ba97-2c12eee91f6a" providerId="ADAL" clId="{A2790937-FAB4-4B0C-B439-39012AA965CC}" dt="2020-05-27T22:38:14.010" v="15821" actId="20577"/>
        <pc:sldMkLst>
          <pc:docMk/>
          <pc:sldMk cId="3465761167" sldId="2199"/>
        </pc:sldMkLst>
        <pc:spChg chg="del">
          <ac:chgData name="Shared Drive" userId="a8e99ec4-c3c1-49ac-ba97-2c12eee91f6a" providerId="ADAL" clId="{A2790937-FAB4-4B0C-B439-39012AA965CC}" dt="2020-05-24T16:27:57.861" v="3737"/>
          <ac:spMkLst>
            <pc:docMk/>
            <pc:sldMk cId="3465761167" sldId="2199"/>
            <ac:spMk id="2" creationId="{9EA5A218-D49F-4A22-9B52-11248DAB3256}"/>
          </ac:spMkLst>
        </pc:spChg>
        <pc:spChg chg="add del mod">
          <ac:chgData name="Shared Drive" userId="a8e99ec4-c3c1-49ac-ba97-2c12eee91f6a" providerId="ADAL" clId="{A2790937-FAB4-4B0C-B439-39012AA965CC}" dt="2020-05-24T16:28:02.526" v="3738"/>
          <ac:spMkLst>
            <pc:docMk/>
            <pc:sldMk cId="3465761167" sldId="2199"/>
            <ac:spMk id="3" creationId="{E7607D75-C687-4138-9B0F-E9A02B0148EE}"/>
          </ac:spMkLst>
        </pc:spChg>
        <pc:spChg chg="add del mod">
          <ac:chgData name="Shared Drive" userId="a8e99ec4-c3c1-49ac-ba97-2c12eee91f6a" providerId="ADAL" clId="{A2790937-FAB4-4B0C-B439-39012AA965CC}" dt="2020-05-24T16:28:02.526" v="3738"/>
          <ac:spMkLst>
            <pc:docMk/>
            <pc:sldMk cId="3465761167" sldId="2199"/>
            <ac:spMk id="4" creationId="{BDDA918D-CA4E-4E1D-B524-121E5AC1EAFF}"/>
          </ac:spMkLst>
        </pc:spChg>
        <pc:spChg chg="add mod">
          <ac:chgData name="Shared Drive" userId="a8e99ec4-c3c1-49ac-ba97-2c12eee91f6a" providerId="ADAL" clId="{A2790937-FAB4-4B0C-B439-39012AA965CC}" dt="2020-05-24T16:35:53.399" v="3934" actId="6549"/>
          <ac:spMkLst>
            <pc:docMk/>
            <pc:sldMk cId="3465761167" sldId="2199"/>
            <ac:spMk id="5" creationId="{8808EDBB-9970-4491-BDFF-D95630990290}"/>
          </ac:spMkLst>
        </pc:spChg>
        <pc:spChg chg="add mod">
          <ac:chgData name="Shared Drive" userId="a8e99ec4-c3c1-49ac-ba97-2c12eee91f6a" providerId="ADAL" clId="{A2790937-FAB4-4B0C-B439-39012AA965CC}" dt="2020-05-27T22:38:14.010" v="15821" actId="20577"/>
          <ac:spMkLst>
            <pc:docMk/>
            <pc:sldMk cId="3465761167" sldId="2199"/>
            <ac:spMk id="6" creationId="{D1B0F6EF-F755-415D-8A84-06F5C41DB3A8}"/>
          </ac:spMkLst>
        </pc:spChg>
      </pc:sldChg>
      <pc:sldChg chg="addSp modSp new mod ord">
        <pc:chgData name="Shared Drive" userId="a8e99ec4-c3c1-49ac-ba97-2c12eee91f6a" providerId="ADAL" clId="{A2790937-FAB4-4B0C-B439-39012AA965CC}" dt="2020-05-26T20:32:18.429" v="10468"/>
        <pc:sldMkLst>
          <pc:docMk/>
          <pc:sldMk cId="2952343985" sldId="2200"/>
        </pc:sldMkLst>
        <pc:spChg chg="mod">
          <ac:chgData name="Shared Drive" userId="a8e99ec4-c3c1-49ac-ba97-2c12eee91f6a" providerId="ADAL" clId="{A2790937-FAB4-4B0C-B439-39012AA965CC}" dt="2020-05-24T20:08:27.125" v="4873" actId="20577"/>
          <ac:spMkLst>
            <pc:docMk/>
            <pc:sldMk cId="2952343985" sldId="2200"/>
            <ac:spMk id="2" creationId="{541A2342-3246-4BD8-8DB3-3F56ADACB84A}"/>
          </ac:spMkLst>
        </pc:spChg>
        <pc:spChg chg="add mod">
          <ac:chgData name="Shared Drive" userId="a8e99ec4-c3c1-49ac-ba97-2c12eee91f6a" providerId="ADAL" clId="{A2790937-FAB4-4B0C-B439-39012AA965CC}" dt="2020-05-24T20:08:03.847" v="4797" actId="404"/>
          <ac:spMkLst>
            <pc:docMk/>
            <pc:sldMk cId="2952343985" sldId="2200"/>
            <ac:spMk id="3" creationId="{42CA60B8-AFB8-407C-B511-99F353001DA1}"/>
          </ac:spMkLst>
        </pc:spChg>
        <pc:picChg chg="add">
          <ac:chgData name="Shared Drive" userId="a8e99ec4-c3c1-49ac-ba97-2c12eee91f6a" providerId="ADAL" clId="{A2790937-FAB4-4B0C-B439-39012AA965CC}" dt="2020-05-24T20:05:00.993" v="4768"/>
          <ac:picMkLst>
            <pc:docMk/>
            <pc:sldMk cId="2952343985" sldId="2200"/>
            <ac:picMk id="7170" creationId="{84261983-E6DA-4961-8F82-B7A1E9F97A81}"/>
          </ac:picMkLst>
        </pc:picChg>
      </pc:sldChg>
      <pc:sldChg chg="addSp delSp modSp new mod ord">
        <pc:chgData name="Shared Drive" userId="a8e99ec4-c3c1-49ac-ba97-2c12eee91f6a" providerId="ADAL" clId="{A2790937-FAB4-4B0C-B439-39012AA965CC}" dt="2020-05-26T20:28:21.640" v="10457" actId="20577"/>
        <pc:sldMkLst>
          <pc:docMk/>
          <pc:sldMk cId="2061636891" sldId="2201"/>
        </pc:sldMkLst>
        <pc:spChg chg="mod">
          <ac:chgData name="Shared Drive" userId="a8e99ec4-c3c1-49ac-ba97-2c12eee91f6a" providerId="ADAL" clId="{A2790937-FAB4-4B0C-B439-39012AA965CC}" dt="2020-05-24T20:59:07.023" v="5128" actId="20577"/>
          <ac:spMkLst>
            <pc:docMk/>
            <pc:sldMk cId="2061636891" sldId="2201"/>
            <ac:spMk id="2" creationId="{A89AF2B2-10CC-4743-92F2-C1ADD924FF40}"/>
          </ac:spMkLst>
        </pc:spChg>
        <pc:spChg chg="del">
          <ac:chgData name="Shared Drive" userId="a8e99ec4-c3c1-49ac-ba97-2c12eee91f6a" providerId="ADAL" clId="{A2790937-FAB4-4B0C-B439-39012AA965CC}" dt="2020-05-24T20:54:55.372" v="4875" actId="1032"/>
          <ac:spMkLst>
            <pc:docMk/>
            <pc:sldMk cId="2061636891" sldId="2201"/>
            <ac:spMk id="3" creationId="{6A0C1750-EE3B-4C6C-8925-34AFDA5A05B6}"/>
          </ac:spMkLst>
        </pc:spChg>
        <pc:spChg chg="add mod">
          <ac:chgData name="Shared Drive" userId="a8e99ec4-c3c1-49ac-ba97-2c12eee91f6a" providerId="ADAL" clId="{A2790937-FAB4-4B0C-B439-39012AA965CC}" dt="2020-05-24T20:58:16.695" v="5082" actId="1076"/>
          <ac:spMkLst>
            <pc:docMk/>
            <pc:sldMk cId="2061636891" sldId="2201"/>
            <ac:spMk id="5" creationId="{FA7A3F7B-BB64-455D-AA6F-CBAC0FDE25D5}"/>
          </ac:spMkLst>
        </pc:spChg>
        <pc:spChg chg="add mod">
          <ac:chgData name="Shared Drive" userId="a8e99ec4-c3c1-49ac-ba97-2c12eee91f6a" providerId="ADAL" clId="{A2790937-FAB4-4B0C-B439-39012AA965CC}" dt="2020-05-24T20:58:50.863" v="5112" actId="1076"/>
          <ac:spMkLst>
            <pc:docMk/>
            <pc:sldMk cId="2061636891" sldId="2201"/>
            <ac:spMk id="6" creationId="{35C0484C-23D7-42A8-9DC4-7BE8814B44B8}"/>
          </ac:spMkLst>
        </pc:spChg>
        <pc:spChg chg="add mod">
          <ac:chgData name="Shared Drive" userId="a8e99ec4-c3c1-49ac-ba97-2c12eee91f6a" providerId="ADAL" clId="{A2790937-FAB4-4B0C-B439-39012AA965CC}" dt="2020-05-26T20:28:21.640" v="10457" actId="20577"/>
          <ac:spMkLst>
            <pc:docMk/>
            <pc:sldMk cId="2061636891" sldId="2201"/>
            <ac:spMk id="7" creationId="{24FD98B6-48E5-4649-9601-BD09F542119F}"/>
          </ac:spMkLst>
        </pc:spChg>
        <pc:graphicFrameChg chg="add mod modGraphic">
          <ac:chgData name="Shared Drive" userId="a8e99ec4-c3c1-49ac-ba97-2c12eee91f6a" providerId="ADAL" clId="{A2790937-FAB4-4B0C-B439-39012AA965CC}" dt="2020-05-26T20:24:06.972" v="10398" actId="20577"/>
          <ac:graphicFrameMkLst>
            <pc:docMk/>
            <pc:sldMk cId="2061636891" sldId="2201"/>
            <ac:graphicFrameMk id="4" creationId="{64DD433E-36A0-41A1-9B16-E647A11D3B72}"/>
          </ac:graphicFrameMkLst>
        </pc:graphicFrameChg>
      </pc:sldChg>
      <pc:sldChg chg="addSp delSp modSp new mod modAnim">
        <pc:chgData name="Shared Drive" userId="a8e99ec4-c3c1-49ac-ba97-2c12eee91f6a" providerId="ADAL" clId="{A2790937-FAB4-4B0C-B439-39012AA965CC}" dt="2020-05-25T14:48:28.010" v="5901"/>
        <pc:sldMkLst>
          <pc:docMk/>
          <pc:sldMk cId="2791614685" sldId="2202"/>
        </pc:sldMkLst>
        <pc:spChg chg="mod">
          <ac:chgData name="Shared Drive" userId="a8e99ec4-c3c1-49ac-ba97-2c12eee91f6a" providerId="ADAL" clId="{A2790937-FAB4-4B0C-B439-39012AA965CC}" dt="2020-05-25T14:28:24.268" v="5231" actId="20577"/>
          <ac:spMkLst>
            <pc:docMk/>
            <pc:sldMk cId="2791614685" sldId="2202"/>
            <ac:spMk id="2" creationId="{B294762B-BCAB-450B-B0D6-3D4DF4C52117}"/>
          </ac:spMkLst>
        </pc:spChg>
        <pc:spChg chg="del">
          <ac:chgData name="Shared Drive" userId="a8e99ec4-c3c1-49ac-ba97-2c12eee91f6a" providerId="ADAL" clId="{A2790937-FAB4-4B0C-B439-39012AA965CC}" dt="2020-05-25T14:28:37.858" v="5232" actId="1032"/>
          <ac:spMkLst>
            <pc:docMk/>
            <pc:sldMk cId="2791614685" sldId="2202"/>
            <ac:spMk id="3" creationId="{3F42BACB-F70F-4EFF-A37A-D1E72FFB8D03}"/>
          </ac:spMkLst>
        </pc:spChg>
        <pc:spChg chg="add mod">
          <ac:chgData name="Shared Drive" userId="a8e99ec4-c3c1-49ac-ba97-2c12eee91f6a" providerId="ADAL" clId="{A2790937-FAB4-4B0C-B439-39012AA965CC}" dt="2020-05-25T14:36:46.182" v="5631" actId="20577"/>
          <ac:spMkLst>
            <pc:docMk/>
            <pc:sldMk cId="2791614685" sldId="2202"/>
            <ac:spMk id="7" creationId="{0FE3CA53-F1AB-4CB2-AB1F-64CBA1977191}"/>
          </ac:spMkLst>
        </pc:spChg>
        <pc:spChg chg="add mod">
          <ac:chgData name="Shared Drive" userId="a8e99ec4-c3c1-49ac-ba97-2c12eee91f6a" providerId="ADAL" clId="{A2790937-FAB4-4B0C-B439-39012AA965CC}" dt="2020-05-25T14:32:00.534" v="5387"/>
          <ac:spMkLst>
            <pc:docMk/>
            <pc:sldMk cId="2791614685" sldId="2202"/>
            <ac:spMk id="8" creationId="{2377BAFD-101A-4E98-92DF-EFDDBAE0C2C2}"/>
          </ac:spMkLst>
        </pc:spChg>
        <pc:spChg chg="add mod">
          <ac:chgData name="Shared Drive" userId="a8e99ec4-c3c1-49ac-ba97-2c12eee91f6a" providerId="ADAL" clId="{A2790937-FAB4-4B0C-B439-39012AA965CC}" dt="2020-05-25T14:33:12.103" v="5455" actId="20577"/>
          <ac:spMkLst>
            <pc:docMk/>
            <pc:sldMk cId="2791614685" sldId="2202"/>
            <ac:spMk id="9" creationId="{8E04D6B5-620B-4D50-BD20-A51BF0B44C84}"/>
          </ac:spMkLst>
        </pc:spChg>
        <pc:spChg chg="add mod">
          <ac:chgData name="Shared Drive" userId="a8e99ec4-c3c1-49ac-ba97-2c12eee91f6a" providerId="ADAL" clId="{A2790937-FAB4-4B0C-B439-39012AA965CC}" dt="2020-05-25T14:48:05.817" v="5899" actId="6549"/>
          <ac:spMkLst>
            <pc:docMk/>
            <pc:sldMk cId="2791614685" sldId="2202"/>
            <ac:spMk id="10" creationId="{949EA35B-97B3-4602-8B06-A64C777C9968}"/>
          </ac:spMkLst>
        </pc:spChg>
        <pc:spChg chg="add mod">
          <ac:chgData name="Shared Drive" userId="a8e99ec4-c3c1-49ac-ba97-2c12eee91f6a" providerId="ADAL" clId="{A2790937-FAB4-4B0C-B439-39012AA965CC}" dt="2020-05-25T14:47:05.676" v="5892" actId="6549"/>
          <ac:spMkLst>
            <pc:docMk/>
            <pc:sldMk cId="2791614685" sldId="2202"/>
            <ac:spMk id="11" creationId="{1EC77687-C009-4B23-8029-B79D4CB2F6DD}"/>
          </ac:spMkLst>
        </pc:spChg>
        <pc:spChg chg="add mod">
          <ac:chgData name="Shared Drive" userId="a8e99ec4-c3c1-49ac-ba97-2c12eee91f6a" providerId="ADAL" clId="{A2790937-FAB4-4B0C-B439-39012AA965CC}" dt="2020-05-25T14:36:37.996" v="5615" actId="20577"/>
          <ac:spMkLst>
            <pc:docMk/>
            <pc:sldMk cId="2791614685" sldId="2202"/>
            <ac:spMk id="12" creationId="{FACB1434-FAA2-4289-A08D-D9C063861BE7}"/>
          </ac:spMkLst>
        </pc:spChg>
        <pc:spChg chg="add mod">
          <ac:chgData name="Shared Drive" userId="a8e99ec4-c3c1-49ac-ba97-2c12eee91f6a" providerId="ADAL" clId="{A2790937-FAB4-4B0C-B439-39012AA965CC}" dt="2020-05-25T14:38:24.069" v="5658" actId="1076"/>
          <ac:spMkLst>
            <pc:docMk/>
            <pc:sldMk cId="2791614685" sldId="2202"/>
            <ac:spMk id="13" creationId="{8B5F96B0-6453-46E4-B369-0459A9869FC9}"/>
          </ac:spMkLst>
        </pc:spChg>
        <pc:spChg chg="add mod">
          <ac:chgData name="Shared Drive" userId="a8e99ec4-c3c1-49ac-ba97-2c12eee91f6a" providerId="ADAL" clId="{A2790937-FAB4-4B0C-B439-39012AA965CC}" dt="2020-05-25T14:40:46.261" v="5819" actId="1037"/>
          <ac:spMkLst>
            <pc:docMk/>
            <pc:sldMk cId="2791614685" sldId="2202"/>
            <ac:spMk id="14" creationId="{09104940-550F-418E-831A-F59553F624AF}"/>
          </ac:spMkLst>
        </pc:spChg>
        <pc:spChg chg="add mod">
          <ac:chgData name="Shared Drive" userId="a8e99ec4-c3c1-49ac-ba97-2c12eee91f6a" providerId="ADAL" clId="{A2790937-FAB4-4B0C-B439-39012AA965CC}" dt="2020-05-25T14:39:48.757" v="5766" actId="14100"/>
          <ac:spMkLst>
            <pc:docMk/>
            <pc:sldMk cId="2791614685" sldId="2202"/>
            <ac:spMk id="15" creationId="{156662F6-CA53-4004-867C-22AE51AD4C6E}"/>
          </ac:spMkLst>
        </pc:spChg>
        <pc:spChg chg="add mod">
          <ac:chgData name="Shared Drive" userId="a8e99ec4-c3c1-49ac-ba97-2c12eee91f6a" providerId="ADAL" clId="{A2790937-FAB4-4B0C-B439-39012AA965CC}" dt="2020-05-25T14:40:16.014" v="5806" actId="20577"/>
          <ac:spMkLst>
            <pc:docMk/>
            <pc:sldMk cId="2791614685" sldId="2202"/>
            <ac:spMk id="16" creationId="{EBC42388-7397-41C1-9DDE-04686C0EC13C}"/>
          </ac:spMkLst>
        </pc:spChg>
        <pc:graphicFrameChg chg="add mod modGraphic">
          <ac:chgData name="Shared Drive" userId="a8e99ec4-c3c1-49ac-ba97-2c12eee91f6a" providerId="ADAL" clId="{A2790937-FAB4-4B0C-B439-39012AA965CC}" dt="2020-05-25T14:32:12.213" v="5389" actId="14100"/>
          <ac:graphicFrameMkLst>
            <pc:docMk/>
            <pc:sldMk cId="2791614685" sldId="2202"/>
            <ac:graphicFrameMk id="6" creationId="{450F447B-AAAF-4FB0-9A2A-4794F637A4BB}"/>
          </ac:graphicFrameMkLst>
        </pc:graphicFrameChg>
      </pc:sldChg>
      <pc:sldChg chg="delSp modSp add del mod">
        <pc:chgData name="Shared Drive" userId="a8e99ec4-c3c1-49ac-ba97-2c12eee91f6a" providerId="ADAL" clId="{A2790937-FAB4-4B0C-B439-39012AA965CC}" dt="2020-05-25T14:58:12.079" v="6123" actId="47"/>
        <pc:sldMkLst>
          <pc:docMk/>
          <pc:sldMk cId="1025755977" sldId="2203"/>
        </pc:sldMkLst>
        <pc:spChg chg="mod">
          <ac:chgData name="Shared Drive" userId="a8e99ec4-c3c1-49ac-ba97-2c12eee91f6a" providerId="ADAL" clId="{A2790937-FAB4-4B0C-B439-39012AA965CC}" dt="2020-05-25T14:52:43.924" v="5970" actId="313"/>
          <ac:spMkLst>
            <pc:docMk/>
            <pc:sldMk cId="1025755977" sldId="2203"/>
            <ac:spMk id="2" creationId="{B294762B-BCAB-450B-B0D6-3D4DF4C52117}"/>
          </ac:spMkLst>
        </pc:spChg>
        <pc:spChg chg="del mod">
          <ac:chgData name="Shared Drive" userId="a8e99ec4-c3c1-49ac-ba97-2c12eee91f6a" providerId="ADAL" clId="{A2790937-FAB4-4B0C-B439-39012AA965CC}" dt="2020-05-25T14:54:39.291" v="6010"/>
          <ac:spMkLst>
            <pc:docMk/>
            <pc:sldMk cId="1025755977" sldId="2203"/>
            <ac:spMk id="7" creationId="{0FE3CA53-F1AB-4CB2-AB1F-64CBA1977191}"/>
          </ac:spMkLst>
        </pc:spChg>
        <pc:spChg chg="del mod">
          <ac:chgData name="Shared Drive" userId="a8e99ec4-c3c1-49ac-ba97-2c12eee91f6a" providerId="ADAL" clId="{A2790937-FAB4-4B0C-B439-39012AA965CC}" dt="2020-05-25T14:54:39.289" v="6006"/>
          <ac:spMkLst>
            <pc:docMk/>
            <pc:sldMk cId="1025755977" sldId="2203"/>
            <ac:spMk id="8" creationId="{2377BAFD-101A-4E98-92DF-EFDDBAE0C2C2}"/>
          </ac:spMkLst>
        </pc:spChg>
        <pc:spChg chg="mod">
          <ac:chgData name="Shared Drive" userId="a8e99ec4-c3c1-49ac-ba97-2c12eee91f6a" providerId="ADAL" clId="{A2790937-FAB4-4B0C-B439-39012AA965CC}" dt="2020-05-25T14:54:56.085" v="6034" actId="6549"/>
          <ac:spMkLst>
            <pc:docMk/>
            <pc:sldMk cId="1025755977" sldId="2203"/>
            <ac:spMk id="9" creationId="{8E04D6B5-620B-4D50-BD20-A51BF0B44C84}"/>
          </ac:spMkLst>
        </pc:spChg>
        <pc:spChg chg="mod">
          <ac:chgData name="Shared Drive" userId="a8e99ec4-c3c1-49ac-ba97-2c12eee91f6a" providerId="ADAL" clId="{A2790937-FAB4-4B0C-B439-39012AA965CC}" dt="2020-05-25T14:55:10.478" v="6035" actId="6549"/>
          <ac:spMkLst>
            <pc:docMk/>
            <pc:sldMk cId="1025755977" sldId="2203"/>
            <ac:spMk id="10" creationId="{949EA35B-97B3-4602-8B06-A64C777C9968}"/>
          </ac:spMkLst>
        </pc:spChg>
        <pc:spChg chg="mod">
          <ac:chgData name="Shared Drive" userId="a8e99ec4-c3c1-49ac-ba97-2c12eee91f6a" providerId="ADAL" clId="{A2790937-FAB4-4B0C-B439-39012AA965CC}" dt="2020-05-25T14:55:25.887" v="6068" actId="20577"/>
          <ac:spMkLst>
            <pc:docMk/>
            <pc:sldMk cId="1025755977" sldId="2203"/>
            <ac:spMk id="11" creationId="{1EC77687-C009-4B23-8029-B79D4CB2F6DD}"/>
          </ac:spMkLst>
        </pc:spChg>
        <pc:spChg chg="del mod">
          <ac:chgData name="Shared Drive" userId="a8e99ec4-c3c1-49ac-ba97-2c12eee91f6a" providerId="ADAL" clId="{A2790937-FAB4-4B0C-B439-39012AA965CC}" dt="2020-05-25T14:54:39.290" v="6008"/>
          <ac:spMkLst>
            <pc:docMk/>
            <pc:sldMk cId="1025755977" sldId="2203"/>
            <ac:spMk id="12" creationId="{FACB1434-FAA2-4289-A08D-D9C063861BE7}"/>
          </ac:spMkLst>
        </pc:spChg>
        <pc:spChg chg="del mod">
          <ac:chgData name="Shared Drive" userId="a8e99ec4-c3c1-49ac-ba97-2c12eee91f6a" providerId="ADAL" clId="{A2790937-FAB4-4B0C-B439-39012AA965CC}" dt="2020-05-25T14:54:39.291" v="6012"/>
          <ac:spMkLst>
            <pc:docMk/>
            <pc:sldMk cId="1025755977" sldId="2203"/>
            <ac:spMk id="13" creationId="{8B5F96B0-6453-46E4-B369-0459A9869FC9}"/>
          </ac:spMkLst>
        </pc:spChg>
        <pc:spChg chg="del mod">
          <ac:chgData name="Shared Drive" userId="a8e99ec4-c3c1-49ac-ba97-2c12eee91f6a" providerId="ADAL" clId="{A2790937-FAB4-4B0C-B439-39012AA965CC}" dt="2020-05-25T14:54:39.292" v="6014"/>
          <ac:spMkLst>
            <pc:docMk/>
            <pc:sldMk cId="1025755977" sldId="2203"/>
            <ac:spMk id="14" creationId="{09104940-550F-418E-831A-F59553F624AF}"/>
          </ac:spMkLst>
        </pc:spChg>
        <pc:spChg chg="del mod">
          <ac:chgData name="Shared Drive" userId="a8e99ec4-c3c1-49ac-ba97-2c12eee91f6a" providerId="ADAL" clId="{A2790937-FAB4-4B0C-B439-39012AA965CC}" dt="2020-05-25T14:54:39.293" v="6016"/>
          <ac:spMkLst>
            <pc:docMk/>
            <pc:sldMk cId="1025755977" sldId="2203"/>
            <ac:spMk id="15" creationId="{156662F6-CA53-4004-867C-22AE51AD4C6E}"/>
          </ac:spMkLst>
        </pc:spChg>
        <pc:spChg chg="del mod">
          <ac:chgData name="Shared Drive" userId="a8e99ec4-c3c1-49ac-ba97-2c12eee91f6a" providerId="ADAL" clId="{A2790937-FAB4-4B0C-B439-39012AA965CC}" dt="2020-05-25T14:54:39.293" v="6018"/>
          <ac:spMkLst>
            <pc:docMk/>
            <pc:sldMk cId="1025755977" sldId="2203"/>
            <ac:spMk id="16" creationId="{EBC42388-7397-41C1-9DDE-04686C0EC13C}"/>
          </ac:spMkLst>
        </pc:spChg>
        <pc:graphicFrameChg chg="mod">
          <ac:chgData name="Shared Drive" userId="a8e99ec4-c3c1-49ac-ba97-2c12eee91f6a" providerId="ADAL" clId="{A2790937-FAB4-4B0C-B439-39012AA965CC}" dt="2020-05-25T14:43:09.158" v="5878" actId="20577"/>
          <ac:graphicFrameMkLst>
            <pc:docMk/>
            <pc:sldMk cId="1025755977" sldId="2203"/>
            <ac:graphicFrameMk id="6" creationId="{450F447B-AAAF-4FB0-9A2A-4794F637A4BB}"/>
          </ac:graphicFrameMkLst>
        </pc:graphicFrameChg>
      </pc:sldChg>
      <pc:sldChg chg="addSp delSp modSp add mod addAnim delAnim modAnim">
        <pc:chgData name="Shared Drive" userId="a8e99ec4-c3c1-49ac-ba97-2c12eee91f6a" providerId="ADAL" clId="{A2790937-FAB4-4B0C-B439-39012AA965CC}" dt="2020-05-27T21:37:33.983" v="15637" actId="1076"/>
        <pc:sldMkLst>
          <pc:docMk/>
          <pc:sldMk cId="2395506925" sldId="2204"/>
        </pc:sldMkLst>
        <pc:spChg chg="mod">
          <ac:chgData name="Shared Drive" userId="a8e99ec4-c3c1-49ac-ba97-2c12eee91f6a" providerId="ADAL" clId="{A2790937-FAB4-4B0C-B439-39012AA965CC}" dt="2020-05-27T21:34:19.297" v="15592" actId="6549"/>
          <ac:spMkLst>
            <pc:docMk/>
            <pc:sldMk cId="2395506925" sldId="2204"/>
            <ac:spMk id="2" creationId="{B294762B-BCAB-450B-B0D6-3D4DF4C52117}"/>
          </ac:spMkLst>
        </pc:spChg>
        <pc:spChg chg="add mod">
          <ac:chgData name="Shared Drive" userId="a8e99ec4-c3c1-49ac-ba97-2c12eee91f6a" providerId="ADAL" clId="{A2790937-FAB4-4B0C-B439-39012AA965CC}" dt="2020-05-27T21:30:31.816" v="15427" actId="6549"/>
          <ac:spMkLst>
            <pc:docMk/>
            <pc:sldMk cId="2395506925" sldId="2204"/>
            <ac:spMk id="3" creationId="{B18B08AE-0B2E-4F74-8A83-F610E531EE06}"/>
          </ac:spMkLst>
        </pc:spChg>
        <pc:spChg chg="add mod">
          <ac:chgData name="Shared Drive" userId="a8e99ec4-c3c1-49ac-ba97-2c12eee91f6a" providerId="ADAL" clId="{A2790937-FAB4-4B0C-B439-39012AA965CC}" dt="2020-05-27T21:36:26.103" v="15629" actId="1076"/>
          <ac:spMkLst>
            <pc:docMk/>
            <pc:sldMk cId="2395506925" sldId="2204"/>
            <ac:spMk id="4" creationId="{DDC960DC-4548-411F-B340-8E70BCB11BF4}"/>
          </ac:spMkLst>
        </pc:spChg>
        <pc:spChg chg="add mod">
          <ac:chgData name="Shared Drive" userId="a8e99ec4-c3c1-49ac-ba97-2c12eee91f6a" providerId="ADAL" clId="{A2790937-FAB4-4B0C-B439-39012AA965CC}" dt="2020-05-27T21:34:43.279" v="15595" actId="767"/>
          <ac:spMkLst>
            <pc:docMk/>
            <pc:sldMk cId="2395506925" sldId="2204"/>
            <ac:spMk id="5" creationId="{2E40FA63-F65F-4CF9-83CC-C41833A32CEA}"/>
          </ac:spMkLst>
        </pc:spChg>
        <pc:spChg chg="add del mod">
          <ac:chgData name="Shared Drive" userId="a8e99ec4-c3c1-49ac-ba97-2c12eee91f6a" providerId="ADAL" clId="{A2790937-FAB4-4B0C-B439-39012AA965CC}" dt="2020-05-27T21:35:56.927" v="15627" actId="1076"/>
          <ac:spMkLst>
            <pc:docMk/>
            <pc:sldMk cId="2395506925" sldId="2204"/>
            <ac:spMk id="7" creationId="{0FE3CA53-F1AB-4CB2-AB1F-64CBA1977191}"/>
          </ac:spMkLst>
        </pc:spChg>
        <pc:spChg chg="add del mod">
          <ac:chgData name="Shared Drive" userId="a8e99ec4-c3c1-49ac-ba97-2c12eee91f6a" providerId="ADAL" clId="{A2790937-FAB4-4B0C-B439-39012AA965CC}" dt="2020-05-25T14:56:28.110" v="6076" actId="47"/>
          <ac:spMkLst>
            <pc:docMk/>
            <pc:sldMk cId="2395506925" sldId="2204"/>
            <ac:spMk id="8" creationId="{2377BAFD-101A-4E98-92DF-EFDDBAE0C2C2}"/>
          </ac:spMkLst>
        </pc:spChg>
        <pc:spChg chg="del mod">
          <ac:chgData name="Shared Drive" userId="a8e99ec4-c3c1-49ac-ba97-2c12eee91f6a" providerId="ADAL" clId="{A2790937-FAB4-4B0C-B439-39012AA965CC}" dt="2020-05-25T14:58:24.279" v="6127"/>
          <ac:spMkLst>
            <pc:docMk/>
            <pc:sldMk cId="2395506925" sldId="2204"/>
            <ac:spMk id="9" creationId="{8E04D6B5-620B-4D50-BD20-A51BF0B44C84}"/>
          </ac:spMkLst>
        </pc:spChg>
        <pc:spChg chg="del mod">
          <ac:chgData name="Shared Drive" userId="a8e99ec4-c3c1-49ac-ba97-2c12eee91f6a" providerId="ADAL" clId="{A2790937-FAB4-4B0C-B439-39012AA965CC}" dt="2020-05-25T14:58:24.280" v="6129"/>
          <ac:spMkLst>
            <pc:docMk/>
            <pc:sldMk cId="2395506925" sldId="2204"/>
            <ac:spMk id="10" creationId="{949EA35B-97B3-4602-8B06-A64C777C9968}"/>
          </ac:spMkLst>
        </pc:spChg>
        <pc:spChg chg="mod">
          <ac:chgData name="Shared Drive" userId="a8e99ec4-c3c1-49ac-ba97-2c12eee91f6a" providerId="ADAL" clId="{A2790937-FAB4-4B0C-B439-39012AA965CC}" dt="2020-05-27T21:37:31.240" v="15636" actId="1076"/>
          <ac:spMkLst>
            <pc:docMk/>
            <pc:sldMk cId="2395506925" sldId="2204"/>
            <ac:spMk id="11" creationId="{1EC77687-C009-4B23-8029-B79D4CB2F6DD}"/>
          </ac:spMkLst>
        </pc:spChg>
        <pc:spChg chg="add del mod">
          <ac:chgData name="Shared Drive" userId="a8e99ec4-c3c1-49ac-ba97-2c12eee91f6a" providerId="ADAL" clId="{A2790937-FAB4-4B0C-B439-39012AA965CC}" dt="2020-05-25T15:00:06.095" v="6190" actId="47"/>
          <ac:spMkLst>
            <pc:docMk/>
            <pc:sldMk cId="2395506925" sldId="2204"/>
            <ac:spMk id="12" creationId="{FACB1434-FAA2-4289-A08D-D9C063861BE7}"/>
          </ac:spMkLst>
        </pc:spChg>
        <pc:spChg chg="del mod">
          <ac:chgData name="Shared Drive" userId="a8e99ec4-c3c1-49ac-ba97-2c12eee91f6a" providerId="ADAL" clId="{A2790937-FAB4-4B0C-B439-39012AA965CC}" dt="2020-05-25T14:58:24.284" v="6137"/>
          <ac:spMkLst>
            <pc:docMk/>
            <pc:sldMk cId="2395506925" sldId="2204"/>
            <ac:spMk id="13" creationId="{8B5F96B0-6453-46E4-B369-0459A9869FC9}"/>
          </ac:spMkLst>
        </pc:spChg>
        <pc:spChg chg="del mod">
          <ac:chgData name="Shared Drive" userId="a8e99ec4-c3c1-49ac-ba97-2c12eee91f6a" providerId="ADAL" clId="{A2790937-FAB4-4B0C-B439-39012AA965CC}" dt="2020-05-25T14:58:24.283" v="6135"/>
          <ac:spMkLst>
            <pc:docMk/>
            <pc:sldMk cId="2395506925" sldId="2204"/>
            <ac:spMk id="14" creationId="{09104940-550F-418E-831A-F59553F624AF}"/>
          </ac:spMkLst>
        </pc:spChg>
        <pc:spChg chg="del mod">
          <ac:chgData name="Shared Drive" userId="a8e99ec4-c3c1-49ac-ba97-2c12eee91f6a" providerId="ADAL" clId="{A2790937-FAB4-4B0C-B439-39012AA965CC}" dt="2020-05-25T14:58:24.282" v="6133"/>
          <ac:spMkLst>
            <pc:docMk/>
            <pc:sldMk cId="2395506925" sldId="2204"/>
            <ac:spMk id="15" creationId="{156662F6-CA53-4004-867C-22AE51AD4C6E}"/>
          </ac:spMkLst>
        </pc:spChg>
        <pc:spChg chg="del mod">
          <ac:chgData name="Shared Drive" userId="a8e99ec4-c3c1-49ac-ba97-2c12eee91f6a" providerId="ADAL" clId="{A2790937-FAB4-4B0C-B439-39012AA965CC}" dt="2020-05-25T14:58:24.281" v="6131"/>
          <ac:spMkLst>
            <pc:docMk/>
            <pc:sldMk cId="2395506925" sldId="2204"/>
            <ac:spMk id="16" creationId="{EBC42388-7397-41C1-9DDE-04686C0EC13C}"/>
          </ac:spMkLst>
        </pc:spChg>
        <pc:spChg chg="add mod">
          <ac:chgData name="Shared Drive" userId="a8e99ec4-c3c1-49ac-ba97-2c12eee91f6a" providerId="ADAL" clId="{A2790937-FAB4-4B0C-B439-39012AA965CC}" dt="2020-05-27T21:37:33.983" v="15637" actId="1076"/>
          <ac:spMkLst>
            <pc:docMk/>
            <pc:sldMk cId="2395506925" sldId="2204"/>
            <ac:spMk id="17" creationId="{BBE2710F-5114-4910-AB8C-D756DC526708}"/>
          </ac:spMkLst>
        </pc:spChg>
        <pc:spChg chg="add mod">
          <ac:chgData name="Shared Drive" userId="a8e99ec4-c3c1-49ac-ba97-2c12eee91f6a" providerId="ADAL" clId="{A2790937-FAB4-4B0C-B439-39012AA965CC}" dt="2020-05-27T21:34:48.074" v="15620" actId="1038"/>
          <ac:spMkLst>
            <pc:docMk/>
            <pc:sldMk cId="2395506925" sldId="2204"/>
            <ac:spMk id="18" creationId="{FA45E30E-4169-4FA7-A411-1B4F397CC50E}"/>
          </ac:spMkLst>
        </pc:spChg>
        <pc:graphicFrameChg chg="mod">
          <ac:chgData name="Shared Drive" userId="a8e99ec4-c3c1-49ac-ba97-2c12eee91f6a" providerId="ADAL" clId="{A2790937-FAB4-4B0C-B439-39012AA965CC}" dt="2020-05-27T21:34:30.006" v="15593" actId="14100"/>
          <ac:graphicFrameMkLst>
            <pc:docMk/>
            <pc:sldMk cId="2395506925" sldId="2204"/>
            <ac:graphicFrameMk id="6" creationId="{450F447B-AAAF-4FB0-9A2A-4794F637A4BB}"/>
          </ac:graphicFrameMkLst>
        </pc:graphicFrameChg>
      </pc:sldChg>
      <pc:sldChg chg="addSp delSp modSp add del mod ord">
        <pc:chgData name="Shared Drive" userId="a8e99ec4-c3c1-49ac-ba97-2c12eee91f6a" providerId="ADAL" clId="{A2790937-FAB4-4B0C-B439-39012AA965CC}" dt="2020-05-25T17:25:08.836" v="8371" actId="47"/>
        <pc:sldMkLst>
          <pc:docMk/>
          <pc:sldMk cId="0" sldId="2205"/>
        </pc:sldMkLst>
        <pc:spChg chg="mod">
          <ac:chgData name="Shared Drive" userId="a8e99ec4-c3c1-49ac-ba97-2c12eee91f6a" providerId="ADAL" clId="{A2790937-FAB4-4B0C-B439-39012AA965CC}" dt="2020-05-25T16:58:07.225" v="7961" actId="1036"/>
          <ac:spMkLst>
            <pc:docMk/>
            <pc:sldMk cId="0" sldId="2205"/>
            <ac:spMk id="2" creationId="{43B30536-B7ED-47C3-8F00-4A59B98FBF7A}"/>
          </ac:spMkLst>
        </pc:spChg>
        <pc:spChg chg="add mod">
          <ac:chgData name="Shared Drive" userId="a8e99ec4-c3c1-49ac-ba97-2c12eee91f6a" providerId="ADAL" clId="{A2790937-FAB4-4B0C-B439-39012AA965CC}" dt="2020-05-25T16:57:45.511" v="7956"/>
          <ac:spMkLst>
            <pc:docMk/>
            <pc:sldMk cId="0" sldId="2205"/>
            <ac:spMk id="4" creationId="{3720B0B4-4D8B-4EAB-977C-CE0CCB119936}"/>
          </ac:spMkLst>
        </pc:spChg>
        <pc:spChg chg="mod">
          <ac:chgData name="Shared Drive" userId="a8e99ec4-c3c1-49ac-ba97-2c12eee91f6a" providerId="ADAL" clId="{A2790937-FAB4-4B0C-B439-39012AA965CC}" dt="2020-05-25T16:58:07.225" v="7961" actId="1036"/>
          <ac:spMkLst>
            <pc:docMk/>
            <pc:sldMk cId="0" sldId="2205"/>
            <ac:spMk id="61" creationId="{DE85180F-9001-4C6A-B606-9526509018BB}"/>
          </ac:spMkLst>
        </pc:spChg>
        <pc:spChg chg="mod">
          <ac:chgData name="Shared Drive" userId="a8e99ec4-c3c1-49ac-ba97-2c12eee91f6a" providerId="ADAL" clId="{A2790937-FAB4-4B0C-B439-39012AA965CC}" dt="2020-05-25T16:58:07.225" v="7961" actId="1036"/>
          <ac:spMkLst>
            <pc:docMk/>
            <pc:sldMk cId="0" sldId="2205"/>
            <ac:spMk id="62" creationId="{D91ED4EE-CA33-4269-A4E2-B31764A15BC1}"/>
          </ac:spMkLst>
        </pc:spChg>
        <pc:spChg chg="mod">
          <ac:chgData name="Shared Drive" userId="a8e99ec4-c3c1-49ac-ba97-2c12eee91f6a" providerId="ADAL" clId="{A2790937-FAB4-4B0C-B439-39012AA965CC}" dt="2020-05-25T16:58:07.225" v="7961" actId="1036"/>
          <ac:spMkLst>
            <pc:docMk/>
            <pc:sldMk cId="0" sldId="2205"/>
            <ac:spMk id="64" creationId="{6D6BA44C-7A87-484A-B242-FA10B59E9F33}"/>
          </ac:spMkLst>
        </pc:spChg>
        <pc:spChg chg="mod">
          <ac:chgData name="Shared Drive" userId="a8e99ec4-c3c1-49ac-ba97-2c12eee91f6a" providerId="ADAL" clId="{A2790937-FAB4-4B0C-B439-39012AA965CC}" dt="2020-05-25T16:58:07.225" v="7961" actId="1036"/>
          <ac:spMkLst>
            <pc:docMk/>
            <pc:sldMk cId="0" sldId="2205"/>
            <ac:spMk id="68" creationId="{85AF7172-B6D1-4A22-95CC-B3E33CFEAFD1}"/>
          </ac:spMkLst>
        </pc:spChg>
        <pc:spChg chg="mod">
          <ac:chgData name="Shared Drive" userId="a8e99ec4-c3c1-49ac-ba97-2c12eee91f6a" providerId="ADAL" clId="{A2790937-FAB4-4B0C-B439-39012AA965CC}" dt="2020-05-25T16:58:07.225" v="7961" actId="1036"/>
          <ac:spMkLst>
            <pc:docMk/>
            <pc:sldMk cId="0" sldId="2205"/>
            <ac:spMk id="71" creationId="{DC99F0B3-7ADB-4802-B9E3-8976433BECB6}"/>
          </ac:spMkLst>
        </pc:spChg>
        <pc:spChg chg="mod">
          <ac:chgData name="Shared Drive" userId="a8e99ec4-c3c1-49ac-ba97-2c12eee91f6a" providerId="ADAL" clId="{A2790937-FAB4-4B0C-B439-39012AA965CC}" dt="2020-05-25T16:58:07.225" v="7961" actId="1036"/>
          <ac:spMkLst>
            <pc:docMk/>
            <pc:sldMk cId="0" sldId="2205"/>
            <ac:spMk id="89" creationId="{92BB7697-A9D2-43AD-B0CE-B294BE90C940}"/>
          </ac:spMkLst>
        </pc:spChg>
        <pc:spChg chg="mod">
          <ac:chgData name="Shared Drive" userId="a8e99ec4-c3c1-49ac-ba97-2c12eee91f6a" providerId="ADAL" clId="{A2790937-FAB4-4B0C-B439-39012AA965CC}" dt="2020-05-25T16:58:07.225" v="7961" actId="1036"/>
          <ac:spMkLst>
            <pc:docMk/>
            <pc:sldMk cId="0" sldId="2205"/>
            <ac:spMk id="90" creationId="{91587095-AF7B-4108-9CD2-51006374D1A9}"/>
          </ac:spMkLst>
        </pc:spChg>
        <pc:spChg chg="mod">
          <ac:chgData name="Shared Drive" userId="a8e99ec4-c3c1-49ac-ba97-2c12eee91f6a" providerId="ADAL" clId="{A2790937-FAB4-4B0C-B439-39012AA965CC}" dt="2020-05-25T16:58:07.225" v="7961" actId="1036"/>
          <ac:spMkLst>
            <pc:docMk/>
            <pc:sldMk cId="0" sldId="2205"/>
            <ac:spMk id="92" creationId="{06A145A4-0546-491D-B1C5-45056768570C}"/>
          </ac:spMkLst>
        </pc:spChg>
        <pc:spChg chg="mod">
          <ac:chgData name="Shared Drive" userId="a8e99ec4-c3c1-49ac-ba97-2c12eee91f6a" providerId="ADAL" clId="{A2790937-FAB4-4B0C-B439-39012AA965CC}" dt="2020-05-25T16:58:07.225" v="7961" actId="1036"/>
          <ac:spMkLst>
            <pc:docMk/>
            <pc:sldMk cId="0" sldId="2205"/>
            <ac:spMk id="93" creationId="{D2D82425-3BB2-4928-95C1-29CB20A30C3C}"/>
          </ac:spMkLst>
        </pc:spChg>
        <pc:spChg chg="mod">
          <ac:chgData name="Shared Drive" userId="a8e99ec4-c3c1-49ac-ba97-2c12eee91f6a" providerId="ADAL" clId="{A2790937-FAB4-4B0C-B439-39012AA965CC}" dt="2020-05-25T16:58:07.225" v="7961" actId="1036"/>
          <ac:spMkLst>
            <pc:docMk/>
            <pc:sldMk cId="0" sldId="2205"/>
            <ac:spMk id="95" creationId="{F48F2FC4-8D37-4D45-9542-2C7A5FE3F49A}"/>
          </ac:spMkLst>
        </pc:spChg>
        <pc:spChg chg="mod">
          <ac:chgData name="Shared Drive" userId="a8e99ec4-c3c1-49ac-ba97-2c12eee91f6a" providerId="ADAL" clId="{A2790937-FAB4-4B0C-B439-39012AA965CC}" dt="2020-05-25T16:58:07.225" v="7961" actId="1036"/>
          <ac:spMkLst>
            <pc:docMk/>
            <pc:sldMk cId="0" sldId="2205"/>
            <ac:spMk id="96" creationId="{0F0A9A75-5EB3-4A38-AA8E-8F22D2036192}"/>
          </ac:spMkLst>
        </pc:spChg>
        <pc:spChg chg="mod">
          <ac:chgData name="Shared Drive" userId="a8e99ec4-c3c1-49ac-ba97-2c12eee91f6a" providerId="ADAL" clId="{A2790937-FAB4-4B0C-B439-39012AA965CC}" dt="2020-05-25T16:58:07.225" v="7961" actId="1036"/>
          <ac:spMkLst>
            <pc:docMk/>
            <pc:sldMk cId="0" sldId="2205"/>
            <ac:spMk id="98" creationId="{A24C59FD-B8F3-42A5-805C-471E67B9C179}"/>
          </ac:spMkLst>
        </pc:spChg>
        <pc:spChg chg="mod">
          <ac:chgData name="Shared Drive" userId="a8e99ec4-c3c1-49ac-ba97-2c12eee91f6a" providerId="ADAL" clId="{A2790937-FAB4-4B0C-B439-39012AA965CC}" dt="2020-05-25T16:58:07.225" v="7961" actId="1036"/>
          <ac:spMkLst>
            <pc:docMk/>
            <pc:sldMk cId="0" sldId="2205"/>
            <ac:spMk id="99" creationId="{6DF1E829-260D-4BE4-9028-5105B5F439B6}"/>
          </ac:spMkLst>
        </pc:spChg>
        <pc:spChg chg="mod">
          <ac:chgData name="Shared Drive" userId="a8e99ec4-c3c1-49ac-ba97-2c12eee91f6a" providerId="ADAL" clId="{A2790937-FAB4-4B0C-B439-39012AA965CC}" dt="2020-05-25T16:58:07.225" v="7961" actId="1036"/>
          <ac:spMkLst>
            <pc:docMk/>
            <pc:sldMk cId="0" sldId="2205"/>
            <ac:spMk id="101" creationId="{7A4EB184-52B2-409E-A653-A5DCDFA3F7FB}"/>
          </ac:spMkLst>
        </pc:spChg>
        <pc:spChg chg="mod">
          <ac:chgData name="Shared Drive" userId="a8e99ec4-c3c1-49ac-ba97-2c12eee91f6a" providerId="ADAL" clId="{A2790937-FAB4-4B0C-B439-39012AA965CC}" dt="2020-05-25T16:58:07.225" v="7961" actId="1036"/>
          <ac:spMkLst>
            <pc:docMk/>
            <pc:sldMk cId="0" sldId="2205"/>
            <ac:spMk id="102" creationId="{6C3DF047-EE5C-4955-81E4-81040D1CBC45}"/>
          </ac:spMkLst>
        </pc:spChg>
        <pc:spChg chg="mod">
          <ac:chgData name="Shared Drive" userId="a8e99ec4-c3c1-49ac-ba97-2c12eee91f6a" providerId="ADAL" clId="{A2790937-FAB4-4B0C-B439-39012AA965CC}" dt="2020-05-25T16:58:07.225" v="7961" actId="1036"/>
          <ac:spMkLst>
            <pc:docMk/>
            <pc:sldMk cId="0" sldId="2205"/>
            <ac:spMk id="104" creationId="{C555BAAD-430E-4B41-B186-95B8BA6C6AEE}"/>
          </ac:spMkLst>
        </pc:spChg>
        <pc:spChg chg="mod">
          <ac:chgData name="Shared Drive" userId="a8e99ec4-c3c1-49ac-ba97-2c12eee91f6a" providerId="ADAL" clId="{A2790937-FAB4-4B0C-B439-39012AA965CC}" dt="2020-05-25T16:58:07.225" v="7961" actId="1036"/>
          <ac:spMkLst>
            <pc:docMk/>
            <pc:sldMk cId="0" sldId="2205"/>
            <ac:spMk id="105" creationId="{32C80B33-0EA0-4B91-942D-2E35BF4C67BA}"/>
          </ac:spMkLst>
        </pc:spChg>
        <pc:spChg chg="del">
          <ac:chgData name="Shared Drive" userId="a8e99ec4-c3c1-49ac-ba97-2c12eee91f6a" providerId="ADAL" clId="{A2790937-FAB4-4B0C-B439-39012AA965CC}" dt="2020-05-25T16:57:49.598" v="7957" actId="478"/>
          <ac:spMkLst>
            <pc:docMk/>
            <pc:sldMk cId="0" sldId="2205"/>
            <ac:spMk id="3099" creationId="{D8A847CA-9D29-4B14-A75C-0E2C7025A2A0}"/>
          </ac:spMkLst>
        </pc:spChg>
        <pc:spChg chg="del mod">
          <ac:chgData name="Shared Drive" userId="a8e99ec4-c3c1-49ac-ba97-2c12eee91f6a" providerId="ADAL" clId="{A2790937-FAB4-4B0C-B439-39012AA965CC}" dt="2020-05-25T16:57:51.999" v="7958" actId="478"/>
          <ac:spMkLst>
            <pc:docMk/>
            <pc:sldMk cId="0" sldId="2205"/>
            <ac:spMk id="17411" creationId="{4DE168F0-D2AA-41F0-AE01-064B2543042D}"/>
          </ac:spMkLst>
        </pc:spChg>
        <pc:spChg chg="mod">
          <ac:chgData name="Shared Drive" userId="a8e99ec4-c3c1-49ac-ba97-2c12eee91f6a" providerId="ADAL" clId="{A2790937-FAB4-4B0C-B439-39012AA965CC}" dt="2020-05-25T16:58:07.225" v="7961" actId="1036"/>
          <ac:spMkLst>
            <pc:docMk/>
            <pc:sldMk cId="0" sldId="2205"/>
            <ac:spMk id="17424" creationId="{3AFCF589-106E-4022-B111-EEE75ACC041A}"/>
          </ac:spMkLst>
        </pc:spChg>
        <pc:spChg chg="mod">
          <ac:chgData name="Shared Drive" userId="a8e99ec4-c3c1-49ac-ba97-2c12eee91f6a" providerId="ADAL" clId="{A2790937-FAB4-4B0C-B439-39012AA965CC}" dt="2020-05-25T16:58:07.225" v="7961" actId="1036"/>
          <ac:spMkLst>
            <pc:docMk/>
            <pc:sldMk cId="0" sldId="2205"/>
            <ac:spMk id="17425" creationId="{154DDF0A-0D23-438A-9700-0FE831FC9759}"/>
          </ac:spMkLst>
        </pc:spChg>
        <pc:spChg chg="mod">
          <ac:chgData name="Shared Drive" userId="a8e99ec4-c3c1-49ac-ba97-2c12eee91f6a" providerId="ADAL" clId="{A2790937-FAB4-4B0C-B439-39012AA965CC}" dt="2020-05-25T16:58:07.225" v="7961" actId="1036"/>
          <ac:spMkLst>
            <pc:docMk/>
            <pc:sldMk cId="0" sldId="2205"/>
            <ac:spMk id="17426" creationId="{15468CB4-CEA9-4643-8F45-C8A700EF03B8}"/>
          </ac:spMkLst>
        </pc:spChg>
        <pc:spChg chg="mod">
          <ac:chgData name="Shared Drive" userId="a8e99ec4-c3c1-49ac-ba97-2c12eee91f6a" providerId="ADAL" clId="{A2790937-FAB4-4B0C-B439-39012AA965CC}" dt="2020-05-25T16:58:07.225" v="7961" actId="1036"/>
          <ac:spMkLst>
            <pc:docMk/>
            <pc:sldMk cId="0" sldId="2205"/>
            <ac:spMk id="17427" creationId="{4843F9AA-724B-4ABE-B970-A334F7B2F977}"/>
          </ac:spMkLst>
        </pc:spChg>
        <pc:spChg chg="mod">
          <ac:chgData name="Shared Drive" userId="a8e99ec4-c3c1-49ac-ba97-2c12eee91f6a" providerId="ADAL" clId="{A2790937-FAB4-4B0C-B439-39012AA965CC}" dt="2020-05-25T16:58:07.225" v="7961" actId="1036"/>
          <ac:spMkLst>
            <pc:docMk/>
            <pc:sldMk cId="0" sldId="2205"/>
            <ac:spMk id="17428" creationId="{F9048E85-FB94-40C8-AB91-E033C6E139A9}"/>
          </ac:spMkLst>
        </pc:spChg>
        <pc:spChg chg="mod">
          <ac:chgData name="Shared Drive" userId="a8e99ec4-c3c1-49ac-ba97-2c12eee91f6a" providerId="ADAL" clId="{A2790937-FAB4-4B0C-B439-39012AA965CC}" dt="2020-05-25T16:58:07.225" v="7961" actId="1036"/>
          <ac:spMkLst>
            <pc:docMk/>
            <pc:sldMk cId="0" sldId="2205"/>
            <ac:spMk id="17429" creationId="{DA8E7ACE-7583-430E-AA07-02EBA221572A}"/>
          </ac:spMkLst>
        </pc:spChg>
        <pc:spChg chg="mod">
          <ac:chgData name="Shared Drive" userId="a8e99ec4-c3c1-49ac-ba97-2c12eee91f6a" providerId="ADAL" clId="{A2790937-FAB4-4B0C-B439-39012AA965CC}" dt="2020-05-25T16:58:07.225" v="7961" actId="1036"/>
          <ac:spMkLst>
            <pc:docMk/>
            <pc:sldMk cId="0" sldId="2205"/>
            <ac:spMk id="17430" creationId="{DAD944CC-A70E-4C2D-BCA5-78BD9C2F3875}"/>
          </ac:spMkLst>
        </pc:spChg>
        <pc:spChg chg="mod">
          <ac:chgData name="Shared Drive" userId="a8e99ec4-c3c1-49ac-ba97-2c12eee91f6a" providerId="ADAL" clId="{A2790937-FAB4-4B0C-B439-39012AA965CC}" dt="2020-05-25T16:58:07.225" v="7961" actId="1036"/>
          <ac:spMkLst>
            <pc:docMk/>
            <pc:sldMk cId="0" sldId="2205"/>
            <ac:spMk id="17431" creationId="{7267E220-2694-4260-8888-EB664A9A6206}"/>
          </ac:spMkLst>
        </pc:spChg>
        <pc:spChg chg="mod">
          <ac:chgData name="Shared Drive" userId="a8e99ec4-c3c1-49ac-ba97-2c12eee91f6a" providerId="ADAL" clId="{A2790937-FAB4-4B0C-B439-39012AA965CC}" dt="2020-05-25T16:58:07.225" v="7961" actId="1036"/>
          <ac:spMkLst>
            <pc:docMk/>
            <pc:sldMk cId="0" sldId="2205"/>
            <ac:spMk id="17432" creationId="{73220379-BA21-4D62-89B7-81C323E5BE91}"/>
          </ac:spMkLst>
        </pc:spChg>
        <pc:spChg chg="mod">
          <ac:chgData name="Shared Drive" userId="a8e99ec4-c3c1-49ac-ba97-2c12eee91f6a" providerId="ADAL" clId="{A2790937-FAB4-4B0C-B439-39012AA965CC}" dt="2020-05-25T16:58:07.225" v="7961" actId="1036"/>
          <ac:spMkLst>
            <pc:docMk/>
            <pc:sldMk cId="0" sldId="2205"/>
            <ac:spMk id="17433" creationId="{1EDF9F54-5F37-4579-9284-2F33BC0EF94C}"/>
          </ac:spMkLst>
        </pc:spChg>
        <pc:spChg chg="mod">
          <ac:chgData name="Shared Drive" userId="a8e99ec4-c3c1-49ac-ba97-2c12eee91f6a" providerId="ADAL" clId="{A2790937-FAB4-4B0C-B439-39012AA965CC}" dt="2020-05-25T16:58:07.225" v="7961" actId="1036"/>
          <ac:spMkLst>
            <pc:docMk/>
            <pc:sldMk cId="0" sldId="2205"/>
            <ac:spMk id="17436" creationId="{43404515-444C-4C7A-9E9E-27379567C079}"/>
          </ac:spMkLst>
        </pc:spChg>
        <pc:spChg chg="mod">
          <ac:chgData name="Shared Drive" userId="a8e99ec4-c3c1-49ac-ba97-2c12eee91f6a" providerId="ADAL" clId="{A2790937-FAB4-4B0C-B439-39012AA965CC}" dt="2020-05-25T16:58:07.225" v="7961" actId="1036"/>
          <ac:spMkLst>
            <pc:docMk/>
            <pc:sldMk cId="0" sldId="2205"/>
            <ac:spMk id="17441" creationId="{13FC57FF-31A6-4E50-8A84-21DD57DF79A9}"/>
          </ac:spMkLst>
        </pc:spChg>
        <pc:spChg chg="mod">
          <ac:chgData name="Shared Drive" userId="a8e99ec4-c3c1-49ac-ba97-2c12eee91f6a" providerId="ADAL" clId="{A2790937-FAB4-4B0C-B439-39012AA965CC}" dt="2020-05-25T16:58:07.225" v="7961" actId="1036"/>
          <ac:spMkLst>
            <pc:docMk/>
            <pc:sldMk cId="0" sldId="2205"/>
            <ac:spMk id="17446" creationId="{9C33773B-FCCC-451C-A98E-8DDB93BA9257}"/>
          </ac:spMkLst>
        </pc:spChg>
        <pc:spChg chg="mod">
          <ac:chgData name="Shared Drive" userId="a8e99ec4-c3c1-49ac-ba97-2c12eee91f6a" providerId="ADAL" clId="{A2790937-FAB4-4B0C-B439-39012AA965CC}" dt="2020-05-25T16:58:07.225" v="7961" actId="1036"/>
          <ac:spMkLst>
            <pc:docMk/>
            <pc:sldMk cId="0" sldId="2205"/>
            <ac:spMk id="17450" creationId="{E68A7CBA-225A-4B6D-9CAD-02D092E3B134}"/>
          </ac:spMkLst>
        </pc:spChg>
        <pc:spChg chg="mod">
          <ac:chgData name="Shared Drive" userId="a8e99ec4-c3c1-49ac-ba97-2c12eee91f6a" providerId="ADAL" clId="{A2790937-FAB4-4B0C-B439-39012AA965CC}" dt="2020-05-25T17:17:28.026" v="8079" actId="20577"/>
          <ac:spMkLst>
            <pc:docMk/>
            <pc:sldMk cId="0" sldId="2205"/>
            <ac:spMk id="17451" creationId="{054DA97A-7A5C-4832-8412-B8D753A6B730}"/>
          </ac:spMkLst>
        </pc:spChg>
        <pc:spChg chg="mod">
          <ac:chgData name="Shared Drive" userId="a8e99ec4-c3c1-49ac-ba97-2c12eee91f6a" providerId="ADAL" clId="{A2790937-FAB4-4B0C-B439-39012AA965CC}" dt="2020-05-25T16:58:07.225" v="7961" actId="1036"/>
          <ac:spMkLst>
            <pc:docMk/>
            <pc:sldMk cId="0" sldId="2205"/>
            <ac:spMk id="17455" creationId="{7ADBBA19-FFE2-4FD0-A9E9-131722A4D296}"/>
          </ac:spMkLst>
        </pc:spChg>
        <pc:spChg chg="mod">
          <ac:chgData name="Shared Drive" userId="a8e99ec4-c3c1-49ac-ba97-2c12eee91f6a" providerId="ADAL" clId="{A2790937-FAB4-4B0C-B439-39012AA965CC}" dt="2020-05-25T17:17:21.938" v="8075" actId="20577"/>
          <ac:spMkLst>
            <pc:docMk/>
            <pc:sldMk cId="0" sldId="2205"/>
            <ac:spMk id="17456" creationId="{56C2AB79-63F1-494D-AB66-5A4116636846}"/>
          </ac:spMkLst>
        </pc:spChg>
        <pc:grpChg chg="del mod">
          <ac:chgData name="Shared Drive" userId="a8e99ec4-c3c1-49ac-ba97-2c12eee91f6a" providerId="ADAL" clId="{A2790937-FAB4-4B0C-B439-39012AA965CC}" dt="2020-05-25T16:57:51.999" v="7958" actId="478"/>
          <ac:grpSpMkLst>
            <pc:docMk/>
            <pc:sldMk cId="0" sldId="2205"/>
            <ac:grpSpMk id="17409" creationId="{92DF52DD-2887-4ED0-9D49-E7C02FB7C9EE}"/>
          </ac:grpSpMkLst>
        </pc:grpChg>
        <pc:grpChg chg="mod">
          <ac:chgData name="Shared Drive" userId="a8e99ec4-c3c1-49ac-ba97-2c12eee91f6a" providerId="ADAL" clId="{A2790937-FAB4-4B0C-B439-39012AA965CC}" dt="2020-05-25T16:58:07.225" v="7961" actId="1036"/>
          <ac:grpSpMkLst>
            <pc:docMk/>
            <pc:sldMk cId="0" sldId="2205"/>
            <ac:grpSpMk id="17412" creationId="{1D37B104-3CAB-4F47-B791-89A2A9EF27A2}"/>
          </ac:grpSpMkLst>
        </pc:grpChg>
        <pc:grpChg chg="mod">
          <ac:chgData name="Shared Drive" userId="a8e99ec4-c3c1-49ac-ba97-2c12eee91f6a" providerId="ADAL" clId="{A2790937-FAB4-4B0C-B439-39012AA965CC}" dt="2020-05-25T16:58:07.225" v="7961" actId="1036"/>
          <ac:grpSpMkLst>
            <pc:docMk/>
            <pc:sldMk cId="0" sldId="2205"/>
            <ac:grpSpMk id="17414" creationId="{E0D5880B-F567-49F7-A98A-96737253BFDC}"/>
          </ac:grpSpMkLst>
        </pc:grpChg>
        <pc:grpChg chg="mod">
          <ac:chgData name="Shared Drive" userId="a8e99ec4-c3c1-49ac-ba97-2c12eee91f6a" providerId="ADAL" clId="{A2790937-FAB4-4B0C-B439-39012AA965CC}" dt="2020-05-25T16:58:07.225" v="7961" actId="1036"/>
          <ac:grpSpMkLst>
            <pc:docMk/>
            <pc:sldMk cId="0" sldId="2205"/>
            <ac:grpSpMk id="17415" creationId="{078170AB-CB5F-4EC5-A091-9C2E5C5F83C2}"/>
          </ac:grpSpMkLst>
        </pc:grpChg>
        <pc:grpChg chg="mod">
          <ac:chgData name="Shared Drive" userId="a8e99ec4-c3c1-49ac-ba97-2c12eee91f6a" providerId="ADAL" clId="{A2790937-FAB4-4B0C-B439-39012AA965CC}" dt="2020-05-25T16:58:07.225" v="7961" actId="1036"/>
          <ac:grpSpMkLst>
            <pc:docMk/>
            <pc:sldMk cId="0" sldId="2205"/>
            <ac:grpSpMk id="17416" creationId="{F8BA61A6-734C-4AF5-A02B-AD7F5EB1736C}"/>
          </ac:grpSpMkLst>
        </pc:grpChg>
        <pc:grpChg chg="mod">
          <ac:chgData name="Shared Drive" userId="a8e99ec4-c3c1-49ac-ba97-2c12eee91f6a" providerId="ADAL" clId="{A2790937-FAB4-4B0C-B439-39012AA965CC}" dt="2020-05-25T16:58:07.225" v="7961" actId="1036"/>
          <ac:grpSpMkLst>
            <pc:docMk/>
            <pc:sldMk cId="0" sldId="2205"/>
            <ac:grpSpMk id="17417" creationId="{B724900E-62E6-4DB7-95F4-6E9AE8EA081E}"/>
          </ac:grpSpMkLst>
        </pc:grpChg>
        <pc:grpChg chg="mod">
          <ac:chgData name="Shared Drive" userId="a8e99ec4-c3c1-49ac-ba97-2c12eee91f6a" providerId="ADAL" clId="{A2790937-FAB4-4B0C-B439-39012AA965CC}" dt="2020-05-25T16:58:07.225" v="7961" actId="1036"/>
          <ac:grpSpMkLst>
            <pc:docMk/>
            <pc:sldMk cId="0" sldId="2205"/>
            <ac:grpSpMk id="17418" creationId="{BFC20216-9386-4FB4-A3C1-636597002312}"/>
          </ac:grpSpMkLst>
        </pc:grpChg>
        <pc:grpChg chg="mod">
          <ac:chgData name="Shared Drive" userId="a8e99ec4-c3c1-49ac-ba97-2c12eee91f6a" providerId="ADAL" clId="{A2790937-FAB4-4B0C-B439-39012AA965CC}" dt="2020-05-25T16:58:07.225" v="7961" actId="1036"/>
          <ac:grpSpMkLst>
            <pc:docMk/>
            <pc:sldMk cId="0" sldId="2205"/>
            <ac:grpSpMk id="17419" creationId="{14A253CF-A364-4F77-A2A5-981AF12F317D}"/>
          </ac:grpSpMkLst>
        </pc:grpChg>
        <pc:grpChg chg="mod">
          <ac:chgData name="Shared Drive" userId="a8e99ec4-c3c1-49ac-ba97-2c12eee91f6a" providerId="ADAL" clId="{A2790937-FAB4-4B0C-B439-39012AA965CC}" dt="2020-05-25T16:58:07.225" v="7961" actId="1036"/>
          <ac:grpSpMkLst>
            <pc:docMk/>
            <pc:sldMk cId="0" sldId="2205"/>
            <ac:grpSpMk id="17420" creationId="{F66EFE03-1620-4E60-B89C-F612A13C61E3}"/>
          </ac:grpSpMkLst>
        </pc:grpChg>
        <pc:grpChg chg="mod">
          <ac:chgData name="Shared Drive" userId="a8e99ec4-c3c1-49ac-ba97-2c12eee91f6a" providerId="ADAL" clId="{A2790937-FAB4-4B0C-B439-39012AA965CC}" dt="2020-05-25T16:58:07.225" v="7961" actId="1036"/>
          <ac:grpSpMkLst>
            <pc:docMk/>
            <pc:sldMk cId="0" sldId="2205"/>
            <ac:grpSpMk id="17421" creationId="{E16AB80E-B145-4C7D-BCA6-931E030B4942}"/>
          </ac:grpSpMkLst>
        </pc:grpChg>
        <pc:grpChg chg="mod">
          <ac:chgData name="Shared Drive" userId="a8e99ec4-c3c1-49ac-ba97-2c12eee91f6a" providerId="ADAL" clId="{A2790937-FAB4-4B0C-B439-39012AA965CC}" dt="2020-05-25T16:58:07.225" v="7961" actId="1036"/>
          <ac:grpSpMkLst>
            <pc:docMk/>
            <pc:sldMk cId="0" sldId="2205"/>
            <ac:grpSpMk id="17422" creationId="{08A8AA56-3558-4FEF-A0A8-40D8A45849A2}"/>
          </ac:grpSpMkLst>
        </pc:grpChg>
        <pc:grpChg chg="mod">
          <ac:chgData name="Shared Drive" userId="a8e99ec4-c3c1-49ac-ba97-2c12eee91f6a" providerId="ADAL" clId="{A2790937-FAB4-4B0C-B439-39012AA965CC}" dt="2020-05-25T16:58:07.225" v="7961" actId="1036"/>
          <ac:grpSpMkLst>
            <pc:docMk/>
            <pc:sldMk cId="0" sldId="2205"/>
            <ac:grpSpMk id="17423" creationId="{809A4B21-F8D0-408D-8298-55D7DC829FA3}"/>
          </ac:grpSpMkLst>
        </pc:grpChg>
        <pc:cxnChg chg="mod">
          <ac:chgData name="Shared Drive" userId="a8e99ec4-c3c1-49ac-ba97-2c12eee91f6a" providerId="ADAL" clId="{A2790937-FAB4-4B0C-B439-39012AA965CC}" dt="2020-05-25T16:58:07.225" v="7961" actId="1036"/>
          <ac:cxnSpMkLst>
            <pc:docMk/>
            <pc:sldMk cId="0" sldId="2205"/>
            <ac:cxnSpMk id="3" creationId="{8BE62291-022D-49D4-8758-94D5A1210182}"/>
          </ac:cxnSpMkLst>
        </pc:cxnChg>
      </pc:sldChg>
      <pc:sldChg chg="modSp add del mod">
        <pc:chgData name="Shared Drive" userId="a8e99ec4-c3c1-49ac-ba97-2c12eee91f6a" providerId="ADAL" clId="{A2790937-FAB4-4B0C-B439-39012AA965CC}" dt="2020-05-26T20:46:31.772" v="10771" actId="47"/>
        <pc:sldMkLst>
          <pc:docMk/>
          <pc:sldMk cId="3482527828" sldId="2205"/>
        </pc:sldMkLst>
        <pc:spChg chg="mod">
          <ac:chgData name="Shared Drive" userId="a8e99ec4-c3c1-49ac-ba97-2c12eee91f6a" providerId="ADAL" clId="{A2790937-FAB4-4B0C-B439-39012AA965CC}" dt="2020-05-26T20:31:18.108" v="10463" actId="6549"/>
          <ac:spMkLst>
            <pc:docMk/>
            <pc:sldMk cId="3482527828" sldId="2205"/>
            <ac:spMk id="218" creationId="{E8798B27-8ADE-46BB-AF80-255BC40B13CE}"/>
          </ac:spMkLst>
        </pc:spChg>
      </pc:sldChg>
      <pc:sldChg chg="addSp delSp modSp new del mod">
        <pc:chgData name="Shared Drive" userId="a8e99ec4-c3c1-49ac-ba97-2c12eee91f6a" providerId="ADAL" clId="{A2790937-FAB4-4B0C-B439-39012AA965CC}" dt="2020-05-26T20:28:33.139" v="10458" actId="47"/>
        <pc:sldMkLst>
          <pc:docMk/>
          <pc:sldMk cId="527847235" sldId="2206"/>
        </pc:sldMkLst>
        <pc:spChg chg="del">
          <ac:chgData name="Shared Drive" userId="a8e99ec4-c3c1-49ac-ba97-2c12eee91f6a" providerId="ADAL" clId="{A2790937-FAB4-4B0C-B439-39012AA965CC}" dt="2020-05-26T13:50:23.950" v="9416"/>
          <ac:spMkLst>
            <pc:docMk/>
            <pc:sldMk cId="527847235" sldId="2206"/>
            <ac:spMk id="2" creationId="{480AF1FD-F886-4BDC-A927-1D222CD18CFB}"/>
          </ac:spMkLst>
        </pc:spChg>
        <pc:spChg chg="add mod">
          <ac:chgData name="Shared Drive" userId="a8e99ec4-c3c1-49ac-ba97-2c12eee91f6a" providerId="ADAL" clId="{A2790937-FAB4-4B0C-B439-39012AA965CC}" dt="2020-05-26T13:50:43.396" v="9494" actId="20577"/>
          <ac:spMkLst>
            <pc:docMk/>
            <pc:sldMk cId="527847235" sldId="2206"/>
            <ac:spMk id="3" creationId="{63F43BF6-442A-4FF1-8FDF-8E15F63663FE}"/>
          </ac:spMkLst>
        </pc:spChg>
        <pc:spChg chg="add mod">
          <ac:chgData name="Shared Drive" userId="a8e99ec4-c3c1-49ac-ba97-2c12eee91f6a" providerId="ADAL" clId="{A2790937-FAB4-4B0C-B439-39012AA965CC}" dt="2020-05-26T20:22:38.285" v="10384" actId="21"/>
          <ac:spMkLst>
            <pc:docMk/>
            <pc:sldMk cId="527847235" sldId="2206"/>
            <ac:spMk id="4" creationId="{EADAC38C-B2B0-4EC1-B5CA-1D1ED8FF787E}"/>
          </ac:spMkLst>
        </pc:spChg>
      </pc:sldChg>
      <pc:sldChg chg="delSp modSp add del mod">
        <pc:chgData name="Shared Drive" userId="a8e99ec4-c3c1-49ac-ba97-2c12eee91f6a" providerId="ADAL" clId="{A2790937-FAB4-4B0C-B439-39012AA965CC}" dt="2020-05-26T17:40:29.050" v="9894" actId="478"/>
        <pc:sldMkLst>
          <pc:docMk/>
          <pc:sldMk cId="1264601295" sldId="2207"/>
        </pc:sldMkLst>
        <pc:spChg chg="mod">
          <ac:chgData name="Shared Drive" userId="a8e99ec4-c3c1-49ac-ba97-2c12eee91f6a" providerId="ADAL" clId="{A2790937-FAB4-4B0C-B439-39012AA965CC}" dt="2020-05-26T17:39:53.762" v="9886"/>
          <ac:spMkLst>
            <pc:docMk/>
            <pc:sldMk cId="1264601295" sldId="2207"/>
            <ac:spMk id="2" creationId="{00000000-0000-0000-0000-000000000000}"/>
          </ac:spMkLst>
        </pc:spChg>
        <pc:grpChg chg="del">
          <ac:chgData name="Shared Drive" userId="a8e99ec4-c3c1-49ac-ba97-2c12eee91f6a" providerId="ADAL" clId="{A2790937-FAB4-4B0C-B439-39012AA965CC}" dt="2020-05-26T17:40:29.050" v="9894" actId="478"/>
          <ac:grpSpMkLst>
            <pc:docMk/>
            <pc:sldMk cId="1264601295" sldId="2207"/>
            <ac:grpSpMk id="5" creationId="{C1015964-2952-4A50-A7C5-81C24AD7D354}"/>
          </ac:grpSpMkLst>
        </pc:grpChg>
        <pc:picChg chg="mod">
          <ac:chgData name="Shared Drive" userId="a8e99ec4-c3c1-49ac-ba97-2c12eee91f6a" providerId="ADAL" clId="{A2790937-FAB4-4B0C-B439-39012AA965CC}" dt="2020-05-26T17:39:53.762" v="9886"/>
          <ac:picMkLst>
            <pc:docMk/>
            <pc:sldMk cId="1264601295" sldId="2207"/>
            <ac:picMk id="4" creationId="{00000000-0000-0000-0000-000000000000}"/>
          </ac:picMkLst>
        </pc:picChg>
      </pc:sldChg>
      <pc:sldChg chg="addSp modSp new mod ord">
        <pc:chgData name="Shared Drive" userId="a8e99ec4-c3c1-49ac-ba97-2c12eee91f6a" providerId="ADAL" clId="{A2790937-FAB4-4B0C-B439-39012AA965CC}" dt="2020-05-27T16:31:43.117" v="15305"/>
        <pc:sldMkLst>
          <pc:docMk/>
          <pc:sldMk cId="1564842787" sldId="2208"/>
        </pc:sldMkLst>
        <pc:spChg chg="mod">
          <ac:chgData name="Shared Drive" userId="a8e99ec4-c3c1-49ac-ba97-2c12eee91f6a" providerId="ADAL" clId="{A2790937-FAB4-4B0C-B439-39012AA965CC}" dt="2020-05-26T20:13:47.191" v="10265" actId="20577"/>
          <ac:spMkLst>
            <pc:docMk/>
            <pc:sldMk cId="1564842787" sldId="2208"/>
            <ac:spMk id="2" creationId="{E9C3776B-2C75-4873-8BD3-7C92D5542A6F}"/>
          </ac:spMkLst>
        </pc:spChg>
        <pc:spChg chg="mod">
          <ac:chgData name="Shared Drive" userId="a8e99ec4-c3c1-49ac-ba97-2c12eee91f6a" providerId="ADAL" clId="{A2790937-FAB4-4B0C-B439-39012AA965CC}" dt="2020-05-26T20:16:01.670" v="10288" actId="313"/>
          <ac:spMkLst>
            <pc:docMk/>
            <pc:sldMk cId="1564842787" sldId="2208"/>
            <ac:spMk id="3" creationId="{1C79D7AB-035B-4B35-AA7E-BA7A0D6A863A}"/>
          </ac:spMkLst>
        </pc:spChg>
        <pc:spChg chg="add mod">
          <ac:chgData name="Shared Drive" userId="a8e99ec4-c3c1-49ac-ba97-2c12eee91f6a" providerId="ADAL" clId="{A2790937-FAB4-4B0C-B439-39012AA965CC}" dt="2020-05-26T20:16:30.401" v="10310" actId="404"/>
          <ac:spMkLst>
            <pc:docMk/>
            <pc:sldMk cId="1564842787" sldId="2208"/>
            <ac:spMk id="4" creationId="{756863D4-D400-4638-96B5-8419934C83BB}"/>
          </ac:spMkLst>
        </pc:spChg>
        <pc:picChg chg="add mod">
          <ac:chgData name="Shared Drive" userId="a8e99ec4-c3c1-49ac-ba97-2c12eee91f6a" providerId="ADAL" clId="{A2790937-FAB4-4B0C-B439-39012AA965CC}" dt="2020-05-26T20:15:57.360" v="10287" actId="1076"/>
          <ac:picMkLst>
            <pc:docMk/>
            <pc:sldMk cId="1564842787" sldId="2208"/>
            <ac:picMk id="2050" creationId="{1D2368A5-188A-4CA2-8AC8-E85DB9647A7B}"/>
          </ac:picMkLst>
        </pc:picChg>
      </pc:sldChg>
      <pc:sldChg chg="modSp add mod">
        <pc:chgData name="Shared Drive" userId="a8e99ec4-c3c1-49ac-ba97-2c12eee91f6a" providerId="ADAL" clId="{A2790937-FAB4-4B0C-B439-39012AA965CC}" dt="2020-05-27T23:50:54.115" v="16338" actId="20577"/>
        <pc:sldMkLst>
          <pc:docMk/>
          <pc:sldMk cId="1205320538" sldId="2209"/>
        </pc:sldMkLst>
        <pc:spChg chg="mod">
          <ac:chgData name="Shared Drive" userId="a8e99ec4-c3c1-49ac-ba97-2c12eee91f6a" providerId="ADAL" clId="{A2790937-FAB4-4B0C-B439-39012AA965CC}" dt="2020-05-27T23:50:54.115" v="16338" actId="20577"/>
          <ac:spMkLst>
            <pc:docMk/>
            <pc:sldMk cId="1205320538" sldId="2209"/>
            <ac:spMk id="218" creationId="{E8798B27-8ADE-46BB-AF80-255BC40B13CE}"/>
          </ac:spMkLst>
        </pc:spChg>
      </pc:sldChg>
      <pc:sldChg chg="modSp add del mod ord">
        <pc:chgData name="Shared Drive" userId="a8e99ec4-c3c1-49ac-ba97-2c12eee91f6a" providerId="ADAL" clId="{A2790937-FAB4-4B0C-B439-39012AA965CC}" dt="2020-05-27T23:50:46.196" v="16336" actId="20577"/>
        <pc:sldMkLst>
          <pc:docMk/>
          <pc:sldMk cId="2980004168" sldId="2210"/>
        </pc:sldMkLst>
        <pc:spChg chg="mod">
          <ac:chgData name="Shared Drive" userId="a8e99ec4-c3c1-49ac-ba97-2c12eee91f6a" providerId="ADAL" clId="{A2790937-FAB4-4B0C-B439-39012AA965CC}" dt="2020-05-27T23:50:46.196" v="16336" actId="20577"/>
          <ac:spMkLst>
            <pc:docMk/>
            <pc:sldMk cId="2980004168" sldId="2210"/>
            <ac:spMk id="218" creationId="{E8798B27-8ADE-46BB-AF80-255BC40B13CE}"/>
          </ac:spMkLst>
        </pc:spChg>
      </pc:sldChg>
      <pc:sldChg chg="modSp add mod ord">
        <pc:chgData name="Shared Drive" userId="a8e99ec4-c3c1-49ac-ba97-2c12eee91f6a" providerId="ADAL" clId="{A2790937-FAB4-4B0C-B439-39012AA965CC}" dt="2020-05-27T23:44:39.811" v="16334" actId="20577"/>
        <pc:sldMkLst>
          <pc:docMk/>
          <pc:sldMk cId="1592565702" sldId="2211"/>
        </pc:sldMkLst>
        <pc:spChg chg="mod">
          <ac:chgData name="Shared Drive" userId="a8e99ec4-c3c1-49ac-ba97-2c12eee91f6a" providerId="ADAL" clId="{A2790937-FAB4-4B0C-B439-39012AA965CC}" dt="2020-05-27T23:44:39.811" v="16334" actId="20577"/>
          <ac:spMkLst>
            <pc:docMk/>
            <pc:sldMk cId="1592565702" sldId="2211"/>
            <ac:spMk id="218" creationId="{E8798B27-8ADE-46BB-AF80-255BC40B13CE}"/>
          </ac:spMkLst>
        </pc:spChg>
      </pc:sldChg>
      <pc:sldChg chg="add">
        <pc:chgData name="Shared Drive" userId="a8e99ec4-c3c1-49ac-ba97-2c12eee91f6a" providerId="ADAL" clId="{A2790937-FAB4-4B0C-B439-39012AA965CC}" dt="2020-05-26T20:35:39.697" v="10573"/>
        <pc:sldMkLst>
          <pc:docMk/>
          <pc:sldMk cId="3392561390" sldId="2212"/>
        </pc:sldMkLst>
      </pc:sldChg>
      <pc:sldChg chg="add del">
        <pc:chgData name="Shared Drive" userId="a8e99ec4-c3c1-49ac-ba97-2c12eee91f6a" providerId="ADAL" clId="{A2790937-FAB4-4B0C-B439-39012AA965CC}" dt="2020-05-27T23:13:39.732" v="15833" actId="47"/>
        <pc:sldMkLst>
          <pc:docMk/>
          <pc:sldMk cId="559043203" sldId="2213"/>
        </pc:sldMkLst>
      </pc:sldChg>
      <pc:sldChg chg="addSp modSp new mod ord">
        <pc:chgData name="Shared Drive" userId="a8e99ec4-c3c1-49ac-ba97-2c12eee91f6a" providerId="ADAL" clId="{A2790937-FAB4-4B0C-B439-39012AA965CC}" dt="2020-05-27T14:56:40.327" v="11685"/>
        <pc:sldMkLst>
          <pc:docMk/>
          <pc:sldMk cId="377802413" sldId="2214"/>
        </pc:sldMkLst>
        <pc:spChg chg="mod">
          <ac:chgData name="Shared Drive" userId="a8e99ec4-c3c1-49ac-ba97-2c12eee91f6a" providerId="ADAL" clId="{A2790937-FAB4-4B0C-B439-39012AA965CC}" dt="2020-05-27T14:11:58.773" v="10813" actId="20577"/>
          <ac:spMkLst>
            <pc:docMk/>
            <pc:sldMk cId="377802413" sldId="2214"/>
            <ac:spMk id="2" creationId="{9BA6A693-1141-49CE-8238-64F338F8535B}"/>
          </ac:spMkLst>
        </pc:spChg>
        <pc:spChg chg="add mod">
          <ac:chgData name="Shared Drive" userId="a8e99ec4-c3c1-49ac-ba97-2c12eee91f6a" providerId="ADAL" clId="{A2790937-FAB4-4B0C-B439-39012AA965CC}" dt="2020-05-27T14:12:47.722" v="10872" actId="404"/>
          <ac:spMkLst>
            <pc:docMk/>
            <pc:sldMk cId="377802413" sldId="2214"/>
            <ac:spMk id="4" creationId="{5F4EF62D-5E8C-4399-A768-C916EEE3C0C7}"/>
          </ac:spMkLst>
        </pc:spChg>
        <pc:picChg chg="add mod">
          <ac:chgData name="Shared Drive" userId="a8e99ec4-c3c1-49ac-ba97-2c12eee91f6a" providerId="ADAL" clId="{A2790937-FAB4-4B0C-B439-39012AA965CC}" dt="2020-05-27T14:11:46.010" v="10778" actId="1076"/>
          <ac:picMkLst>
            <pc:docMk/>
            <pc:sldMk cId="377802413" sldId="2214"/>
            <ac:picMk id="3" creationId="{34E9137A-0AD6-45EB-8B72-002C2D3E4B4C}"/>
          </ac:picMkLst>
        </pc:picChg>
      </pc:sldChg>
      <pc:sldChg chg="modSp add mod">
        <pc:chgData name="Shared Drive" userId="a8e99ec4-c3c1-49ac-ba97-2c12eee91f6a" providerId="ADAL" clId="{A2790937-FAB4-4B0C-B439-39012AA965CC}" dt="2020-05-27T23:44:22.260" v="16332" actId="20577"/>
        <pc:sldMkLst>
          <pc:docMk/>
          <pc:sldMk cId="4242939944" sldId="2215"/>
        </pc:sldMkLst>
        <pc:spChg chg="mod">
          <ac:chgData name="Shared Drive" userId="a8e99ec4-c3c1-49ac-ba97-2c12eee91f6a" providerId="ADAL" clId="{A2790937-FAB4-4B0C-B439-39012AA965CC}" dt="2020-05-27T23:44:22.260" v="16332" actId="20577"/>
          <ac:spMkLst>
            <pc:docMk/>
            <pc:sldMk cId="4242939944" sldId="2215"/>
            <ac:spMk id="218" creationId="{E8798B27-8ADE-46BB-AF80-255BC40B13CE}"/>
          </ac:spMkLst>
        </pc:spChg>
      </pc:sldChg>
      <pc:sldChg chg="modSp add mod modNotesTx">
        <pc:chgData name="Shared Drive" userId="a8e99ec4-c3c1-49ac-ba97-2c12eee91f6a" providerId="ADAL" clId="{A2790937-FAB4-4B0C-B439-39012AA965CC}" dt="2020-05-27T14:36:58.682" v="11070" actId="20577"/>
        <pc:sldMkLst>
          <pc:docMk/>
          <pc:sldMk cId="0" sldId="2216"/>
        </pc:sldMkLst>
        <pc:spChg chg="mod">
          <ac:chgData name="Shared Drive" userId="a8e99ec4-c3c1-49ac-ba97-2c12eee91f6a" providerId="ADAL" clId="{A2790937-FAB4-4B0C-B439-39012AA965CC}" dt="2020-05-27T14:26:10.099" v="10935" actId="404"/>
          <ac:spMkLst>
            <pc:docMk/>
            <pc:sldMk cId="0" sldId="2216"/>
            <ac:spMk id="7" creationId="{DFFF0123-C83A-4F33-9226-46EC372F0148}"/>
          </ac:spMkLst>
        </pc:spChg>
        <pc:spChg chg="mod">
          <ac:chgData name="Shared Drive" userId="a8e99ec4-c3c1-49ac-ba97-2c12eee91f6a" providerId="ADAL" clId="{A2790937-FAB4-4B0C-B439-39012AA965CC}" dt="2020-05-27T14:27:46.553" v="10943" actId="1076"/>
          <ac:spMkLst>
            <pc:docMk/>
            <pc:sldMk cId="0" sldId="2216"/>
            <ac:spMk id="11268" creationId="{6EEA1090-FCD5-4810-B4E9-95781D704602}"/>
          </ac:spMkLst>
        </pc:spChg>
        <pc:graphicFrameChg chg="mod">
          <ac:chgData name="Shared Drive" userId="a8e99ec4-c3c1-49ac-ba97-2c12eee91f6a" providerId="ADAL" clId="{A2790937-FAB4-4B0C-B439-39012AA965CC}" dt="2020-05-27T14:32:23.522" v="11045"/>
          <ac:graphicFrameMkLst>
            <pc:docMk/>
            <pc:sldMk cId="0" sldId="2216"/>
            <ac:graphicFrameMk id="8" creationId="{5CE706A8-887C-4945-AB38-4ECA0C2E05CB}"/>
          </ac:graphicFrameMkLst>
        </pc:graphicFrameChg>
      </pc:sldChg>
      <pc:sldChg chg="modSp add del mod">
        <pc:chgData name="Shared Drive" userId="a8e99ec4-c3c1-49ac-ba97-2c12eee91f6a" providerId="ADAL" clId="{A2790937-FAB4-4B0C-B439-39012AA965CC}" dt="2020-05-27T14:30:38.159" v="11029" actId="47"/>
        <pc:sldMkLst>
          <pc:docMk/>
          <pc:sldMk cId="0" sldId="2217"/>
        </pc:sldMkLst>
        <pc:spChg chg="mod">
          <ac:chgData name="Shared Drive" userId="a8e99ec4-c3c1-49ac-ba97-2c12eee91f6a" providerId="ADAL" clId="{A2790937-FAB4-4B0C-B439-39012AA965CC}" dt="2020-05-27T14:30:31.091" v="11028" actId="404"/>
          <ac:spMkLst>
            <pc:docMk/>
            <pc:sldMk cId="0" sldId="2217"/>
            <ac:spMk id="79874" creationId="{E4F2C65C-9525-4368-9967-373D86F04151}"/>
          </ac:spMkLst>
        </pc:spChg>
        <pc:graphicFrameChg chg="mod">
          <ac:chgData name="Shared Drive" userId="a8e99ec4-c3c1-49ac-ba97-2c12eee91f6a" providerId="ADAL" clId="{A2790937-FAB4-4B0C-B439-39012AA965CC}" dt="2020-05-27T14:25:38.582" v="10929"/>
          <ac:graphicFrameMkLst>
            <pc:docMk/>
            <pc:sldMk cId="0" sldId="2217"/>
            <ac:graphicFrameMk id="79875" creationId="{770A3FF9-5CDE-498F-81DB-5B72D307C1F4}"/>
          </ac:graphicFrameMkLst>
        </pc:graphicFrameChg>
      </pc:sldChg>
      <pc:sldChg chg="modSp add del mod ord">
        <pc:chgData name="Shared Drive" userId="a8e99ec4-c3c1-49ac-ba97-2c12eee91f6a" providerId="ADAL" clId="{A2790937-FAB4-4B0C-B439-39012AA965CC}" dt="2020-05-27T14:48:10.764" v="11118" actId="47"/>
        <pc:sldMkLst>
          <pc:docMk/>
          <pc:sldMk cId="0" sldId="2218"/>
        </pc:sldMkLst>
        <pc:spChg chg="mod">
          <ac:chgData name="Shared Drive" userId="a8e99ec4-c3c1-49ac-ba97-2c12eee91f6a" providerId="ADAL" clId="{A2790937-FAB4-4B0C-B439-39012AA965CC}" dt="2020-05-27T14:30:45.906" v="11032" actId="404"/>
          <ac:spMkLst>
            <pc:docMk/>
            <pc:sldMk cId="0" sldId="2218"/>
            <ac:spMk id="4" creationId="{1C278624-D3F4-4551-B4C7-646D82933EE7}"/>
          </ac:spMkLst>
        </pc:spChg>
        <pc:spChg chg="mod">
          <ac:chgData name="Shared Drive" userId="a8e99ec4-c3c1-49ac-ba97-2c12eee91f6a" providerId="ADAL" clId="{A2790937-FAB4-4B0C-B439-39012AA965CC}" dt="2020-05-27T14:30:54.746" v="11034" actId="1076"/>
          <ac:spMkLst>
            <pc:docMk/>
            <pc:sldMk cId="0" sldId="2218"/>
            <ac:spMk id="14340" creationId="{535799C2-2A91-4041-9509-11443BEEF98C}"/>
          </ac:spMkLst>
        </pc:spChg>
        <pc:graphicFrameChg chg="mod">
          <ac:chgData name="Shared Drive" userId="a8e99ec4-c3c1-49ac-ba97-2c12eee91f6a" providerId="ADAL" clId="{A2790937-FAB4-4B0C-B439-39012AA965CC}" dt="2020-05-27T14:32:08.018" v="11044"/>
          <ac:graphicFrameMkLst>
            <pc:docMk/>
            <pc:sldMk cId="0" sldId="2218"/>
            <ac:graphicFrameMk id="3" creationId="{FFF9C10D-3BEA-4A03-BCB4-E0F68505B2AA}"/>
          </ac:graphicFrameMkLst>
        </pc:graphicFrameChg>
      </pc:sldChg>
      <pc:sldChg chg="modSp add mod ord">
        <pc:chgData name="Shared Drive" userId="a8e99ec4-c3c1-49ac-ba97-2c12eee91f6a" providerId="ADAL" clId="{A2790937-FAB4-4B0C-B439-39012AA965CC}" dt="2020-05-27T14:56:30.398" v="11683" actId="20577"/>
        <pc:sldMkLst>
          <pc:docMk/>
          <pc:sldMk cId="0" sldId="2219"/>
        </pc:sldMkLst>
        <pc:spChg chg="mod">
          <ac:chgData name="Shared Drive" userId="a8e99ec4-c3c1-49ac-ba97-2c12eee91f6a" providerId="ADAL" clId="{A2790937-FAB4-4B0C-B439-39012AA965CC}" dt="2020-05-27T14:56:30.398" v="11683" actId="20577"/>
          <ac:spMkLst>
            <pc:docMk/>
            <pc:sldMk cId="0" sldId="2219"/>
            <ac:spMk id="2" creationId="{25F74776-895A-4EAF-AC44-E98C70706B84}"/>
          </ac:spMkLst>
        </pc:spChg>
        <pc:spChg chg="mod">
          <ac:chgData name="Shared Drive" userId="a8e99ec4-c3c1-49ac-ba97-2c12eee91f6a" providerId="ADAL" clId="{A2790937-FAB4-4B0C-B439-39012AA965CC}" dt="2020-05-27T14:31:19.555" v="11038" actId="1076"/>
          <ac:spMkLst>
            <pc:docMk/>
            <pc:sldMk cId="0" sldId="2219"/>
            <ac:spMk id="15364" creationId="{0E2C3770-F791-45E3-B8F1-0C90B5381497}"/>
          </ac:spMkLst>
        </pc:spChg>
        <pc:graphicFrameChg chg="mod">
          <ac:chgData name="Shared Drive" userId="a8e99ec4-c3c1-49ac-ba97-2c12eee91f6a" providerId="ADAL" clId="{A2790937-FAB4-4B0C-B439-39012AA965CC}" dt="2020-05-27T14:31:39.578" v="11040"/>
          <ac:graphicFrameMkLst>
            <pc:docMk/>
            <pc:sldMk cId="0" sldId="2219"/>
            <ac:graphicFrameMk id="3" creationId="{D75AB805-61F8-406C-BD3D-30929DC5CEE1}"/>
          </ac:graphicFrameMkLst>
        </pc:graphicFrameChg>
      </pc:sldChg>
      <pc:sldChg chg="modSp add mod ord">
        <pc:chgData name="Shared Drive" userId="a8e99ec4-c3c1-49ac-ba97-2c12eee91f6a" providerId="ADAL" clId="{A2790937-FAB4-4B0C-B439-39012AA965CC}" dt="2020-05-27T14:57:55.433" v="11750" actId="14100"/>
        <pc:sldMkLst>
          <pc:docMk/>
          <pc:sldMk cId="0" sldId="2220"/>
        </pc:sldMkLst>
        <pc:spChg chg="mod">
          <ac:chgData name="Shared Drive" userId="a8e99ec4-c3c1-49ac-ba97-2c12eee91f6a" providerId="ADAL" clId="{A2790937-FAB4-4B0C-B439-39012AA965CC}" dt="2020-05-27T14:37:44.490" v="11076" actId="1076"/>
          <ac:spMkLst>
            <pc:docMk/>
            <pc:sldMk cId="0" sldId="2220"/>
            <ac:spMk id="17410" creationId="{175543DD-B155-4E55-997C-0525601D09E4}"/>
          </ac:spMkLst>
        </pc:spChg>
        <pc:graphicFrameChg chg="mod">
          <ac:chgData name="Shared Drive" userId="a8e99ec4-c3c1-49ac-ba97-2c12eee91f6a" providerId="ADAL" clId="{A2790937-FAB4-4B0C-B439-39012AA965CC}" dt="2020-05-27T14:57:55.433" v="11750" actId="14100"/>
          <ac:graphicFrameMkLst>
            <pc:docMk/>
            <pc:sldMk cId="0" sldId="2220"/>
            <ac:graphicFrameMk id="4" creationId="{A8E5C283-4C55-48D2-83DF-95BE48E09213}"/>
          </ac:graphicFrameMkLst>
        </pc:graphicFrameChg>
      </pc:sldChg>
      <pc:sldChg chg="addSp delSp modSp add mod">
        <pc:chgData name="Shared Drive" userId="a8e99ec4-c3c1-49ac-ba97-2c12eee91f6a" providerId="ADAL" clId="{A2790937-FAB4-4B0C-B439-39012AA965CC}" dt="2020-05-27T14:41:17.237" v="11100"/>
        <pc:sldMkLst>
          <pc:docMk/>
          <pc:sldMk cId="785409301" sldId="2221"/>
        </pc:sldMkLst>
        <pc:spChg chg="mod">
          <ac:chgData name="Shared Drive" userId="a8e99ec4-c3c1-49ac-ba97-2c12eee91f6a" providerId="ADAL" clId="{A2790937-FAB4-4B0C-B439-39012AA965CC}" dt="2020-05-27T14:38:47.651" v="11081" actId="207"/>
          <ac:spMkLst>
            <pc:docMk/>
            <pc:sldMk cId="785409301" sldId="2221"/>
            <ac:spMk id="2" creationId="{FE003AFF-AB8C-4C34-84DA-8E55CFF0E393}"/>
          </ac:spMkLst>
        </pc:spChg>
        <pc:spChg chg="add del mod">
          <ac:chgData name="Shared Drive" userId="a8e99ec4-c3c1-49ac-ba97-2c12eee91f6a" providerId="ADAL" clId="{A2790937-FAB4-4B0C-B439-39012AA965CC}" dt="2020-05-27T14:41:17.237" v="11100"/>
          <ac:spMkLst>
            <pc:docMk/>
            <pc:sldMk cId="785409301" sldId="2221"/>
            <ac:spMk id="3" creationId="{1FD18AE0-7F5C-4C19-B3EA-0689BFE3F0BF}"/>
          </ac:spMkLst>
        </pc:spChg>
        <pc:spChg chg="mod">
          <ac:chgData name="Shared Drive" userId="a8e99ec4-c3c1-49ac-ba97-2c12eee91f6a" providerId="ADAL" clId="{A2790937-FAB4-4B0C-B439-39012AA965CC}" dt="2020-05-27T14:40:37.403" v="11097" actId="1076"/>
          <ac:spMkLst>
            <pc:docMk/>
            <pc:sldMk cId="785409301" sldId="2221"/>
            <ac:spMk id="31749" creationId="{93BDB29F-A714-4A82-9845-ABA0131D0FD2}"/>
          </ac:spMkLst>
        </pc:spChg>
        <pc:spChg chg="mod">
          <ac:chgData name="Shared Drive" userId="a8e99ec4-c3c1-49ac-ba97-2c12eee91f6a" providerId="ADAL" clId="{A2790937-FAB4-4B0C-B439-39012AA965CC}" dt="2020-05-27T14:40:29.683" v="11096" actId="1076"/>
          <ac:spMkLst>
            <pc:docMk/>
            <pc:sldMk cId="785409301" sldId="2221"/>
            <ac:spMk id="31757" creationId="{DC47674A-D6AD-476E-94EB-8D24F77C60BD}"/>
          </ac:spMkLst>
        </pc:spChg>
        <pc:graphicFrameChg chg="mod">
          <ac:chgData name="Shared Drive" userId="a8e99ec4-c3c1-49ac-ba97-2c12eee91f6a" providerId="ADAL" clId="{A2790937-FAB4-4B0C-B439-39012AA965CC}" dt="2020-05-27T14:38:42.515" v="11080" actId="1076"/>
          <ac:graphicFrameMkLst>
            <pc:docMk/>
            <pc:sldMk cId="785409301" sldId="2221"/>
            <ac:graphicFrameMk id="4" creationId="{85522219-7295-4B32-8D6C-6C7B795BCA4B}"/>
          </ac:graphicFrameMkLst>
        </pc:graphicFrameChg>
      </pc:sldChg>
      <pc:sldChg chg="modSp add mod">
        <pc:chgData name="Shared Drive" userId="a8e99ec4-c3c1-49ac-ba97-2c12eee91f6a" providerId="ADAL" clId="{A2790937-FAB4-4B0C-B439-39012AA965CC}" dt="2020-05-27T14:30:08.508" v="11025" actId="1076"/>
        <pc:sldMkLst>
          <pc:docMk/>
          <pc:sldMk cId="0" sldId="2222"/>
        </pc:sldMkLst>
        <pc:spChg chg="mod">
          <ac:chgData name="Shared Drive" userId="a8e99ec4-c3c1-49ac-ba97-2c12eee91f6a" providerId="ADAL" clId="{A2790937-FAB4-4B0C-B439-39012AA965CC}" dt="2020-05-27T14:29:58.131" v="11022" actId="1076"/>
          <ac:spMkLst>
            <pc:docMk/>
            <pc:sldMk cId="0" sldId="2222"/>
            <ac:spMk id="13347" creationId="{B67EFAB7-EB34-49C7-B548-4749492D97EC}"/>
          </ac:spMkLst>
        </pc:spChg>
        <pc:spChg chg="mod">
          <ac:chgData name="Shared Drive" userId="a8e99ec4-c3c1-49ac-ba97-2c12eee91f6a" providerId="ADAL" clId="{A2790937-FAB4-4B0C-B439-39012AA965CC}" dt="2020-05-27T14:29:52.307" v="11021" actId="122"/>
          <ac:spMkLst>
            <pc:docMk/>
            <pc:sldMk cId="0" sldId="2222"/>
            <ac:spMk id="13348" creationId="{641B8D3E-3B29-4E7A-A314-B82DBFBC94A9}"/>
          </ac:spMkLst>
        </pc:spChg>
        <pc:spChg chg="mod">
          <ac:chgData name="Shared Drive" userId="a8e99ec4-c3c1-49ac-ba97-2c12eee91f6a" providerId="ADAL" clId="{A2790937-FAB4-4B0C-B439-39012AA965CC}" dt="2020-05-27T14:30:08.508" v="11025" actId="1076"/>
          <ac:spMkLst>
            <pc:docMk/>
            <pc:sldMk cId="0" sldId="2222"/>
            <ac:spMk id="13349" creationId="{BBDFC4A2-07F4-403C-8E76-ABA95CDAF263}"/>
          </ac:spMkLst>
        </pc:spChg>
        <pc:spChg chg="mod">
          <ac:chgData name="Shared Drive" userId="a8e99ec4-c3c1-49ac-ba97-2c12eee91f6a" providerId="ADAL" clId="{A2790937-FAB4-4B0C-B439-39012AA965CC}" dt="2020-05-27T14:30:06.203" v="11024" actId="1076"/>
          <ac:spMkLst>
            <pc:docMk/>
            <pc:sldMk cId="0" sldId="2222"/>
            <ac:spMk id="13350" creationId="{DDE65BB5-51F3-4476-8986-78921B680D35}"/>
          </ac:spMkLst>
        </pc:spChg>
        <pc:spChg chg="mod">
          <ac:chgData name="Shared Drive" userId="a8e99ec4-c3c1-49ac-ba97-2c12eee91f6a" providerId="ADAL" clId="{A2790937-FAB4-4B0C-B439-39012AA965CC}" dt="2020-05-27T14:30:02.451" v="11023" actId="1076"/>
          <ac:spMkLst>
            <pc:docMk/>
            <pc:sldMk cId="0" sldId="2222"/>
            <ac:spMk id="13351" creationId="{CE7348AB-AEAB-4D83-8CCA-EC72D5270E6C}"/>
          </ac:spMkLst>
        </pc:spChg>
        <pc:spChg chg="mod">
          <ac:chgData name="Shared Drive" userId="a8e99ec4-c3c1-49ac-ba97-2c12eee91f6a" providerId="ADAL" clId="{A2790937-FAB4-4B0C-B439-39012AA965CC}" dt="2020-05-27T14:29:09.971" v="10950" actId="404"/>
          <ac:spMkLst>
            <pc:docMk/>
            <pc:sldMk cId="0" sldId="2222"/>
            <ac:spMk id="79874" creationId="{E4F2C65C-9525-4368-9967-373D86F04151}"/>
          </ac:spMkLst>
        </pc:spChg>
        <pc:graphicFrameChg chg="mod">
          <ac:chgData name="Shared Drive" userId="a8e99ec4-c3c1-49ac-ba97-2c12eee91f6a" providerId="ADAL" clId="{A2790937-FAB4-4B0C-B439-39012AA965CC}" dt="2020-05-27T14:29:17.374" v="10976" actId="1036"/>
          <ac:graphicFrameMkLst>
            <pc:docMk/>
            <pc:sldMk cId="0" sldId="2222"/>
            <ac:graphicFrameMk id="79875" creationId="{770A3FF9-5CDE-498F-81DB-5B72D307C1F4}"/>
          </ac:graphicFrameMkLst>
        </pc:graphicFrameChg>
      </pc:sldChg>
      <pc:sldChg chg="modSp add del mod">
        <pc:chgData name="Shared Drive" userId="a8e99ec4-c3c1-49ac-ba97-2c12eee91f6a" providerId="ADAL" clId="{A2790937-FAB4-4B0C-B439-39012AA965CC}" dt="2020-05-27T14:56:20.444" v="11673" actId="47"/>
        <pc:sldMkLst>
          <pc:docMk/>
          <pc:sldMk cId="1992137676" sldId="2223"/>
        </pc:sldMkLst>
        <pc:spChg chg="mod">
          <ac:chgData name="Shared Drive" userId="a8e99ec4-c3c1-49ac-ba97-2c12eee91f6a" providerId="ADAL" clId="{A2790937-FAB4-4B0C-B439-39012AA965CC}" dt="2020-05-27T14:33:28.605" v="11063" actId="20577"/>
          <ac:spMkLst>
            <pc:docMk/>
            <pc:sldMk cId="1992137676" sldId="2223"/>
            <ac:spMk id="218" creationId="{E8798B27-8ADE-46BB-AF80-255BC40B13CE}"/>
          </ac:spMkLst>
        </pc:spChg>
      </pc:sldChg>
      <pc:sldChg chg="add">
        <pc:chgData name="Shared Drive" userId="a8e99ec4-c3c1-49ac-ba97-2c12eee91f6a" providerId="ADAL" clId="{A2790937-FAB4-4B0C-B439-39012AA965CC}" dt="2020-05-27T14:58:12.115" v="11751"/>
        <pc:sldMkLst>
          <pc:docMk/>
          <pc:sldMk cId="3935867482" sldId="2223"/>
        </pc:sldMkLst>
      </pc:sldChg>
      <pc:sldChg chg="modSp add mod modAnim">
        <pc:chgData name="Shared Drive" userId="a8e99ec4-c3c1-49ac-ba97-2c12eee91f6a" providerId="ADAL" clId="{A2790937-FAB4-4B0C-B439-39012AA965CC}" dt="2020-05-27T23:24:13.548" v="16128" actId="14100"/>
        <pc:sldMkLst>
          <pc:docMk/>
          <pc:sldMk cId="2970659638" sldId="2224"/>
        </pc:sldMkLst>
        <pc:spChg chg="mod">
          <ac:chgData name="Shared Drive" userId="a8e99ec4-c3c1-49ac-ba97-2c12eee91f6a" providerId="ADAL" clId="{A2790937-FAB4-4B0C-B439-39012AA965CC}" dt="2020-05-27T15:23:02.140" v="12803" actId="1035"/>
          <ac:spMkLst>
            <pc:docMk/>
            <pc:sldMk cId="2970659638" sldId="2224"/>
            <ac:spMk id="4" creationId="{26ABFA3A-C08D-46E9-9FE7-AFDBA5A8097C}"/>
          </ac:spMkLst>
        </pc:spChg>
        <pc:spChg chg="mod">
          <ac:chgData name="Shared Drive" userId="a8e99ec4-c3c1-49ac-ba97-2c12eee91f6a" providerId="ADAL" clId="{A2790937-FAB4-4B0C-B439-39012AA965CC}" dt="2020-05-27T15:23:45.900" v="12854" actId="1035"/>
          <ac:spMkLst>
            <pc:docMk/>
            <pc:sldMk cId="2970659638" sldId="2224"/>
            <ac:spMk id="5" creationId="{5B1700F1-BCCF-4E1A-A2ED-CFBFFB60FA96}"/>
          </ac:spMkLst>
        </pc:spChg>
        <pc:spChg chg="mod">
          <ac:chgData name="Shared Drive" userId="a8e99ec4-c3c1-49ac-ba97-2c12eee91f6a" providerId="ADAL" clId="{A2790937-FAB4-4B0C-B439-39012AA965CC}" dt="2020-05-27T15:37:08.812" v="13689" actId="20577"/>
          <ac:spMkLst>
            <pc:docMk/>
            <pc:sldMk cId="2970659638" sldId="2224"/>
            <ac:spMk id="6" creationId="{ECC8D7E2-E48A-4417-B31A-5D559C48C4CD}"/>
          </ac:spMkLst>
        </pc:spChg>
        <pc:spChg chg="mod">
          <ac:chgData name="Shared Drive" userId="a8e99ec4-c3c1-49ac-ba97-2c12eee91f6a" providerId="ADAL" clId="{A2790937-FAB4-4B0C-B439-39012AA965CC}" dt="2020-05-27T23:24:13.548" v="16128" actId="14100"/>
          <ac:spMkLst>
            <pc:docMk/>
            <pc:sldMk cId="2970659638" sldId="2224"/>
            <ac:spMk id="7" creationId="{F0FDC557-5235-4D27-AFD3-0E5172309803}"/>
          </ac:spMkLst>
        </pc:spChg>
        <pc:spChg chg="mod">
          <ac:chgData name="Shared Drive" userId="a8e99ec4-c3c1-49ac-ba97-2c12eee91f6a" providerId="ADAL" clId="{A2790937-FAB4-4B0C-B439-39012AA965CC}" dt="2020-05-27T15:00:56.507" v="11880" actId="20577"/>
          <ac:spMkLst>
            <pc:docMk/>
            <pc:sldMk cId="2970659638" sldId="2224"/>
            <ac:spMk id="8" creationId="{C49278DB-D409-4544-9154-0165C1F9FB9A}"/>
          </ac:spMkLst>
        </pc:spChg>
        <pc:spChg chg="mod">
          <ac:chgData name="Shared Drive" userId="a8e99ec4-c3c1-49ac-ba97-2c12eee91f6a" providerId="ADAL" clId="{A2790937-FAB4-4B0C-B439-39012AA965CC}" dt="2020-05-27T15:12:12.819" v="12359" actId="1036"/>
          <ac:spMkLst>
            <pc:docMk/>
            <pc:sldMk cId="2970659638" sldId="2224"/>
            <ac:spMk id="12" creationId="{B403127E-74AF-4C8C-8D62-25F3DA65B759}"/>
          </ac:spMkLst>
        </pc:spChg>
        <pc:spChg chg="mod">
          <ac:chgData name="Shared Drive" userId="a8e99ec4-c3c1-49ac-ba97-2c12eee91f6a" providerId="ADAL" clId="{A2790937-FAB4-4B0C-B439-39012AA965CC}" dt="2020-05-27T23:23:17.211" v="16052" actId="20577"/>
          <ac:spMkLst>
            <pc:docMk/>
            <pc:sldMk cId="2970659638" sldId="2224"/>
            <ac:spMk id="15" creationId="{D01D9B80-194D-4856-9D26-9C2E49269E69}"/>
          </ac:spMkLst>
        </pc:spChg>
        <pc:spChg chg="mod">
          <ac:chgData name="Shared Drive" userId="a8e99ec4-c3c1-49ac-ba97-2c12eee91f6a" providerId="ADAL" clId="{A2790937-FAB4-4B0C-B439-39012AA965CC}" dt="2020-05-27T23:22:29.938" v="15964" actId="20577"/>
          <ac:spMkLst>
            <pc:docMk/>
            <pc:sldMk cId="2970659638" sldId="2224"/>
            <ac:spMk id="16" creationId="{72662CC4-0021-4CDC-ACCD-BD5F18F257B9}"/>
          </ac:spMkLst>
        </pc:spChg>
        <pc:spChg chg="mod">
          <ac:chgData name="Shared Drive" userId="a8e99ec4-c3c1-49ac-ba97-2c12eee91f6a" providerId="ADAL" clId="{A2790937-FAB4-4B0C-B439-39012AA965CC}" dt="2020-05-27T23:23:33.827" v="16071" actId="6549"/>
          <ac:spMkLst>
            <pc:docMk/>
            <pc:sldMk cId="2970659638" sldId="2224"/>
            <ac:spMk id="17" creationId="{EFA7FF16-18A1-4DFE-8380-B584387A4465}"/>
          </ac:spMkLst>
        </pc:spChg>
        <pc:spChg chg="mod">
          <ac:chgData name="Shared Drive" userId="a8e99ec4-c3c1-49ac-ba97-2c12eee91f6a" providerId="ADAL" clId="{A2790937-FAB4-4B0C-B439-39012AA965CC}" dt="2020-05-27T23:21:39.826" v="15887" actId="20577"/>
          <ac:spMkLst>
            <pc:docMk/>
            <pc:sldMk cId="2970659638" sldId="2224"/>
            <ac:spMk id="18" creationId="{D97D9051-28B6-4D3B-9862-ED1507C0F597}"/>
          </ac:spMkLst>
        </pc:spChg>
      </pc:sldChg>
      <pc:sldChg chg="addSp delSp modSp new del mod">
        <pc:chgData name="Shared Drive" userId="a8e99ec4-c3c1-49ac-ba97-2c12eee91f6a" providerId="ADAL" clId="{A2790937-FAB4-4B0C-B439-39012AA965CC}" dt="2020-05-27T15:40:24.451" v="13692" actId="2696"/>
        <pc:sldMkLst>
          <pc:docMk/>
          <pc:sldMk cId="731014113" sldId="2225"/>
        </pc:sldMkLst>
        <pc:spChg chg="del">
          <ac:chgData name="Shared Drive" userId="a8e99ec4-c3c1-49ac-ba97-2c12eee91f6a" providerId="ADAL" clId="{A2790937-FAB4-4B0C-B439-39012AA965CC}" dt="2020-05-27T15:26:01.623" v="12856"/>
          <ac:spMkLst>
            <pc:docMk/>
            <pc:sldMk cId="731014113" sldId="2225"/>
            <ac:spMk id="2" creationId="{8DE24968-83F1-47D3-B801-C0E9392BA733}"/>
          </ac:spMkLst>
        </pc:spChg>
        <pc:spChg chg="del">
          <ac:chgData name="Shared Drive" userId="a8e99ec4-c3c1-49ac-ba97-2c12eee91f6a" providerId="ADAL" clId="{A2790937-FAB4-4B0C-B439-39012AA965CC}" dt="2020-05-27T15:26:01.623" v="12856"/>
          <ac:spMkLst>
            <pc:docMk/>
            <pc:sldMk cId="731014113" sldId="2225"/>
            <ac:spMk id="3" creationId="{AEE5DE80-F168-46DB-B12D-486B2FECF553}"/>
          </ac:spMkLst>
        </pc:spChg>
        <pc:spChg chg="del">
          <ac:chgData name="Shared Drive" userId="a8e99ec4-c3c1-49ac-ba97-2c12eee91f6a" providerId="ADAL" clId="{A2790937-FAB4-4B0C-B439-39012AA965CC}" dt="2020-05-27T15:26:01.623" v="12856"/>
          <ac:spMkLst>
            <pc:docMk/>
            <pc:sldMk cId="731014113" sldId="2225"/>
            <ac:spMk id="4" creationId="{0376F9DB-CE28-47D7-88AD-BE39CF940F72}"/>
          </ac:spMkLst>
        </pc:spChg>
        <pc:spChg chg="del">
          <ac:chgData name="Shared Drive" userId="a8e99ec4-c3c1-49ac-ba97-2c12eee91f6a" providerId="ADAL" clId="{A2790937-FAB4-4B0C-B439-39012AA965CC}" dt="2020-05-27T15:26:01.623" v="12856"/>
          <ac:spMkLst>
            <pc:docMk/>
            <pc:sldMk cId="731014113" sldId="2225"/>
            <ac:spMk id="5" creationId="{B9EDED77-73E5-4578-A5F9-AF95DE44DED8}"/>
          </ac:spMkLst>
        </pc:spChg>
        <pc:spChg chg="del">
          <ac:chgData name="Shared Drive" userId="a8e99ec4-c3c1-49ac-ba97-2c12eee91f6a" providerId="ADAL" clId="{A2790937-FAB4-4B0C-B439-39012AA965CC}" dt="2020-05-27T15:26:01.623" v="12856"/>
          <ac:spMkLst>
            <pc:docMk/>
            <pc:sldMk cId="731014113" sldId="2225"/>
            <ac:spMk id="6" creationId="{A979F429-C32E-42FB-83C5-0C39E9B19FFC}"/>
          </ac:spMkLst>
        </pc:spChg>
        <pc:spChg chg="del">
          <ac:chgData name="Shared Drive" userId="a8e99ec4-c3c1-49ac-ba97-2c12eee91f6a" providerId="ADAL" clId="{A2790937-FAB4-4B0C-B439-39012AA965CC}" dt="2020-05-27T15:26:01.623" v="12856"/>
          <ac:spMkLst>
            <pc:docMk/>
            <pc:sldMk cId="731014113" sldId="2225"/>
            <ac:spMk id="7" creationId="{35CDD999-38FA-4DFE-97E7-A9833C858A18}"/>
          </ac:spMkLst>
        </pc:spChg>
        <pc:spChg chg="del">
          <ac:chgData name="Shared Drive" userId="a8e99ec4-c3c1-49ac-ba97-2c12eee91f6a" providerId="ADAL" clId="{A2790937-FAB4-4B0C-B439-39012AA965CC}" dt="2020-05-27T15:26:01.623" v="12856"/>
          <ac:spMkLst>
            <pc:docMk/>
            <pc:sldMk cId="731014113" sldId="2225"/>
            <ac:spMk id="8" creationId="{2E1966E4-73F5-414C-985E-1C86849F9A8F}"/>
          </ac:spMkLst>
        </pc:spChg>
        <pc:spChg chg="del">
          <ac:chgData name="Shared Drive" userId="a8e99ec4-c3c1-49ac-ba97-2c12eee91f6a" providerId="ADAL" clId="{A2790937-FAB4-4B0C-B439-39012AA965CC}" dt="2020-05-27T15:26:01.623" v="12856"/>
          <ac:spMkLst>
            <pc:docMk/>
            <pc:sldMk cId="731014113" sldId="2225"/>
            <ac:spMk id="9" creationId="{3739E0C6-7E61-4B34-AE46-77C7B713ABA5}"/>
          </ac:spMkLst>
        </pc:spChg>
        <pc:spChg chg="del">
          <ac:chgData name="Shared Drive" userId="a8e99ec4-c3c1-49ac-ba97-2c12eee91f6a" providerId="ADAL" clId="{A2790937-FAB4-4B0C-B439-39012AA965CC}" dt="2020-05-27T15:26:01.623" v="12856"/>
          <ac:spMkLst>
            <pc:docMk/>
            <pc:sldMk cId="731014113" sldId="2225"/>
            <ac:spMk id="10" creationId="{6C31C017-051C-4F77-8671-7CC8F2B6D7E2}"/>
          </ac:spMkLst>
        </pc:spChg>
        <pc:spChg chg="del">
          <ac:chgData name="Shared Drive" userId="a8e99ec4-c3c1-49ac-ba97-2c12eee91f6a" providerId="ADAL" clId="{A2790937-FAB4-4B0C-B439-39012AA965CC}" dt="2020-05-27T15:26:01.623" v="12856"/>
          <ac:spMkLst>
            <pc:docMk/>
            <pc:sldMk cId="731014113" sldId="2225"/>
            <ac:spMk id="11" creationId="{5B82F34C-1A80-474A-B297-3485E6B099C4}"/>
          </ac:spMkLst>
        </pc:spChg>
        <pc:spChg chg="add mod">
          <ac:chgData name="Shared Drive" userId="a8e99ec4-c3c1-49ac-ba97-2c12eee91f6a" providerId="ADAL" clId="{A2790937-FAB4-4B0C-B439-39012AA965CC}" dt="2020-05-27T15:35:19.108" v="13665" actId="20577"/>
          <ac:spMkLst>
            <pc:docMk/>
            <pc:sldMk cId="731014113" sldId="2225"/>
            <ac:spMk id="12" creationId="{514932AE-B61E-4E39-9404-4B9949F09F75}"/>
          </ac:spMkLst>
        </pc:spChg>
        <pc:spChg chg="add mod">
          <ac:chgData name="Shared Drive" userId="a8e99ec4-c3c1-49ac-ba97-2c12eee91f6a" providerId="ADAL" clId="{A2790937-FAB4-4B0C-B439-39012AA965CC}" dt="2020-05-27T15:34:53.133" v="13627" actId="6549"/>
          <ac:spMkLst>
            <pc:docMk/>
            <pc:sldMk cId="731014113" sldId="2225"/>
            <ac:spMk id="13" creationId="{BB28BA95-4F5A-4F3A-8A99-08AD9DA23E70}"/>
          </ac:spMkLst>
        </pc:spChg>
      </pc:sldChg>
      <pc:sldChg chg="modSp add mod">
        <pc:chgData name="Shared Drive" userId="a8e99ec4-c3c1-49ac-ba97-2c12eee91f6a" providerId="ADAL" clId="{A2790937-FAB4-4B0C-B439-39012AA965CC}" dt="2020-05-28T13:15:38.332" v="16568" actId="20577"/>
        <pc:sldMkLst>
          <pc:docMk/>
          <pc:sldMk cId="807771525" sldId="2225"/>
        </pc:sldMkLst>
        <pc:spChg chg="mod">
          <ac:chgData name="Shared Drive" userId="a8e99ec4-c3c1-49ac-ba97-2c12eee91f6a" providerId="ADAL" clId="{A2790937-FAB4-4B0C-B439-39012AA965CC}" dt="2020-05-28T13:15:38.332" v="16568" actId="20577"/>
          <ac:spMkLst>
            <pc:docMk/>
            <pc:sldMk cId="807771525" sldId="2225"/>
            <ac:spMk id="13" creationId="{BB28BA95-4F5A-4F3A-8A99-08AD9DA23E70}"/>
          </ac:spMkLst>
        </pc:spChg>
      </pc:sldChg>
      <pc:sldChg chg="new del">
        <pc:chgData name="Shared Drive" userId="a8e99ec4-c3c1-49ac-ba97-2c12eee91f6a" providerId="ADAL" clId="{A2790937-FAB4-4B0C-B439-39012AA965CC}" dt="2020-05-27T15:40:21.709" v="13691" actId="680"/>
        <pc:sldMkLst>
          <pc:docMk/>
          <pc:sldMk cId="3775968696" sldId="2226"/>
        </pc:sldMkLst>
      </pc:sldChg>
      <pc:sldChg chg="modSp new mod ord modAnim modNotesTx">
        <pc:chgData name="Shared Drive" userId="a8e99ec4-c3c1-49ac-ba97-2c12eee91f6a" providerId="ADAL" clId="{A2790937-FAB4-4B0C-B439-39012AA965CC}" dt="2020-05-27T23:30:35.411" v="16321" actId="20577"/>
        <pc:sldMkLst>
          <pc:docMk/>
          <pc:sldMk cId="4289804004" sldId="2226"/>
        </pc:sldMkLst>
        <pc:spChg chg="mod">
          <ac:chgData name="Shared Drive" userId="a8e99ec4-c3c1-49ac-ba97-2c12eee91f6a" providerId="ADAL" clId="{A2790937-FAB4-4B0C-B439-39012AA965CC}" dt="2020-05-27T15:41:55.400" v="13848" actId="20577"/>
          <ac:spMkLst>
            <pc:docMk/>
            <pc:sldMk cId="4289804004" sldId="2226"/>
            <ac:spMk id="2" creationId="{4A13EC61-D098-46E4-9742-69F7793329AE}"/>
          </ac:spMkLst>
        </pc:spChg>
        <pc:spChg chg="mod">
          <ac:chgData name="Shared Drive" userId="a8e99ec4-c3c1-49ac-ba97-2c12eee91f6a" providerId="ADAL" clId="{A2790937-FAB4-4B0C-B439-39012AA965CC}" dt="2020-05-27T23:30:35.411" v="16321" actId="20577"/>
          <ac:spMkLst>
            <pc:docMk/>
            <pc:sldMk cId="4289804004" sldId="2226"/>
            <ac:spMk id="3" creationId="{D9ED9894-5BB2-4EEA-80C1-6D0B28337AFC}"/>
          </ac:spMkLst>
        </pc:spChg>
      </pc:sldChg>
      <pc:sldChg chg="addSp delSp modSp add mod delAnim">
        <pc:chgData name="Shared Drive" userId="a8e99ec4-c3c1-49ac-ba97-2c12eee91f6a" providerId="ADAL" clId="{A2790937-FAB4-4B0C-B439-39012AA965CC}" dt="2020-05-27T16:27:06.102" v="15303" actId="1076"/>
        <pc:sldMkLst>
          <pc:docMk/>
          <pc:sldMk cId="2063481836" sldId="2227"/>
        </pc:sldMkLst>
        <pc:spChg chg="mod">
          <ac:chgData name="Shared Drive" userId="a8e99ec4-c3c1-49ac-ba97-2c12eee91f6a" providerId="ADAL" clId="{A2790937-FAB4-4B0C-B439-39012AA965CC}" dt="2020-05-27T16:08:19.386" v="15060" actId="20577"/>
          <ac:spMkLst>
            <pc:docMk/>
            <pc:sldMk cId="2063481836" sldId="2227"/>
            <ac:spMk id="3" creationId="{ADA9C889-31FF-4C23-9954-E7FA6ADAD067}"/>
          </ac:spMkLst>
        </pc:spChg>
        <pc:spChg chg="del">
          <ac:chgData name="Shared Drive" userId="a8e99ec4-c3c1-49ac-ba97-2c12eee91f6a" providerId="ADAL" clId="{A2790937-FAB4-4B0C-B439-39012AA965CC}" dt="2020-05-27T16:07:55.680" v="15053" actId="478"/>
          <ac:spMkLst>
            <pc:docMk/>
            <pc:sldMk cId="2063481836" sldId="2227"/>
            <ac:spMk id="4" creationId="{9E99A68B-D62C-4B84-8ADA-B779E79534F7}"/>
          </ac:spMkLst>
        </pc:spChg>
        <pc:spChg chg="del mod">
          <ac:chgData name="Shared Drive" userId="a8e99ec4-c3c1-49ac-ba97-2c12eee91f6a" providerId="ADAL" clId="{A2790937-FAB4-4B0C-B439-39012AA965CC}" dt="2020-05-27T16:07:57.271" v="15054" actId="478"/>
          <ac:spMkLst>
            <pc:docMk/>
            <pc:sldMk cId="2063481836" sldId="2227"/>
            <ac:spMk id="5" creationId="{2AA1352B-451A-456D-B781-E13B748CEC73}"/>
          </ac:spMkLst>
        </pc:spChg>
        <pc:spChg chg="del">
          <ac:chgData name="Shared Drive" userId="a8e99ec4-c3c1-49ac-ba97-2c12eee91f6a" providerId="ADAL" clId="{A2790937-FAB4-4B0C-B439-39012AA965CC}" dt="2020-05-27T16:07:53.049" v="15052" actId="478"/>
          <ac:spMkLst>
            <pc:docMk/>
            <pc:sldMk cId="2063481836" sldId="2227"/>
            <ac:spMk id="6" creationId="{16F6A6FB-94B8-42B7-B8A4-7388718F931D}"/>
          </ac:spMkLst>
        </pc:spChg>
        <pc:spChg chg="del">
          <ac:chgData name="Shared Drive" userId="a8e99ec4-c3c1-49ac-ba97-2c12eee91f6a" providerId="ADAL" clId="{A2790937-FAB4-4B0C-B439-39012AA965CC}" dt="2020-05-27T16:07:59.432" v="15055" actId="478"/>
          <ac:spMkLst>
            <pc:docMk/>
            <pc:sldMk cId="2063481836" sldId="2227"/>
            <ac:spMk id="7" creationId="{18F5AE23-B2AB-4BBE-A88E-4B3AB2F770EB}"/>
          </ac:spMkLst>
        </pc:spChg>
        <pc:spChg chg="add mod">
          <ac:chgData name="Shared Drive" userId="a8e99ec4-c3c1-49ac-ba97-2c12eee91f6a" providerId="ADAL" clId="{A2790937-FAB4-4B0C-B439-39012AA965CC}" dt="2020-05-27T16:26:54.469" v="15301" actId="1038"/>
          <ac:spMkLst>
            <pc:docMk/>
            <pc:sldMk cId="2063481836" sldId="2227"/>
            <ac:spMk id="8" creationId="{C8090694-A42E-4FF8-874D-DD86E225C03D}"/>
          </ac:spMkLst>
        </pc:spChg>
        <pc:spChg chg="del">
          <ac:chgData name="Shared Drive" userId="a8e99ec4-c3c1-49ac-ba97-2c12eee91f6a" providerId="ADAL" clId="{A2790937-FAB4-4B0C-B439-39012AA965CC}" dt="2020-05-27T16:05:27.886" v="14976" actId="478"/>
          <ac:spMkLst>
            <pc:docMk/>
            <pc:sldMk cId="2063481836" sldId="2227"/>
            <ac:spMk id="10" creationId="{6579F0D2-835A-4CD8-AF9E-ECDE3D873CAC}"/>
          </ac:spMkLst>
        </pc:spChg>
        <pc:spChg chg="del">
          <ac:chgData name="Shared Drive" userId="a8e99ec4-c3c1-49ac-ba97-2c12eee91f6a" providerId="ADAL" clId="{A2790937-FAB4-4B0C-B439-39012AA965CC}" dt="2020-05-27T16:05:32.527" v="14978" actId="478"/>
          <ac:spMkLst>
            <pc:docMk/>
            <pc:sldMk cId="2063481836" sldId="2227"/>
            <ac:spMk id="11" creationId="{A3BD22F4-CA7A-4C56-924D-130D447C0E30}"/>
          </ac:spMkLst>
        </pc:spChg>
        <pc:spChg chg="del">
          <ac:chgData name="Shared Drive" userId="a8e99ec4-c3c1-49ac-ba97-2c12eee91f6a" providerId="ADAL" clId="{A2790937-FAB4-4B0C-B439-39012AA965CC}" dt="2020-05-27T16:05:35.889" v="14980" actId="478"/>
          <ac:spMkLst>
            <pc:docMk/>
            <pc:sldMk cId="2063481836" sldId="2227"/>
            <ac:spMk id="13" creationId="{C4CFE6DC-0947-476B-B7F5-EF2C1EFFBF90}"/>
          </ac:spMkLst>
        </pc:spChg>
        <pc:spChg chg="del">
          <ac:chgData name="Shared Drive" userId="a8e99ec4-c3c1-49ac-ba97-2c12eee91f6a" providerId="ADAL" clId="{A2790937-FAB4-4B0C-B439-39012AA965CC}" dt="2020-05-27T16:05:34.749" v="14979" actId="478"/>
          <ac:spMkLst>
            <pc:docMk/>
            <pc:sldMk cId="2063481836" sldId="2227"/>
            <ac:spMk id="15" creationId="{97F3D866-174E-4FC7-88EF-87FB19E8DD23}"/>
          </ac:spMkLst>
        </pc:spChg>
        <pc:spChg chg="del">
          <ac:chgData name="Shared Drive" userId="a8e99ec4-c3c1-49ac-ba97-2c12eee91f6a" providerId="ADAL" clId="{A2790937-FAB4-4B0C-B439-39012AA965CC}" dt="2020-05-27T16:05:29.348" v="14977" actId="478"/>
          <ac:spMkLst>
            <pc:docMk/>
            <pc:sldMk cId="2063481836" sldId="2227"/>
            <ac:spMk id="16" creationId="{673C97F5-E432-48AC-BC06-BA95BEE338A4}"/>
          </ac:spMkLst>
        </pc:spChg>
        <pc:spChg chg="add mod">
          <ac:chgData name="Shared Drive" userId="a8e99ec4-c3c1-49ac-ba97-2c12eee91f6a" providerId="ADAL" clId="{A2790937-FAB4-4B0C-B439-39012AA965CC}" dt="2020-05-27T16:27:01.208" v="15302" actId="1076"/>
          <ac:spMkLst>
            <pc:docMk/>
            <pc:sldMk cId="2063481836" sldId="2227"/>
            <ac:spMk id="17" creationId="{CD0E23ED-011B-42EA-B007-D73249C6DA43}"/>
          </ac:spMkLst>
        </pc:spChg>
        <pc:spChg chg="add mod">
          <ac:chgData name="Shared Drive" userId="a8e99ec4-c3c1-49ac-ba97-2c12eee91f6a" providerId="ADAL" clId="{A2790937-FAB4-4B0C-B439-39012AA965CC}" dt="2020-05-27T16:27:06.102" v="15303" actId="1076"/>
          <ac:spMkLst>
            <pc:docMk/>
            <pc:sldMk cId="2063481836" sldId="2227"/>
            <ac:spMk id="18" creationId="{726C9185-B655-476B-A0F2-AC95EE65956B}"/>
          </ac:spMkLst>
        </pc:spChg>
      </pc:sldChg>
      <pc:sldChg chg="add del ord">
        <pc:chgData name="Shared Drive" userId="a8e99ec4-c3c1-49ac-ba97-2c12eee91f6a" providerId="ADAL" clId="{A2790937-FAB4-4B0C-B439-39012AA965CC}" dt="2020-05-27T16:32:14.848" v="15309" actId="47"/>
        <pc:sldMkLst>
          <pc:docMk/>
          <pc:sldMk cId="944352952" sldId="2228"/>
        </pc:sldMkLst>
      </pc:sldChg>
      <pc:sldChg chg="modSp add mod">
        <pc:chgData name="Shared Drive" userId="a8e99ec4-c3c1-49ac-ba97-2c12eee91f6a" providerId="ADAL" clId="{A2790937-FAB4-4B0C-B439-39012AA965CC}" dt="2020-05-27T22:17:18.072" v="15783" actId="1076"/>
        <pc:sldMkLst>
          <pc:docMk/>
          <pc:sldMk cId="2198154488" sldId="2228"/>
        </pc:sldMkLst>
        <pc:spChg chg="mod">
          <ac:chgData name="Shared Drive" userId="a8e99ec4-c3c1-49ac-ba97-2c12eee91f6a" providerId="ADAL" clId="{A2790937-FAB4-4B0C-B439-39012AA965CC}" dt="2020-05-27T22:17:18.072" v="15783" actId="1076"/>
          <ac:spMkLst>
            <pc:docMk/>
            <pc:sldMk cId="2198154488" sldId="2228"/>
            <ac:spMk id="19" creationId="{C9577382-D3C8-42B7-9E57-51E25653B5E0}"/>
          </ac:spMkLst>
        </pc:spChg>
        <pc:spChg chg="mod">
          <ac:chgData name="Shared Drive" userId="a8e99ec4-c3c1-49ac-ba97-2c12eee91f6a" providerId="ADAL" clId="{A2790937-FAB4-4B0C-B439-39012AA965CC}" dt="2020-05-27T22:16:52.080" v="15770" actId="1076"/>
          <ac:spMkLst>
            <pc:docMk/>
            <pc:sldMk cId="2198154488" sldId="2228"/>
            <ac:spMk id="30" creationId="{CC8B561E-A540-414A-88CB-BE1FC34F226B}"/>
          </ac:spMkLst>
        </pc:spChg>
        <pc:spChg chg="mod">
          <ac:chgData name="Shared Drive" userId="a8e99ec4-c3c1-49ac-ba97-2c12eee91f6a" providerId="ADAL" clId="{A2790937-FAB4-4B0C-B439-39012AA965CC}" dt="2020-05-27T22:16:59.200" v="15771" actId="1076"/>
          <ac:spMkLst>
            <pc:docMk/>
            <pc:sldMk cId="2198154488" sldId="2228"/>
            <ac:spMk id="32" creationId="{620D8084-D32E-43C0-B114-CFEEEC59A713}"/>
          </ac:spMkLst>
        </pc:spChg>
        <pc:graphicFrameChg chg="mod">
          <ac:chgData name="Shared Drive" userId="a8e99ec4-c3c1-49ac-ba97-2c12eee91f6a" providerId="ADAL" clId="{A2790937-FAB4-4B0C-B439-39012AA965CC}" dt="2020-05-27T22:17:12.050" v="15782"/>
          <ac:graphicFrameMkLst>
            <pc:docMk/>
            <pc:sldMk cId="2198154488" sldId="2228"/>
            <ac:graphicFrameMk id="7" creationId="{300D5F52-429B-4AA2-8A46-000371140422}"/>
          </ac:graphicFrameMkLst>
        </pc:graphicFrameChg>
      </pc:sldChg>
      <pc:sldChg chg="addSp delSp modSp new del mod">
        <pc:chgData name="Shared Drive" userId="a8e99ec4-c3c1-49ac-ba97-2c12eee91f6a" providerId="ADAL" clId="{A2790937-FAB4-4B0C-B439-39012AA965CC}" dt="2020-05-28T13:33:47.166" v="17017" actId="47"/>
        <pc:sldMkLst>
          <pc:docMk/>
          <pc:sldMk cId="507750514" sldId="2229"/>
        </pc:sldMkLst>
        <pc:spChg chg="del">
          <ac:chgData name="Shared Drive" userId="a8e99ec4-c3c1-49ac-ba97-2c12eee91f6a" providerId="ADAL" clId="{A2790937-FAB4-4B0C-B439-39012AA965CC}" dt="2020-05-28T13:12:40.571" v="16344"/>
          <ac:spMkLst>
            <pc:docMk/>
            <pc:sldMk cId="507750514" sldId="2229"/>
            <ac:spMk id="2" creationId="{9437D340-199B-490C-B28C-0C67A0965F98}"/>
          </ac:spMkLst>
        </pc:spChg>
        <pc:spChg chg="del">
          <ac:chgData name="Shared Drive" userId="a8e99ec4-c3c1-49ac-ba97-2c12eee91f6a" providerId="ADAL" clId="{A2790937-FAB4-4B0C-B439-39012AA965CC}" dt="2020-05-28T13:12:40.571" v="16344"/>
          <ac:spMkLst>
            <pc:docMk/>
            <pc:sldMk cId="507750514" sldId="2229"/>
            <ac:spMk id="3" creationId="{07394150-1F6B-44FA-A5E5-377313A8700A}"/>
          </ac:spMkLst>
        </pc:spChg>
        <pc:spChg chg="del">
          <ac:chgData name="Shared Drive" userId="a8e99ec4-c3c1-49ac-ba97-2c12eee91f6a" providerId="ADAL" clId="{A2790937-FAB4-4B0C-B439-39012AA965CC}" dt="2020-05-28T13:12:40.571" v="16344"/>
          <ac:spMkLst>
            <pc:docMk/>
            <pc:sldMk cId="507750514" sldId="2229"/>
            <ac:spMk id="4" creationId="{FECE3B2E-11A7-4ED0-9888-2E16EE02B9C0}"/>
          </ac:spMkLst>
        </pc:spChg>
        <pc:spChg chg="del">
          <ac:chgData name="Shared Drive" userId="a8e99ec4-c3c1-49ac-ba97-2c12eee91f6a" providerId="ADAL" clId="{A2790937-FAB4-4B0C-B439-39012AA965CC}" dt="2020-05-28T13:12:40.571" v="16344"/>
          <ac:spMkLst>
            <pc:docMk/>
            <pc:sldMk cId="507750514" sldId="2229"/>
            <ac:spMk id="5" creationId="{DBD7125D-FB1D-484E-95B7-9D17A9A042E7}"/>
          </ac:spMkLst>
        </pc:spChg>
        <pc:spChg chg="del">
          <ac:chgData name="Shared Drive" userId="a8e99ec4-c3c1-49ac-ba97-2c12eee91f6a" providerId="ADAL" clId="{A2790937-FAB4-4B0C-B439-39012AA965CC}" dt="2020-05-28T13:12:40.571" v="16344"/>
          <ac:spMkLst>
            <pc:docMk/>
            <pc:sldMk cId="507750514" sldId="2229"/>
            <ac:spMk id="6" creationId="{9453ED27-67BF-458B-B8D3-D5B439AFCA91}"/>
          </ac:spMkLst>
        </pc:spChg>
        <pc:spChg chg="del">
          <ac:chgData name="Shared Drive" userId="a8e99ec4-c3c1-49ac-ba97-2c12eee91f6a" providerId="ADAL" clId="{A2790937-FAB4-4B0C-B439-39012AA965CC}" dt="2020-05-28T13:12:40.571" v="16344"/>
          <ac:spMkLst>
            <pc:docMk/>
            <pc:sldMk cId="507750514" sldId="2229"/>
            <ac:spMk id="7" creationId="{7764F910-9639-474C-8512-C148671C7DA3}"/>
          </ac:spMkLst>
        </pc:spChg>
        <pc:spChg chg="del">
          <ac:chgData name="Shared Drive" userId="a8e99ec4-c3c1-49ac-ba97-2c12eee91f6a" providerId="ADAL" clId="{A2790937-FAB4-4B0C-B439-39012AA965CC}" dt="2020-05-28T13:12:40.571" v="16344"/>
          <ac:spMkLst>
            <pc:docMk/>
            <pc:sldMk cId="507750514" sldId="2229"/>
            <ac:spMk id="8" creationId="{624C87A2-8AA0-4D64-9A32-B18E2B720841}"/>
          </ac:spMkLst>
        </pc:spChg>
        <pc:spChg chg="del">
          <ac:chgData name="Shared Drive" userId="a8e99ec4-c3c1-49ac-ba97-2c12eee91f6a" providerId="ADAL" clId="{A2790937-FAB4-4B0C-B439-39012AA965CC}" dt="2020-05-28T13:12:40.571" v="16344"/>
          <ac:spMkLst>
            <pc:docMk/>
            <pc:sldMk cId="507750514" sldId="2229"/>
            <ac:spMk id="9" creationId="{447D677F-D4A6-47F7-8F66-FE7FAE7CF362}"/>
          </ac:spMkLst>
        </pc:spChg>
        <pc:spChg chg="del">
          <ac:chgData name="Shared Drive" userId="a8e99ec4-c3c1-49ac-ba97-2c12eee91f6a" providerId="ADAL" clId="{A2790937-FAB4-4B0C-B439-39012AA965CC}" dt="2020-05-28T13:12:40.571" v="16344"/>
          <ac:spMkLst>
            <pc:docMk/>
            <pc:sldMk cId="507750514" sldId="2229"/>
            <ac:spMk id="10" creationId="{E6BD86E9-53B6-42C3-8DA0-E70AC5C81A5F}"/>
          </ac:spMkLst>
        </pc:spChg>
        <pc:spChg chg="del">
          <ac:chgData name="Shared Drive" userId="a8e99ec4-c3c1-49ac-ba97-2c12eee91f6a" providerId="ADAL" clId="{A2790937-FAB4-4B0C-B439-39012AA965CC}" dt="2020-05-28T13:12:40.571" v="16344"/>
          <ac:spMkLst>
            <pc:docMk/>
            <pc:sldMk cId="507750514" sldId="2229"/>
            <ac:spMk id="11" creationId="{FEF791BB-1B26-4EA8-83A8-6479A7FAE306}"/>
          </ac:spMkLst>
        </pc:spChg>
        <pc:spChg chg="add mod">
          <ac:chgData name="Shared Drive" userId="a8e99ec4-c3c1-49ac-ba97-2c12eee91f6a" providerId="ADAL" clId="{A2790937-FAB4-4B0C-B439-39012AA965CC}" dt="2020-05-28T13:33:10.559" v="17016" actId="313"/>
          <ac:spMkLst>
            <pc:docMk/>
            <pc:sldMk cId="507750514" sldId="2229"/>
            <ac:spMk id="12" creationId="{9BBEBF4F-DA34-4255-BB3F-DA1761857619}"/>
          </ac:spMkLst>
        </pc:spChg>
        <pc:spChg chg="add mod">
          <ac:chgData name="Shared Drive" userId="a8e99ec4-c3c1-49ac-ba97-2c12eee91f6a" providerId="ADAL" clId="{A2790937-FAB4-4B0C-B439-39012AA965CC}" dt="2020-05-28T13:12:40.571" v="16344"/>
          <ac:spMkLst>
            <pc:docMk/>
            <pc:sldMk cId="507750514" sldId="2229"/>
            <ac:spMk id="13" creationId="{89F6A034-59A6-4317-8DF7-B764D4CC1F8B}"/>
          </ac:spMkLst>
        </pc:spChg>
      </pc:sldChg>
      <pc:sldChg chg="modSp add del mod">
        <pc:chgData name="Shared Drive" userId="a8e99ec4-c3c1-49ac-ba97-2c12eee91f6a" providerId="ADAL" clId="{A2790937-FAB4-4B0C-B439-39012AA965CC}" dt="2020-05-27T23:14:02.423" v="15834" actId="47"/>
        <pc:sldMkLst>
          <pc:docMk/>
          <pc:sldMk cId="2826537132" sldId="2229"/>
        </pc:sldMkLst>
        <pc:spChg chg="mod">
          <ac:chgData name="Shared Drive" userId="a8e99ec4-c3c1-49ac-ba97-2c12eee91f6a" providerId="ADAL" clId="{A2790937-FAB4-4B0C-B439-39012AA965CC}" dt="2020-05-27T22:59:54.481" v="15832" actId="20577"/>
          <ac:spMkLst>
            <pc:docMk/>
            <pc:sldMk cId="2826537132" sldId="2229"/>
            <ac:spMk id="109570" creationId="{223E7868-EE74-421B-BC16-3166803BEE2E}"/>
          </ac:spMkLst>
        </pc:spChg>
      </pc:sldChg>
      <pc:sldChg chg="addSp delSp modSp new mod ord">
        <pc:chgData name="Shared Drive" userId="a8e99ec4-c3c1-49ac-ba97-2c12eee91f6a" providerId="ADAL" clId="{A2790937-FAB4-4B0C-B439-39012AA965CC}" dt="2020-05-28T13:24:11.595" v="16828"/>
        <pc:sldMkLst>
          <pc:docMk/>
          <pc:sldMk cId="2682866658" sldId="2230"/>
        </pc:sldMkLst>
        <pc:spChg chg="mod">
          <ac:chgData name="Shared Drive" userId="a8e99ec4-c3c1-49ac-ba97-2c12eee91f6a" providerId="ADAL" clId="{A2790937-FAB4-4B0C-B439-39012AA965CC}" dt="2020-05-28T13:19:39.380" v="16670" actId="20577"/>
          <ac:spMkLst>
            <pc:docMk/>
            <pc:sldMk cId="2682866658" sldId="2230"/>
            <ac:spMk id="2" creationId="{50323ED4-1FCD-42DD-B093-45CE1FA2512B}"/>
          </ac:spMkLst>
        </pc:spChg>
        <pc:spChg chg="add del mod">
          <ac:chgData name="Shared Drive" userId="a8e99ec4-c3c1-49ac-ba97-2c12eee91f6a" providerId="ADAL" clId="{A2790937-FAB4-4B0C-B439-39012AA965CC}" dt="2020-05-28T13:19:02.151" v="16623"/>
          <ac:spMkLst>
            <pc:docMk/>
            <pc:sldMk cId="2682866658" sldId="2230"/>
            <ac:spMk id="3" creationId="{E2F5DE9C-9141-49F6-B727-FA8FB0CB38CE}"/>
          </ac:spMkLst>
        </pc:spChg>
        <pc:spChg chg="add del mod">
          <ac:chgData name="Shared Drive" userId="a8e99ec4-c3c1-49ac-ba97-2c12eee91f6a" providerId="ADAL" clId="{A2790937-FAB4-4B0C-B439-39012AA965CC}" dt="2020-05-28T13:21:26.340" v="16701" actId="478"/>
          <ac:spMkLst>
            <pc:docMk/>
            <pc:sldMk cId="2682866658" sldId="2230"/>
            <ac:spMk id="4" creationId="{5B5491C1-C0B0-47A8-B231-53F992D253B5}"/>
          </ac:spMkLst>
        </pc:spChg>
        <pc:spChg chg="add mod">
          <ac:chgData name="Shared Drive" userId="a8e99ec4-c3c1-49ac-ba97-2c12eee91f6a" providerId="ADAL" clId="{A2790937-FAB4-4B0C-B439-39012AA965CC}" dt="2020-05-28T13:22:17.124" v="16726" actId="1076"/>
          <ac:spMkLst>
            <pc:docMk/>
            <pc:sldMk cId="2682866658" sldId="2230"/>
            <ac:spMk id="5" creationId="{14ABB678-9939-4B81-BA35-C4D891EB65F8}"/>
          </ac:spMkLst>
        </pc:spChg>
        <pc:spChg chg="add del mod">
          <ac:chgData name="Shared Drive" userId="a8e99ec4-c3c1-49ac-ba97-2c12eee91f6a" providerId="ADAL" clId="{A2790937-FAB4-4B0C-B439-39012AA965CC}" dt="2020-05-28T13:22:58.997" v="16733" actId="767"/>
          <ac:spMkLst>
            <pc:docMk/>
            <pc:sldMk cId="2682866658" sldId="2230"/>
            <ac:spMk id="6" creationId="{0AB9154C-3C7D-4030-B38E-270AC371AD7E}"/>
          </ac:spMkLst>
        </pc:spChg>
        <pc:spChg chg="add mod">
          <ac:chgData name="Shared Drive" userId="a8e99ec4-c3c1-49ac-ba97-2c12eee91f6a" providerId="ADAL" clId="{A2790937-FAB4-4B0C-B439-39012AA965CC}" dt="2020-05-28T13:23:58.364" v="16826" actId="1076"/>
          <ac:spMkLst>
            <pc:docMk/>
            <pc:sldMk cId="2682866658" sldId="2230"/>
            <ac:spMk id="7" creationId="{D00443C7-7197-4943-8432-3B79D171B9D1}"/>
          </ac:spMkLst>
        </pc:spChg>
        <pc:picChg chg="add mod">
          <ac:chgData name="Shared Drive" userId="a8e99ec4-c3c1-49ac-ba97-2c12eee91f6a" providerId="ADAL" clId="{A2790937-FAB4-4B0C-B439-39012AA965CC}" dt="2020-05-28T13:22:52.789" v="16727" actId="1076"/>
          <ac:picMkLst>
            <pc:docMk/>
            <pc:sldMk cId="2682866658" sldId="2230"/>
            <ac:picMk id="4098" creationId="{BDFDBE93-56D3-4DF9-BDED-CC3F7CD452F8}"/>
          </ac:picMkLst>
        </pc:picChg>
      </pc:sldChg>
      <pc:sldChg chg="modSp add mod">
        <pc:chgData name="Shared Drive" userId="a8e99ec4-c3c1-49ac-ba97-2c12eee91f6a" providerId="ADAL" clId="{A2790937-FAB4-4B0C-B439-39012AA965CC}" dt="2020-05-28T14:09:21.782" v="18285" actId="20577"/>
        <pc:sldMkLst>
          <pc:docMk/>
          <pc:sldMk cId="2936244454" sldId="2231"/>
        </pc:sldMkLst>
        <pc:spChg chg="mod">
          <ac:chgData name="Shared Drive" userId="a8e99ec4-c3c1-49ac-ba97-2c12eee91f6a" providerId="ADAL" clId="{A2790937-FAB4-4B0C-B439-39012AA965CC}" dt="2020-05-28T14:09:21.782" v="18285" actId="20577"/>
          <ac:spMkLst>
            <pc:docMk/>
            <pc:sldMk cId="2936244454" sldId="2231"/>
            <ac:spMk id="218" creationId="{E8798B27-8ADE-46BB-AF80-255BC40B13CE}"/>
          </ac:spMkLst>
        </pc:spChg>
      </pc:sldChg>
      <pc:sldChg chg="add">
        <pc:chgData name="Shared Drive" userId="a8e99ec4-c3c1-49ac-ba97-2c12eee91f6a" providerId="ADAL" clId="{A2790937-FAB4-4B0C-B439-39012AA965CC}" dt="2020-05-28T14:08:45.178" v="18228"/>
        <pc:sldMkLst>
          <pc:docMk/>
          <pc:sldMk cId="1712988701" sldId="2232"/>
        </pc:sldMkLst>
      </pc:sldChg>
      <pc:sldChg chg="add del">
        <pc:chgData name="Shared Drive" userId="a8e99ec4-c3c1-49ac-ba97-2c12eee91f6a" providerId="ADAL" clId="{A2790937-FAB4-4B0C-B439-39012AA965CC}" dt="2020-05-28T15:07:14.252" v="18289"/>
        <pc:sldMkLst>
          <pc:docMk/>
          <pc:sldMk cId="549536892" sldId="2233"/>
        </pc:sldMkLst>
      </pc:sldChg>
      <pc:sldChg chg="modSp add mod">
        <pc:chgData name="Shared Drive" userId="a8e99ec4-c3c1-49ac-ba97-2c12eee91f6a" providerId="ADAL" clId="{A2790937-FAB4-4B0C-B439-39012AA965CC}" dt="2020-05-28T15:10:56.831" v="18361" actId="20577"/>
        <pc:sldMkLst>
          <pc:docMk/>
          <pc:sldMk cId="3886158676" sldId="2233"/>
        </pc:sldMkLst>
        <pc:spChg chg="mod">
          <ac:chgData name="Shared Drive" userId="a8e99ec4-c3c1-49ac-ba97-2c12eee91f6a" providerId="ADAL" clId="{A2790937-FAB4-4B0C-B439-39012AA965CC}" dt="2020-05-28T15:10:56.831" v="18361" actId="20577"/>
          <ac:spMkLst>
            <pc:docMk/>
            <pc:sldMk cId="3886158676" sldId="2233"/>
            <ac:spMk id="218" creationId="{E8798B27-8ADE-46BB-AF80-255BC40B13CE}"/>
          </ac:spMkLst>
        </pc:spChg>
      </pc:sldChg>
      <pc:sldChg chg="addSp modSp add modAnim">
        <pc:chgData name="Shared Drive" userId="a8e99ec4-c3c1-49ac-ba97-2c12eee91f6a" providerId="ADAL" clId="{A2790937-FAB4-4B0C-B439-39012AA965CC}" dt="2020-05-28T15:14:23.823" v="18538" actId="6549"/>
        <pc:sldMkLst>
          <pc:docMk/>
          <pc:sldMk cId="2674574027" sldId="2234"/>
        </pc:sldMkLst>
        <pc:spChg chg="mod">
          <ac:chgData name="Shared Drive" userId="a8e99ec4-c3c1-49ac-ba97-2c12eee91f6a" providerId="ADAL" clId="{A2790937-FAB4-4B0C-B439-39012AA965CC}" dt="2020-05-28T15:13:18.528" v="18419" actId="6549"/>
          <ac:spMkLst>
            <pc:docMk/>
            <pc:sldMk cId="2674574027" sldId="2234"/>
            <ac:spMk id="4" creationId="{9E99A68B-D62C-4B84-8ADA-B779E79534F7}"/>
          </ac:spMkLst>
        </pc:spChg>
        <pc:spChg chg="mod">
          <ac:chgData name="Shared Drive" userId="a8e99ec4-c3c1-49ac-ba97-2c12eee91f6a" providerId="ADAL" clId="{A2790937-FAB4-4B0C-B439-39012AA965CC}" dt="2020-05-28T15:13:05.492" v="18407" actId="6549"/>
          <ac:spMkLst>
            <pc:docMk/>
            <pc:sldMk cId="2674574027" sldId="2234"/>
            <ac:spMk id="5" creationId="{2AA1352B-451A-456D-B781-E13B748CEC73}"/>
          </ac:spMkLst>
        </pc:spChg>
        <pc:spChg chg="mod">
          <ac:chgData name="Shared Drive" userId="a8e99ec4-c3c1-49ac-ba97-2c12eee91f6a" providerId="ADAL" clId="{A2790937-FAB4-4B0C-B439-39012AA965CC}" dt="2020-05-28T15:14:23.823" v="18538" actId="6549"/>
          <ac:spMkLst>
            <pc:docMk/>
            <pc:sldMk cId="2674574027" sldId="2234"/>
            <ac:spMk id="6" creationId="{16F6A6FB-94B8-42B7-B8A4-7388718F931D}"/>
          </ac:spMkLst>
        </pc:spChg>
        <pc:spChg chg="mod">
          <ac:chgData name="Shared Drive" userId="a8e99ec4-c3c1-49ac-ba97-2c12eee91f6a" providerId="ADAL" clId="{A2790937-FAB4-4B0C-B439-39012AA965CC}" dt="2020-05-28T15:14:02.712" v="18494" actId="20577"/>
          <ac:spMkLst>
            <pc:docMk/>
            <pc:sldMk cId="2674574027" sldId="2234"/>
            <ac:spMk id="7" creationId="{18F5AE23-B2AB-4BBE-A88E-4B3AB2F770EB}"/>
          </ac:spMkLst>
        </pc:spChg>
        <pc:spChg chg="add mod">
          <ac:chgData name="Shared Drive" userId="a8e99ec4-c3c1-49ac-ba97-2c12eee91f6a" providerId="ADAL" clId="{A2790937-FAB4-4B0C-B439-39012AA965CC}" dt="2020-05-28T15:12:11.079" v="18363"/>
          <ac:spMkLst>
            <pc:docMk/>
            <pc:sldMk cId="2674574027" sldId="2234"/>
            <ac:spMk id="14" creationId="{16B898FF-6D18-4F40-9475-36B229DEDA58}"/>
          </ac:spMkLst>
        </pc:spChg>
        <pc:spChg chg="add mod">
          <ac:chgData name="Shared Drive" userId="a8e99ec4-c3c1-49ac-ba97-2c12eee91f6a" providerId="ADAL" clId="{A2790937-FAB4-4B0C-B439-39012AA965CC}" dt="2020-05-28T15:12:11.079" v="18363"/>
          <ac:spMkLst>
            <pc:docMk/>
            <pc:sldMk cId="2674574027" sldId="2234"/>
            <ac:spMk id="17" creationId="{98373ABE-771C-46F3-A67D-2DD4B910CB46}"/>
          </ac:spMkLst>
        </pc:spChg>
      </pc:sldChg>
      <pc:sldChg chg="modSp add mod">
        <pc:chgData name="Shared Drive" userId="a8e99ec4-c3c1-49ac-ba97-2c12eee91f6a" providerId="ADAL" clId="{A2790937-FAB4-4B0C-B439-39012AA965CC}" dt="2020-05-28T15:42:45.848" v="18597" actId="20577"/>
        <pc:sldMkLst>
          <pc:docMk/>
          <pc:sldMk cId="2247543659" sldId="2235"/>
        </pc:sldMkLst>
        <pc:spChg chg="mod">
          <ac:chgData name="Shared Drive" userId="a8e99ec4-c3c1-49ac-ba97-2c12eee91f6a" providerId="ADAL" clId="{A2790937-FAB4-4B0C-B439-39012AA965CC}" dt="2020-05-28T15:42:45.848" v="18597" actId="20577"/>
          <ac:spMkLst>
            <pc:docMk/>
            <pc:sldMk cId="2247543659" sldId="2235"/>
            <ac:spMk id="2" creationId="{0D7584A5-E18A-4E95-B459-15338CE5C58F}"/>
          </ac:spMkLst>
        </pc:spChg>
      </pc:sldChg>
      <pc:sldChg chg="modSp new mod">
        <pc:chgData name="Shared Drive" userId="a8e99ec4-c3c1-49ac-ba97-2c12eee91f6a" providerId="ADAL" clId="{A2790937-FAB4-4B0C-B439-39012AA965CC}" dt="2020-05-28T15:46:29.144" v="18650" actId="20577"/>
        <pc:sldMkLst>
          <pc:docMk/>
          <pc:sldMk cId="220558103" sldId="2236"/>
        </pc:sldMkLst>
        <pc:spChg chg="mod">
          <ac:chgData name="Shared Drive" userId="a8e99ec4-c3c1-49ac-ba97-2c12eee91f6a" providerId="ADAL" clId="{A2790937-FAB4-4B0C-B439-39012AA965CC}" dt="2020-05-28T15:46:29.144" v="18650" actId="20577"/>
          <ac:spMkLst>
            <pc:docMk/>
            <pc:sldMk cId="220558103" sldId="2236"/>
            <ac:spMk id="2" creationId="{4E54E1DB-220E-4A0F-A47F-41B202EDB843}"/>
          </ac:spMkLst>
        </pc:spChg>
      </pc:sldChg>
      <pc:sldChg chg="new del">
        <pc:chgData name="Shared Drive" userId="a8e99ec4-c3c1-49ac-ba97-2c12eee91f6a" providerId="ADAL" clId="{A2790937-FAB4-4B0C-B439-39012AA965CC}" dt="2020-05-28T15:43:08.100" v="18599" actId="680"/>
        <pc:sldMkLst>
          <pc:docMk/>
          <pc:sldMk cId="3942528798" sldId="2236"/>
        </pc:sldMkLst>
      </pc:sldChg>
      <pc:sldChg chg="add">
        <pc:chgData name="Shared Drive" userId="a8e99ec4-c3c1-49ac-ba97-2c12eee91f6a" providerId="ADAL" clId="{A2790937-FAB4-4B0C-B439-39012AA965CC}" dt="2020-05-28T16:12:10.827" v="18651"/>
        <pc:sldMkLst>
          <pc:docMk/>
          <pc:sldMk cId="3437572807" sldId="2237"/>
        </pc:sldMkLst>
      </pc:sldChg>
      <pc:sldChg chg="modSp new mod">
        <pc:chgData name="Shared Drive" userId="a8e99ec4-c3c1-49ac-ba97-2c12eee91f6a" providerId="ADAL" clId="{A2790937-FAB4-4B0C-B439-39012AA965CC}" dt="2020-05-28T16:25:41.978" v="18679" actId="20577"/>
        <pc:sldMkLst>
          <pc:docMk/>
          <pc:sldMk cId="3461490823" sldId="2238"/>
        </pc:sldMkLst>
        <pc:spChg chg="mod">
          <ac:chgData name="Shared Drive" userId="a8e99ec4-c3c1-49ac-ba97-2c12eee91f6a" providerId="ADAL" clId="{A2790937-FAB4-4B0C-B439-39012AA965CC}" dt="2020-05-28T16:25:41.978" v="18679" actId="20577"/>
          <ac:spMkLst>
            <pc:docMk/>
            <pc:sldMk cId="3461490823" sldId="2238"/>
            <ac:spMk id="2" creationId="{55C50457-569D-47DC-8D65-44741F620BEC}"/>
          </ac:spMkLst>
        </pc:spChg>
      </pc:sldChg>
      <pc:sldMasterChg chg="delSldLayout">
        <pc:chgData name="Shared Drive" userId="a8e99ec4-c3c1-49ac-ba97-2c12eee91f6a" providerId="ADAL" clId="{A2790937-FAB4-4B0C-B439-39012AA965CC}" dt="2020-05-26T20:47:21.411" v="10774" actId="47"/>
        <pc:sldMasterMkLst>
          <pc:docMk/>
          <pc:sldMasterMk cId="3711838429" sldId="2147483648"/>
        </pc:sldMasterMkLst>
        <pc:sldLayoutChg chg="del">
          <pc:chgData name="Shared Drive" userId="a8e99ec4-c3c1-49ac-ba97-2c12eee91f6a" providerId="ADAL" clId="{A2790937-FAB4-4B0C-B439-39012AA965CC}" dt="2020-05-26T20:47:21.411" v="10774" actId="47"/>
          <pc:sldLayoutMkLst>
            <pc:docMk/>
            <pc:sldMasterMk cId="3711838429" sldId="2147483648"/>
            <pc:sldLayoutMk cId="2797352740" sldId="2147483722"/>
          </pc:sldLayoutMkLst>
        </pc:sldLayoutChg>
        <pc:sldLayoutChg chg="del">
          <pc:chgData name="Shared Drive" userId="a8e99ec4-c3c1-49ac-ba97-2c12eee91f6a" providerId="ADAL" clId="{A2790937-FAB4-4B0C-B439-39012AA965CC}" dt="2020-05-26T20:47:10.433" v="10773" actId="47"/>
          <pc:sldLayoutMkLst>
            <pc:docMk/>
            <pc:sldMasterMk cId="3711838429" sldId="2147483648"/>
            <pc:sldLayoutMk cId="3796316264" sldId="2147483738"/>
          </pc:sldLayoutMkLst>
        </pc:sldLayoutChg>
        <pc:sldLayoutChg chg="del">
          <pc:chgData name="Shared Drive" userId="a8e99ec4-c3c1-49ac-ba97-2c12eee91f6a" providerId="ADAL" clId="{A2790937-FAB4-4B0C-B439-39012AA965CC}" dt="2020-05-26T20:47:10.433" v="10773" actId="47"/>
          <pc:sldLayoutMkLst>
            <pc:docMk/>
            <pc:sldMasterMk cId="3711838429" sldId="2147483648"/>
            <pc:sldLayoutMk cId="2945831004" sldId="2147483739"/>
          </pc:sldLayoutMkLst>
        </pc:sldLayoutChg>
        <pc:sldLayoutChg chg="del">
          <pc:chgData name="Shared Drive" userId="a8e99ec4-c3c1-49ac-ba97-2c12eee91f6a" providerId="ADAL" clId="{A2790937-FAB4-4B0C-B439-39012AA965CC}" dt="2020-05-26T20:47:10.433" v="10773" actId="47"/>
          <pc:sldLayoutMkLst>
            <pc:docMk/>
            <pc:sldMasterMk cId="3711838429" sldId="2147483648"/>
            <pc:sldLayoutMk cId="3222758098" sldId="2147483740"/>
          </pc:sldLayoutMkLst>
        </pc:sldLayoutChg>
      </pc:sldMasterChg>
    </pc:docChg>
  </pc:docChgLst>
  <pc:docChgLst>
    <pc:chgData name="Shared Drive" userId="a8e99ec4-c3c1-49ac-ba97-2c12eee91f6a" providerId="ADAL" clId="{D8B24396-9344-4398-8AC6-B1CF74DD827C}"/>
    <pc:docChg chg="undo redo custSel addSld delSld modSld sldOrd modSection">
      <pc:chgData name="Shared Drive" userId="a8e99ec4-c3c1-49ac-ba97-2c12eee91f6a" providerId="ADAL" clId="{D8B24396-9344-4398-8AC6-B1CF74DD827C}" dt="2020-08-03T00:55:19.341" v="17972" actId="1035"/>
      <pc:docMkLst>
        <pc:docMk/>
      </pc:docMkLst>
      <pc:sldChg chg="addSp delSp modSp add mod modClrScheme chgLayout">
        <pc:chgData name="Shared Drive" userId="a8e99ec4-c3c1-49ac-ba97-2c12eee91f6a" providerId="ADAL" clId="{D8B24396-9344-4398-8AC6-B1CF74DD827C}" dt="2020-08-01T00:23:09.432" v="10284"/>
        <pc:sldMkLst>
          <pc:docMk/>
          <pc:sldMk cId="0" sldId="257"/>
        </pc:sldMkLst>
        <pc:spChg chg="del mod ord">
          <ac:chgData name="Shared Drive" userId="a8e99ec4-c3c1-49ac-ba97-2c12eee91f6a" providerId="ADAL" clId="{D8B24396-9344-4398-8AC6-B1CF74DD827C}" dt="2020-08-01T00:22:20.939" v="10278" actId="700"/>
          <ac:spMkLst>
            <pc:docMk/>
            <pc:sldMk cId="0" sldId="257"/>
            <ac:spMk id="2" creationId="{00000000-0000-0000-0000-000000000000}"/>
          </ac:spMkLst>
        </pc:spChg>
        <pc:spChg chg="add mod ord">
          <ac:chgData name="Shared Drive" userId="a8e99ec4-c3c1-49ac-ba97-2c12eee91f6a" providerId="ADAL" clId="{D8B24396-9344-4398-8AC6-B1CF74DD827C}" dt="2020-08-01T00:23:09.432" v="10284"/>
          <ac:spMkLst>
            <pc:docMk/>
            <pc:sldMk cId="0" sldId="257"/>
            <ac:spMk id="3" creationId="{5EB06418-A6A3-4C11-89E6-F0D3C1330AA0}"/>
          </ac:spMkLst>
        </pc:spChg>
        <pc:spChg chg="mod">
          <ac:chgData name="Shared Drive" userId="a8e99ec4-c3c1-49ac-ba97-2c12eee91f6a" providerId="ADAL" clId="{D8B24396-9344-4398-8AC6-B1CF74DD827C}" dt="2020-08-01T00:22:46.976" v="10283" actId="1076"/>
          <ac:spMkLst>
            <pc:docMk/>
            <pc:sldMk cId="0" sldId="257"/>
            <ac:spMk id="7" creationId="{00000000-0000-0000-0000-000000000000}"/>
          </ac:spMkLst>
        </pc:spChg>
        <pc:graphicFrameChg chg="mod ord">
          <ac:chgData name="Shared Drive" userId="a8e99ec4-c3c1-49ac-ba97-2c12eee91f6a" providerId="ADAL" clId="{D8B24396-9344-4398-8AC6-B1CF74DD827C}" dt="2020-08-01T00:22:32.841" v="10281" actId="1076"/>
          <ac:graphicFrameMkLst>
            <pc:docMk/>
            <pc:sldMk cId="0" sldId="257"/>
            <ac:graphicFrameMk id="4" creationId="{00000000-0000-0000-0000-000000000000}"/>
          </ac:graphicFrameMkLst>
        </pc:graphicFrameChg>
      </pc:sldChg>
      <pc:sldChg chg="addSp delSp modSp add mod modClrScheme chgLayout">
        <pc:chgData name="Shared Drive" userId="a8e99ec4-c3c1-49ac-ba97-2c12eee91f6a" providerId="ADAL" clId="{D8B24396-9344-4398-8AC6-B1CF74DD827C}" dt="2020-08-01T00:22:05.673" v="10277" actId="20577"/>
        <pc:sldMkLst>
          <pc:docMk/>
          <pc:sldMk cId="0" sldId="258"/>
        </pc:sldMkLst>
        <pc:spChg chg="add del mod ord">
          <ac:chgData name="Shared Drive" userId="a8e99ec4-c3c1-49ac-ba97-2c12eee91f6a" providerId="ADAL" clId="{D8B24396-9344-4398-8AC6-B1CF74DD827C}" dt="2020-08-01T00:19:08.539" v="10129" actId="700"/>
          <ac:spMkLst>
            <pc:docMk/>
            <pc:sldMk cId="0" sldId="258"/>
            <ac:spMk id="2" creationId="{00000000-0000-0000-0000-000000000000}"/>
          </ac:spMkLst>
        </pc:spChg>
        <pc:spChg chg="add del mod ord">
          <ac:chgData name="Shared Drive" userId="a8e99ec4-c3c1-49ac-ba97-2c12eee91f6a" providerId="ADAL" clId="{D8B24396-9344-4398-8AC6-B1CF74DD827C}" dt="2020-08-01T00:19:04.281" v="10128" actId="700"/>
          <ac:spMkLst>
            <pc:docMk/>
            <pc:sldMk cId="0" sldId="258"/>
            <ac:spMk id="3" creationId="{6E0DAE82-12D8-4099-9300-D862DB8D2EF4}"/>
          </ac:spMkLst>
        </pc:spChg>
        <pc:spChg chg="mod">
          <ac:chgData name="Shared Drive" userId="a8e99ec4-c3c1-49ac-ba97-2c12eee91f6a" providerId="ADAL" clId="{D8B24396-9344-4398-8AC6-B1CF74DD827C}" dt="2020-08-01T00:20:13.009" v="10159" actId="1076"/>
          <ac:spMkLst>
            <pc:docMk/>
            <pc:sldMk cId="0" sldId="258"/>
            <ac:spMk id="5" creationId="{00000000-0000-0000-0000-000000000000}"/>
          </ac:spMkLst>
        </pc:spChg>
        <pc:spChg chg="mod">
          <ac:chgData name="Shared Drive" userId="a8e99ec4-c3c1-49ac-ba97-2c12eee91f6a" providerId="ADAL" clId="{D8B24396-9344-4398-8AC6-B1CF74DD827C}" dt="2020-08-01T00:19:38.952" v="10141" actId="20577"/>
          <ac:spMkLst>
            <pc:docMk/>
            <pc:sldMk cId="0" sldId="258"/>
            <ac:spMk id="6" creationId="{00000000-0000-0000-0000-000000000000}"/>
          </ac:spMkLst>
        </pc:spChg>
        <pc:spChg chg="mod">
          <ac:chgData name="Shared Drive" userId="a8e99ec4-c3c1-49ac-ba97-2c12eee91f6a" providerId="ADAL" clId="{D8B24396-9344-4398-8AC6-B1CF74DD827C}" dt="2020-08-01T00:19:31.824" v="10133" actId="1076"/>
          <ac:spMkLst>
            <pc:docMk/>
            <pc:sldMk cId="0" sldId="258"/>
            <ac:spMk id="7" creationId="{00000000-0000-0000-0000-000000000000}"/>
          </ac:spMkLst>
        </pc:spChg>
        <pc:spChg chg="mod">
          <ac:chgData name="Shared Drive" userId="a8e99ec4-c3c1-49ac-ba97-2c12eee91f6a" providerId="ADAL" clId="{D8B24396-9344-4398-8AC6-B1CF74DD827C}" dt="2020-08-01T00:19:50.625" v="10156" actId="1076"/>
          <ac:spMkLst>
            <pc:docMk/>
            <pc:sldMk cId="0" sldId="258"/>
            <ac:spMk id="8" creationId="{00000000-0000-0000-0000-000000000000}"/>
          </ac:spMkLst>
        </pc:spChg>
        <pc:spChg chg="mod">
          <ac:chgData name="Shared Drive" userId="a8e99ec4-c3c1-49ac-ba97-2c12eee91f6a" providerId="ADAL" clId="{D8B24396-9344-4398-8AC6-B1CF74DD827C}" dt="2020-08-01T00:19:16.705" v="10130" actId="1076"/>
          <ac:spMkLst>
            <pc:docMk/>
            <pc:sldMk cId="0" sldId="258"/>
            <ac:spMk id="9" creationId="{00000000-0000-0000-0000-000000000000}"/>
          </ac:spMkLst>
        </pc:spChg>
        <pc:spChg chg="add del mod ord">
          <ac:chgData name="Shared Drive" userId="a8e99ec4-c3c1-49ac-ba97-2c12eee91f6a" providerId="ADAL" clId="{D8B24396-9344-4398-8AC6-B1CF74DD827C}" dt="2020-08-01T00:19:04.281" v="10128" actId="700"/>
          <ac:spMkLst>
            <pc:docMk/>
            <pc:sldMk cId="0" sldId="258"/>
            <ac:spMk id="10" creationId="{34CCE516-3604-4DAD-A359-901C44E03C0F}"/>
          </ac:spMkLst>
        </pc:spChg>
        <pc:spChg chg="add mod ord">
          <ac:chgData name="Shared Drive" userId="a8e99ec4-c3c1-49ac-ba97-2c12eee91f6a" providerId="ADAL" clId="{D8B24396-9344-4398-8AC6-B1CF74DD827C}" dt="2020-08-01T00:22:05.673" v="10277" actId="20577"/>
          <ac:spMkLst>
            <pc:docMk/>
            <pc:sldMk cId="0" sldId="258"/>
            <ac:spMk id="11" creationId="{425AAD23-3FC4-4E05-8B14-D7E734B45E6C}"/>
          </ac:spMkLst>
        </pc:spChg>
        <pc:graphicFrameChg chg="mod ord">
          <ac:chgData name="Shared Drive" userId="a8e99ec4-c3c1-49ac-ba97-2c12eee91f6a" providerId="ADAL" clId="{D8B24396-9344-4398-8AC6-B1CF74DD827C}" dt="2020-08-01T00:20:28.946" v="10160" actId="255"/>
          <ac:graphicFrameMkLst>
            <pc:docMk/>
            <pc:sldMk cId="0" sldId="258"/>
            <ac:graphicFrameMk id="4" creationId="{00000000-0000-0000-0000-000000000000}"/>
          </ac:graphicFrameMkLst>
        </pc:graphicFrameChg>
      </pc:sldChg>
      <pc:sldChg chg="modSp add mod modClrScheme chgLayout">
        <pc:chgData name="Shared Drive" userId="a8e99ec4-c3c1-49ac-ba97-2c12eee91f6a" providerId="ADAL" clId="{D8B24396-9344-4398-8AC6-B1CF74DD827C}" dt="2020-08-03T00:01:38.641" v="17298" actId="20577"/>
        <pc:sldMkLst>
          <pc:docMk/>
          <pc:sldMk cId="0" sldId="261"/>
        </pc:sldMkLst>
        <pc:spChg chg="mod ord">
          <ac:chgData name="Shared Drive" userId="a8e99ec4-c3c1-49ac-ba97-2c12eee91f6a" providerId="ADAL" clId="{D8B24396-9344-4398-8AC6-B1CF74DD827C}" dt="2020-08-03T00:01:38.641" v="17298" actId="20577"/>
          <ac:spMkLst>
            <pc:docMk/>
            <pc:sldMk cId="0" sldId="261"/>
            <ac:spMk id="4" creationId="{00000000-0000-0000-0000-000000000000}"/>
          </ac:spMkLst>
        </pc:spChg>
        <pc:spChg chg="mod">
          <ac:chgData name="Shared Drive" userId="a8e99ec4-c3c1-49ac-ba97-2c12eee91f6a" providerId="ADAL" clId="{D8B24396-9344-4398-8AC6-B1CF74DD827C}" dt="2020-08-03T00:00:45.593" v="17288" actId="1076"/>
          <ac:spMkLst>
            <pc:docMk/>
            <pc:sldMk cId="0" sldId="261"/>
            <ac:spMk id="5" creationId="{00000000-0000-0000-0000-000000000000}"/>
          </ac:spMkLst>
        </pc:spChg>
        <pc:graphicFrameChg chg="mod">
          <ac:chgData name="Shared Drive" userId="a8e99ec4-c3c1-49ac-ba97-2c12eee91f6a" providerId="ADAL" clId="{D8B24396-9344-4398-8AC6-B1CF74DD827C}" dt="2020-08-03T00:01:28.865" v="17291" actId="14100"/>
          <ac:graphicFrameMkLst>
            <pc:docMk/>
            <pc:sldMk cId="0" sldId="261"/>
            <ac:graphicFrameMk id="3" creationId="{00000000-0000-0000-0000-000000000000}"/>
          </ac:graphicFrameMkLst>
        </pc:graphicFrameChg>
      </pc:sldChg>
      <pc:sldChg chg="del">
        <pc:chgData name="Shared Drive" userId="a8e99ec4-c3c1-49ac-ba97-2c12eee91f6a" providerId="ADAL" clId="{D8B24396-9344-4398-8AC6-B1CF74DD827C}" dt="2020-07-25T19:07:20.864" v="1410" actId="47"/>
        <pc:sldMkLst>
          <pc:docMk/>
          <pc:sldMk cId="2853589051" sldId="261"/>
        </pc:sldMkLst>
      </pc:sldChg>
      <pc:sldChg chg="del">
        <pc:chgData name="Shared Drive" userId="a8e99ec4-c3c1-49ac-ba97-2c12eee91f6a" providerId="ADAL" clId="{D8B24396-9344-4398-8AC6-B1CF74DD827C}" dt="2020-07-25T19:07:20.864" v="1410" actId="47"/>
        <pc:sldMkLst>
          <pc:docMk/>
          <pc:sldMk cId="2188918387" sldId="279"/>
        </pc:sldMkLst>
      </pc:sldChg>
      <pc:sldChg chg="modSp add mod ord modClrScheme chgLayout">
        <pc:chgData name="Shared Drive" userId="a8e99ec4-c3c1-49ac-ba97-2c12eee91f6a" providerId="ADAL" clId="{D8B24396-9344-4398-8AC6-B1CF74DD827C}" dt="2020-08-03T00:07:16.705" v="17464" actId="20577"/>
        <pc:sldMkLst>
          <pc:docMk/>
          <pc:sldMk cId="0" sldId="284"/>
        </pc:sldMkLst>
        <pc:spChg chg="mod ord">
          <ac:chgData name="Shared Drive" userId="a8e99ec4-c3c1-49ac-ba97-2c12eee91f6a" providerId="ADAL" clId="{D8B24396-9344-4398-8AC6-B1CF74DD827C}" dt="2020-08-03T00:03:33.393" v="17354" actId="20577"/>
          <ac:spMkLst>
            <pc:docMk/>
            <pc:sldMk cId="0" sldId="284"/>
            <ac:spMk id="343042" creationId="{00000000-0000-0000-0000-000000000000}"/>
          </ac:spMkLst>
        </pc:spChg>
        <pc:spChg chg="mod ord">
          <ac:chgData name="Shared Drive" userId="a8e99ec4-c3c1-49ac-ba97-2c12eee91f6a" providerId="ADAL" clId="{D8B24396-9344-4398-8AC6-B1CF74DD827C}" dt="2020-08-03T00:07:16.705" v="17464" actId="20577"/>
          <ac:spMkLst>
            <pc:docMk/>
            <pc:sldMk cId="0" sldId="284"/>
            <ac:spMk id="343043" creationId="{00000000-0000-0000-0000-000000000000}"/>
          </ac:spMkLst>
        </pc:spChg>
        <pc:spChg chg="mod ord">
          <ac:chgData name="Shared Drive" userId="a8e99ec4-c3c1-49ac-ba97-2c12eee91f6a" providerId="ADAL" clId="{D8B24396-9344-4398-8AC6-B1CF74DD827C}" dt="2020-08-03T00:07:05.897" v="17462" actId="20577"/>
          <ac:spMkLst>
            <pc:docMk/>
            <pc:sldMk cId="0" sldId="284"/>
            <ac:spMk id="343044" creationId="{00000000-0000-0000-0000-000000000000}"/>
          </ac:spMkLst>
        </pc:spChg>
      </pc:sldChg>
      <pc:sldChg chg="modSp del mod">
        <pc:chgData name="Shared Drive" userId="a8e99ec4-c3c1-49ac-ba97-2c12eee91f6a" providerId="ADAL" clId="{D8B24396-9344-4398-8AC6-B1CF74DD827C}" dt="2020-08-01T17:32:20.633" v="12406" actId="47"/>
        <pc:sldMkLst>
          <pc:docMk/>
          <pc:sldMk cId="4240404957" sldId="308"/>
        </pc:sldMkLst>
        <pc:spChg chg="mod">
          <ac:chgData name="Shared Drive" userId="a8e99ec4-c3c1-49ac-ba97-2c12eee91f6a" providerId="ADAL" clId="{D8B24396-9344-4398-8AC6-B1CF74DD827C}" dt="2020-07-25T16:07:33.429" v="766" actId="313"/>
          <ac:spMkLst>
            <pc:docMk/>
            <pc:sldMk cId="4240404957" sldId="308"/>
            <ac:spMk id="22533" creationId="{7BBBC974-676D-4B76-9B48-6D99BF18D729}"/>
          </ac:spMkLst>
        </pc:spChg>
      </pc:sldChg>
      <pc:sldChg chg="modSp mod">
        <pc:chgData name="Shared Drive" userId="a8e99ec4-c3c1-49ac-ba97-2c12eee91f6a" providerId="ADAL" clId="{D8B24396-9344-4398-8AC6-B1CF74DD827C}" dt="2020-08-01T00:33:36.752" v="10971" actId="6549"/>
        <pc:sldMkLst>
          <pc:docMk/>
          <pc:sldMk cId="177374836" sldId="317"/>
        </pc:sldMkLst>
        <pc:spChg chg="mod">
          <ac:chgData name="Shared Drive" userId="a8e99ec4-c3c1-49ac-ba97-2c12eee91f6a" providerId="ADAL" clId="{D8B24396-9344-4398-8AC6-B1CF74DD827C}" dt="2020-08-01T00:33:36.752" v="10971" actId="6549"/>
          <ac:spMkLst>
            <pc:docMk/>
            <pc:sldMk cId="177374836" sldId="317"/>
            <ac:spMk id="26626" creationId="{312CC45E-EB20-4677-A11B-40C6590FFB9C}"/>
          </ac:spMkLst>
        </pc:spChg>
        <pc:spChg chg="mod">
          <ac:chgData name="Shared Drive" userId="a8e99ec4-c3c1-49ac-ba97-2c12eee91f6a" providerId="ADAL" clId="{D8B24396-9344-4398-8AC6-B1CF74DD827C}" dt="2020-07-25T16:07:43.589" v="767" actId="313"/>
          <ac:spMkLst>
            <pc:docMk/>
            <pc:sldMk cId="177374836" sldId="317"/>
            <ac:spMk id="26627" creationId="{CAAE7A21-C86F-4F57-82FD-2C14CB43D881}"/>
          </ac:spMkLst>
        </pc:spChg>
      </pc:sldChg>
      <pc:sldChg chg="modSp mod">
        <pc:chgData name="Shared Drive" userId="a8e99ec4-c3c1-49ac-ba97-2c12eee91f6a" providerId="ADAL" clId="{D8B24396-9344-4398-8AC6-B1CF74DD827C}" dt="2020-07-25T16:07:45.238" v="768" actId="313"/>
        <pc:sldMkLst>
          <pc:docMk/>
          <pc:sldMk cId="1271458779" sldId="332"/>
        </pc:sldMkLst>
        <pc:graphicFrameChg chg="modGraphic">
          <ac:chgData name="Shared Drive" userId="a8e99ec4-c3c1-49ac-ba97-2c12eee91f6a" providerId="ADAL" clId="{D8B24396-9344-4398-8AC6-B1CF74DD827C}" dt="2020-07-25T16:07:45.238" v="768" actId="313"/>
          <ac:graphicFrameMkLst>
            <pc:docMk/>
            <pc:sldMk cId="1271458779" sldId="332"/>
            <ac:graphicFrameMk id="88118" creationId="{1726071A-2DCC-42F4-A8A2-61D9075E6346}"/>
          </ac:graphicFrameMkLst>
        </pc:graphicFrameChg>
      </pc:sldChg>
      <pc:sldChg chg="add">
        <pc:chgData name="Shared Drive" userId="a8e99ec4-c3c1-49ac-ba97-2c12eee91f6a" providerId="ADAL" clId="{D8B24396-9344-4398-8AC6-B1CF74DD827C}" dt="2020-07-25T18:36:01.623" v="1256"/>
        <pc:sldMkLst>
          <pc:docMk/>
          <pc:sldMk cId="605686655" sldId="409"/>
        </pc:sldMkLst>
      </pc:sldChg>
      <pc:sldChg chg="add">
        <pc:chgData name="Shared Drive" userId="a8e99ec4-c3c1-49ac-ba97-2c12eee91f6a" providerId="ADAL" clId="{D8B24396-9344-4398-8AC6-B1CF74DD827C}" dt="2020-07-25T18:36:01.623" v="1256"/>
        <pc:sldMkLst>
          <pc:docMk/>
          <pc:sldMk cId="2753037029" sldId="410"/>
        </pc:sldMkLst>
      </pc:sldChg>
      <pc:sldChg chg="modSp mod modAnim">
        <pc:chgData name="Shared Drive" userId="a8e99ec4-c3c1-49ac-ba97-2c12eee91f6a" providerId="ADAL" clId="{D8B24396-9344-4398-8AC6-B1CF74DD827C}" dt="2020-07-26T21:38:10.838" v="4881"/>
        <pc:sldMkLst>
          <pc:docMk/>
          <pc:sldMk cId="2862739582" sldId="439"/>
        </pc:sldMkLst>
        <pc:spChg chg="mod">
          <ac:chgData name="Shared Drive" userId="a8e99ec4-c3c1-49ac-ba97-2c12eee91f6a" providerId="ADAL" clId="{D8B24396-9344-4398-8AC6-B1CF74DD827C}" dt="2020-07-26T21:37:09.529" v="4878" actId="20577"/>
          <ac:spMkLst>
            <pc:docMk/>
            <pc:sldMk cId="2862739582" sldId="439"/>
            <ac:spMk id="10243" creationId="{D751B42B-E860-46E7-8AC8-902C85AB2180}"/>
          </ac:spMkLst>
        </pc:spChg>
      </pc:sldChg>
      <pc:sldChg chg="modSp">
        <pc:chgData name="Shared Drive" userId="a8e99ec4-c3c1-49ac-ba97-2c12eee91f6a" providerId="ADAL" clId="{D8B24396-9344-4398-8AC6-B1CF74DD827C}" dt="2020-07-26T21:44:09.444" v="4890" actId="20577"/>
        <pc:sldMkLst>
          <pc:docMk/>
          <pc:sldMk cId="4062706324" sldId="494"/>
        </pc:sldMkLst>
        <pc:spChg chg="mod">
          <ac:chgData name="Shared Drive" userId="a8e99ec4-c3c1-49ac-ba97-2c12eee91f6a" providerId="ADAL" clId="{D8B24396-9344-4398-8AC6-B1CF74DD827C}" dt="2020-07-26T21:44:09.444" v="4890" actId="20577"/>
          <ac:spMkLst>
            <pc:docMk/>
            <pc:sldMk cId="4062706324" sldId="494"/>
            <ac:spMk id="151555" creationId="{BA20CD3B-5A93-4A51-8947-1E63BFFF0E5B}"/>
          </ac:spMkLst>
        </pc:spChg>
      </pc:sldChg>
      <pc:sldChg chg="modSp modNotesTx">
        <pc:chgData name="Shared Drive" userId="a8e99ec4-c3c1-49ac-ba97-2c12eee91f6a" providerId="ADAL" clId="{D8B24396-9344-4398-8AC6-B1CF74DD827C}" dt="2020-07-25T16:07:49.228" v="769" actId="313"/>
        <pc:sldMkLst>
          <pc:docMk/>
          <pc:sldMk cId="684448032" sldId="495"/>
        </pc:sldMkLst>
        <pc:spChg chg="mod">
          <ac:chgData name="Shared Drive" userId="a8e99ec4-c3c1-49ac-ba97-2c12eee91f6a" providerId="ADAL" clId="{D8B24396-9344-4398-8AC6-B1CF74DD827C}" dt="2020-07-25T16:07:49.228" v="769" actId="313"/>
          <ac:spMkLst>
            <pc:docMk/>
            <pc:sldMk cId="684448032" sldId="495"/>
            <ac:spMk id="153603" creationId="{2676E6B2-BC81-4F03-A786-687B399CFE2C}"/>
          </ac:spMkLst>
        </pc:spChg>
      </pc:sldChg>
      <pc:sldChg chg="modSp">
        <pc:chgData name="Shared Drive" userId="a8e99ec4-c3c1-49ac-ba97-2c12eee91f6a" providerId="ADAL" clId="{D8B24396-9344-4398-8AC6-B1CF74DD827C}" dt="2020-07-25T16:06:37.702" v="760" actId="313"/>
        <pc:sldMkLst>
          <pc:docMk/>
          <pc:sldMk cId="1370223985" sldId="496"/>
        </pc:sldMkLst>
        <pc:spChg chg="mod">
          <ac:chgData name="Shared Drive" userId="a8e99ec4-c3c1-49ac-ba97-2c12eee91f6a" providerId="ADAL" clId="{D8B24396-9344-4398-8AC6-B1CF74DD827C}" dt="2020-07-25T16:06:37.702" v="760" actId="313"/>
          <ac:spMkLst>
            <pc:docMk/>
            <pc:sldMk cId="1370223985" sldId="496"/>
            <ac:spMk id="155651" creationId="{3EC65434-A970-48E8-BAB6-E89F1F37BF49}"/>
          </ac:spMkLst>
        </pc:spChg>
      </pc:sldChg>
      <pc:sldChg chg="modSp">
        <pc:chgData name="Shared Drive" userId="a8e99ec4-c3c1-49ac-ba97-2c12eee91f6a" providerId="ADAL" clId="{D8B24396-9344-4398-8AC6-B1CF74DD827C}" dt="2020-07-25T16:06:17.662" v="758" actId="313"/>
        <pc:sldMkLst>
          <pc:docMk/>
          <pc:sldMk cId="1280203833" sldId="497"/>
        </pc:sldMkLst>
        <pc:spChg chg="mod">
          <ac:chgData name="Shared Drive" userId="a8e99ec4-c3c1-49ac-ba97-2c12eee91f6a" providerId="ADAL" clId="{D8B24396-9344-4398-8AC6-B1CF74DD827C}" dt="2020-07-25T16:06:17.662" v="758" actId="313"/>
          <ac:spMkLst>
            <pc:docMk/>
            <pc:sldMk cId="1280203833" sldId="497"/>
            <ac:spMk id="157699" creationId="{709FF430-804A-45B9-978C-03F0D6240403}"/>
          </ac:spMkLst>
        </pc:spChg>
      </pc:sldChg>
      <pc:sldChg chg="modSp">
        <pc:chgData name="Shared Drive" userId="a8e99ec4-c3c1-49ac-ba97-2c12eee91f6a" providerId="ADAL" clId="{D8B24396-9344-4398-8AC6-B1CF74DD827C}" dt="2020-07-25T16:06:18.613" v="759" actId="313"/>
        <pc:sldMkLst>
          <pc:docMk/>
          <pc:sldMk cId="3360643839" sldId="499"/>
        </pc:sldMkLst>
        <pc:spChg chg="mod">
          <ac:chgData name="Shared Drive" userId="a8e99ec4-c3c1-49ac-ba97-2c12eee91f6a" providerId="ADAL" clId="{D8B24396-9344-4398-8AC6-B1CF74DD827C}" dt="2020-07-25T16:06:18.613" v="759" actId="313"/>
          <ac:spMkLst>
            <pc:docMk/>
            <pc:sldMk cId="3360643839" sldId="499"/>
            <ac:spMk id="161795" creationId="{1614A631-BBAB-4122-8D94-5677B77E06BA}"/>
          </ac:spMkLst>
        </pc:spChg>
      </pc:sldChg>
      <pc:sldChg chg="modSp modAnim">
        <pc:chgData name="Shared Drive" userId="a8e99ec4-c3c1-49ac-ba97-2c12eee91f6a" providerId="ADAL" clId="{D8B24396-9344-4398-8AC6-B1CF74DD827C}" dt="2020-08-02T15:43:58.600" v="16449" actId="20577"/>
        <pc:sldMkLst>
          <pc:docMk/>
          <pc:sldMk cId="0" sldId="501"/>
        </pc:sldMkLst>
        <pc:spChg chg="mod">
          <ac:chgData name="Shared Drive" userId="a8e99ec4-c3c1-49ac-ba97-2c12eee91f6a" providerId="ADAL" clId="{D8B24396-9344-4398-8AC6-B1CF74DD827C}" dt="2020-08-02T15:43:58.600" v="16449" actId="20577"/>
          <ac:spMkLst>
            <pc:docMk/>
            <pc:sldMk cId="0" sldId="501"/>
            <ac:spMk id="165891" creationId="{E8DA7C2F-44F8-4B85-8B30-D44962EC4389}"/>
          </ac:spMkLst>
        </pc:spChg>
      </pc:sldChg>
      <pc:sldChg chg="modSp del">
        <pc:chgData name="Shared Drive" userId="a8e99ec4-c3c1-49ac-ba97-2c12eee91f6a" providerId="ADAL" clId="{D8B24396-9344-4398-8AC6-B1CF74DD827C}" dt="2020-07-25T19:07:20.864" v="1410" actId="47"/>
        <pc:sldMkLst>
          <pc:docMk/>
          <pc:sldMk cId="2303935181" sldId="1769"/>
        </pc:sldMkLst>
        <pc:spChg chg="mod">
          <ac:chgData name="Shared Drive" userId="a8e99ec4-c3c1-49ac-ba97-2c12eee91f6a" providerId="ADAL" clId="{D8B24396-9344-4398-8AC6-B1CF74DD827C}" dt="2020-07-25T15:33:02.558" v="0"/>
          <ac:spMkLst>
            <pc:docMk/>
            <pc:sldMk cId="2303935181" sldId="1769"/>
            <ac:spMk id="4" creationId="{00000000-0000-0000-0000-000000000000}"/>
          </ac:spMkLst>
        </pc:spChg>
      </pc:sldChg>
      <pc:sldChg chg="modSp mod modAnim modNotesTx">
        <pc:chgData name="Shared Drive" userId="a8e99ec4-c3c1-49ac-ba97-2c12eee91f6a" providerId="ADAL" clId="{D8B24396-9344-4398-8AC6-B1CF74DD827C}" dt="2020-07-31T23:50:47.725" v="10124" actId="14100"/>
        <pc:sldMkLst>
          <pc:docMk/>
          <pc:sldMk cId="796977701" sldId="1916"/>
        </pc:sldMkLst>
        <pc:spChg chg="mod">
          <ac:chgData name="Shared Drive" userId="a8e99ec4-c3c1-49ac-ba97-2c12eee91f6a" providerId="ADAL" clId="{D8B24396-9344-4398-8AC6-B1CF74DD827C}" dt="2020-07-31T23:50:47.725" v="10124" actId="14100"/>
          <ac:spMkLst>
            <pc:docMk/>
            <pc:sldMk cId="796977701" sldId="1916"/>
            <ac:spMk id="2" creationId="{FC7562D6-F920-4F3D-8234-1F36FC4BDCCF}"/>
          </ac:spMkLst>
        </pc:spChg>
        <pc:spChg chg="mod">
          <ac:chgData name="Shared Drive" userId="a8e99ec4-c3c1-49ac-ba97-2c12eee91f6a" providerId="ADAL" clId="{D8B24396-9344-4398-8AC6-B1CF74DD827C}" dt="2020-07-31T23:43:01.781" v="9916" actId="20577"/>
          <ac:spMkLst>
            <pc:docMk/>
            <pc:sldMk cId="796977701" sldId="1916"/>
            <ac:spMk id="3" creationId="{8B46BFF0-7281-47F8-9B4B-8F7B88744DF6}"/>
          </ac:spMkLst>
        </pc:spChg>
        <pc:picChg chg="mod">
          <ac:chgData name="Shared Drive" userId="a8e99ec4-c3c1-49ac-ba97-2c12eee91f6a" providerId="ADAL" clId="{D8B24396-9344-4398-8AC6-B1CF74DD827C}" dt="2020-07-31T23:40:41.981" v="9751" actId="1076"/>
          <ac:picMkLst>
            <pc:docMk/>
            <pc:sldMk cId="796977701" sldId="1916"/>
            <ac:picMk id="4" creationId="{A30B1FC4-B9D0-477C-A127-10504855D4F9}"/>
          </ac:picMkLst>
        </pc:picChg>
        <pc:picChg chg="mod">
          <ac:chgData name="Shared Drive" userId="a8e99ec4-c3c1-49ac-ba97-2c12eee91f6a" providerId="ADAL" clId="{D8B24396-9344-4398-8AC6-B1CF74DD827C}" dt="2020-07-31T23:40:40.574" v="9750" actId="1076"/>
          <ac:picMkLst>
            <pc:docMk/>
            <pc:sldMk cId="796977701" sldId="1916"/>
            <ac:picMk id="5" creationId="{BCA0060A-13EF-45E2-B51C-9E4F8EBC65EE}"/>
          </ac:picMkLst>
        </pc:picChg>
      </pc:sldChg>
      <pc:sldChg chg="ord">
        <pc:chgData name="Shared Drive" userId="a8e99ec4-c3c1-49ac-ba97-2c12eee91f6a" providerId="ADAL" clId="{D8B24396-9344-4398-8AC6-B1CF74DD827C}" dt="2020-07-26T21:40:41.944" v="4883"/>
        <pc:sldMkLst>
          <pc:docMk/>
          <pc:sldMk cId="1272322478" sldId="1930"/>
        </pc:sldMkLst>
      </pc:sldChg>
      <pc:sldChg chg="del">
        <pc:chgData name="Shared Drive" userId="a8e99ec4-c3c1-49ac-ba97-2c12eee91f6a" providerId="ADAL" clId="{D8B24396-9344-4398-8AC6-B1CF74DD827C}" dt="2020-07-25T19:07:20.864" v="1410" actId="47"/>
        <pc:sldMkLst>
          <pc:docMk/>
          <pc:sldMk cId="1595640706" sldId="1941"/>
        </pc:sldMkLst>
      </pc:sldChg>
      <pc:sldChg chg="addSp delSp mod modAnim modNotesTx">
        <pc:chgData name="Shared Drive" userId="a8e99ec4-c3c1-49ac-ba97-2c12eee91f6a" providerId="ADAL" clId="{D8B24396-9344-4398-8AC6-B1CF74DD827C}" dt="2020-08-01T19:13:52.179" v="12515" actId="22"/>
        <pc:sldMkLst>
          <pc:docMk/>
          <pc:sldMk cId="2405227361" sldId="2172"/>
        </pc:sldMkLst>
        <pc:picChg chg="add del">
          <ac:chgData name="Shared Drive" userId="a8e99ec4-c3c1-49ac-ba97-2c12eee91f6a" providerId="ADAL" clId="{D8B24396-9344-4398-8AC6-B1CF74DD827C}" dt="2020-08-01T19:13:52.179" v="12515" actId="22"/>
          <ac:picMkLst>
            <pc:docMk/>
            <pc:sldMk cId="2405227361" sldId="2172"/>
            <ac:picMk id="3" creationId="{BF9C06AA-4EE7-49A0-8C5C-FD5344F229E5}"/>
          </ac:picMkLst>
        </pc:picChg>
        <pc:picChg chg="del">
          <ac:chgData name="Shared Drive" userId="a8e99ec4-c3c1-49ac-ba97-2c12eee91f6a" providerId="ADAL" clId="{D8B24396-9344-4398-8AC6-B1CF74DD827C}" dt="2020-07-31T23:01:40.162" v="8797" actId="478"/>
          <ac:picMkLst>
            <pc:docMk/>
            <pc:sldMk cId="2405227361" sldId="2172"/>
            <ac:picMk id="7" creationId="{1BDBA505-0C46-489F-A586-EEB4974208BF}"/>
          </ac:picMkLst>
        </pc:picChg>
      </pc:sldChg>
      <pc:sldChg chg="modSp mod ord modNotesTx">
        <pc:chgData name="Shared Drive" userId="a8e99ec4-c3c1-49ac-ba97-2c12eee91f6a" providerId="ADAL" clId="{D8B24396-9344-4398-8AC6-B1CF74DD827C}" dt="2020-07-31T23:02:48.631" v="8807"/>
        <pc:sldMkLst>
          <pc:docMk/>
          <pc:sldMk cId="1626552632" sldId="2180"/>
        </pc:sldMkLst>
        <pc:spChg chg="mod">
          <ac:chgData name="Shared Drive" userId="a8e99ec4-c3c1-49ac-ba97-2c12eee91f6a" providerId="ADAL" clId="{D8B24396-9344-4398-8AC6-B1CF74DD827C}" dt="2020-07-26T21:09:21.432" v="4673" actId="20577"/>
          <ac:spMkLst>
            <pc:docMk/>
            <pc:sldMk cId="1626552632" sldId="2180"/>
            <ac:spMk id="3" creationId="{ED478968-10DD-4433-A4BC-EF834122803F}"/>
          </ac:spMkLst>
        </pc:spChg>
      </pc:sldChg>
      <pc:sldChg chg="modSp mod">
        <pc:chgData name="Shared Drive" userId="a8e99ec4-c3c1-49ac-ba97-2c12eee91f6a" providerId="ADAL" clId="{D8B24396-9344-4398-8AC6-B1CF74DD827C}" dt="2020-07-25T19:03:39.850" v="1261" actId="404"/>
        <pc:sldMkLst>
          <pc:docMk/>
          <pc:sldMk cId="4277567555" sldId="2181"/>
        </pc:sldMkLst>
        <pc:spChg chg="mod">
          <ac:chgData name="Shared Drive" userId="a8e99ec4-c3c1-49ac-ba97-2c12eee91f6a" providerId="ADAL" clId="{D8B24396-9344-4398-8AC6-B1CF74DD827C}" dt="2020-07-25T19:03:39.850" v="1261" actId="404"/>
          <ac:spMkLst>
            <pc:docMk/>
            <pc:sldMk cId="4277567555" sldId="2181"/>
            <ac:spMk id="3" creationId="{82DC728B-293B-485F-BA84-BA734965B9B2}"/>
          </ac:spMkLst>
        </pc:spChg>
      </pc:sldChg>
      <pc:sldChg chg="del">
        <pc:chgData name="Shared Drive" userId="a8e99ec4-c3c1-49ac-ba97-2c12eee91f6a" providerId="ADAL" clId="{D8B24396-9344-4398-8AC6-B1CF74DD827C}" dt="2020-07-25T19:07:20.864" v="1410" actId="47"/>
        <pc:sldMkLst>
          <pc:docMk/>
          <pc:sldMk cId="1525846096" sldId="2198"/>
        </pc:sldMkLst>
      </pc:sldChg>
      <pc:sldChg chg="modSp">
        <pc:chgData name="Shared Drive" userId="a8e99ec4-c3c1-49ac-ba97-2c12eee91f6a" providerId="ADAL" clId="{D8B24396-9344-4398-8AC6-B1CF74DD827C}" dt="2020-08-02T14:20:38.388" v="14875" actId="20577"/>
        <pc:sldMkLst>
          <pc:docMk/>
          <pc:sldMk cId="2061636891" sldId="2201"/>
        </pc:sldMkLst>
        <pc:graphicFrameChg chg="mod">
          <ac:chgData name="Shared Drive" userId="a8e99ec4-c3c1-49ac-ba97-2c12eee91f6a" providerId="ADAL" clId="{D8B24396-9344-4398-8AC6-B1CF74DD827C}" dt="2020-08-02T14:20:38.388" v="14875" actId="20577"/>
          <ac:graphicFrameMkLst>
            <pc:docMk/>
            <pc:sldMk cId="2061636891" sldId="2201"/>
            <ac:graphicFrameMk id="4" creationId="{64DD433E-36A0-41A1-9B16-E647A11D3B72}"/>
          </ac:graphicFrameMkLst>
        </pc:graphicFrameChg>
      </pc:sldChg>
      <pc:sldChg chg="delSp modSp mod ord delAnim modAnim">
        <pc:chgData name="Shared Drive" userId="a8e99ec4-c3c1-49ac-ba97-2c12eee91f6a" providerId="ADAL" clId="{D8B24396-9344-4398-8AC6-B1CF74DD827C}" dt="2020-07-26T21:10:32.926" v="4711" actId="20577"/>
        <pc:sldMkLst>
          <pc:docMk/>
          <pc:sldMk cId="2395506925" sldId="2204"/>
        </pc:sldMkLst>
        <pc:spChg chg="mod">
          <ac:chgData name="Shared Drive" userId="a8e99ec4-c3c1-49ac-ba97-2c12eee91f6a" providerId="ADAL" clId="{D8B24396-9344-4398-8AC6-B1CF74DD827C}" dt="2020-07-25T19:06:02.954" v="1403" actId="1076"/>
          <ac:spMkLst>
            <pc:docMk/>
            <pc:sldMk cId="2395506925" sldId="2204"/>
            <ac:spMk id="7" creationId="{0FE3CA53-F1AB-4CB2-AB1F-64CBA1977191}"/>
          </ac:spMkLst>
        </pc:spChg>
        <pc:spChg chg="mod">
          <ac:chgData name="Shared Drive" userId="a8e99ec4-c3c1-49ac-ba97-2c12eee91f6a" providerId="ADAL" clId="{D8B24396-9344-4398-8AC6-B1CF74DD827C}" dt="2020-07-25T19:05:42.235" v="1401" actId="1076"/>
          <ac:spMkLst>
            <pc:docMk/>
            <pc:sldMk cId="2395506925" sldId="2204"/>
            <ac:spMk id="8" creationId="{2377BAFD-101A-4E98-92DF-EFDDBAE0C2C2}"/>
          </ac:spMkLst>
        </pc:spChg>
        <pc:spChg chg="del">
          <ac:chgData name="Shared Drive" userId="a8e99ec4-c3c1-49ac-ba97-2c12eee91f6a" providerId="ADAL" clId="{D8B24396-9344-4398-8AC6-B1CF74DD827C}" dt="2020-07-25T19:05:17.678" v="1390" actId="478"/>
          <ac:spMkLst>
            <pc:docMk/>
            <pc:sldMk cId="2395506925" sldId="2204"/>
            <ac:spMk id="10" creationId="{465E75A3-7575-42F8-9A72-0F30A3648D91}"/>
          </ac:spMkLst>
        </pc:spChg>
        <pc:spChg chg="del">
          <ac:chgData name="Shared Drive" userId="a8e99ec4-c3c1-49ac-ba97-2c12eee91f6a" providerId="ADAL" clId="{D8B24396-9344-4398-8AC6-B1CF74DD827C}" dt="2020-07-25T19:05:17.678" v="1390" actId="478"/>
          <ac:spMkLst>
            <pc:docMk/>
            <pc:sldMk cId="2395506925" sldId="2204"/>
            <ac:spMk id="16" creationId="{559876ED-5959-4854-9491-69A633DA2376}"/>
          </ac:spMkLst>
        </pc:spChg>
        <pc:spChg chg="mod">
          <ac:chgData name="Shared Drive" userId="a8e99ec4-c3c1-49ac-ba97-2c12eee91f6a" providerId="ADAL" clId="{D8B24396-9344-4398-8AC6-B1CF74DD827C}" dt="2020-07-26T21:10:32.926" v="4711" actId="20577"/>
          <ac:spMkLst>
            <pc:docMk/>
            <pc:sldMk cId="2395506925" sldId="2204"/>
            <ac:spMk id="17" creationId="{BBE2710F-5114-4910-AB8C-D756DC526708}"/>
          </ac:spMkLst>
        </pc:spChg>
        <pc:spChg chg="del">
          <ac:chgData name="Shared Drive" userId="a8e99ec4-c3c1-49ac-ba97-2c12eee91f6a" providerId="ADAL" clId="{D8B24396-9344-4398-8AC6-B1CF74DD827C}" dt="2020-07-25T19:05:17.678" v="1390" actId="478"/>
          <ac:spMkLst>
            <pc:docMk/>
            <pc:sldMk cId="2395506925" sldId="2204"/>
            <ac:spMk id="19" creationId="{9A703C6E-6F9C-4A73-9BCE-8E1DD1D18E6F}"/>
          </ac:spMkLst>
        </pc:spChg>
      </pc:sldChg>
      <pc:sldChg chg="del">
        <pc:chgData name="Shared Drive" userId="a8e99ec4-c3c1-49ac-ba97-2c12eee91f6a" providerId="ADAL" clId="{D8B24396-9344-4398-8AC6-B1CF74DD827C}" dt="2020-07-25T19:07:20.864" v="1410" actId="47"/>
        <pc:sldMkLst>
          <pc:docMk/>
          <pc:sldMk cId="2482389436" sldId="2211"/>
        </pc:sldMkLst>
      </pc:sldChg>
      <pc:sldChg chg="add del">
        <pc:chgData name="Shared Drive" userId="a8e99ec4-c3c1-49ac-ba97-2c12eee91f6a" providerId="ADAL" clId="{D8B24396-9344-4398-8AC6-B1CF74DD827C}" dt="2020-08-02T23:54:12.113" v="17238"/>
        <pc:sldMkLst>
          <pc:docMk/>
          <pc:sldMk cId="0" sldId="2216"/>
        </pc:sldMkLst>
      </pc:sldChg>
      <pc:sldChg chg="del">
        <pc:chgData name="Shared Drive" userId="a8e99ec4-c3c1-49ac-ba97-2c12eee91f6a" providerId="ADAL" clId="{D8B24396-9344-4398-8AC6-B1CF74DD827C}" dt="2020-07-25T19:07:20.864" v="1410" actId="47"/>
        <pc:sldMkLst>
          <pc:docMk/>
          <pc:sldMk cId="2087045608" sldId="2230"/>
        </pc:sldMkLst>
      </pc:sldChg>
      <pc:sldChg chg="del">
        <pc:chgData name="Shared Drive" userId="a8e99ec4-c3c1-49ac-ba97-2c12eee91f6a" providerId="ADAL" clId="{D8B24396-9344-4398-8AC6-B1CF74DD827C}" dt="2020-07-25T19:07:20.864" v="1410" actId="47"/>
        <pc:sldMkLst>
          <pc:docMk/>
          <pc:sldMk cId="4284178" sldId="2240"/>
        </pc:sldMkLst>
      </pc:sldChg>
      <pc:sldChg chg="del">
        <pc:chgData name="Shared Drive" userId="a8e99ec4-c3c1-49ac-ba97-2c12eee91f6a" providerId="ADAL" clId="{D8B24396-9344-4398-8AC6-B1CF74DD827C}" dt="2020-07-25T19:07:20.864" v="1410" actId="47"/>
        <pc:sldMkLst>
          <pc:docMk/>
          <pc:sldMk cId="289430935" sldId="2242"/>
        </pc:sldMkLst>
      </pc:sldChg>
      <pc:sldChg chg="del">
        <pc:chgData name="Shared Drive" userId="a8e99ec4-c3c1-49ac-ba97-2c12eee91f6a" providerId="ADAL" clId="{D8B24396-9344-4398-8AC6-B1CF74DD827C}" dt="2020-07-25T19:07:20.864" v="1410" actId="47"/>
        <pc:sldMkLst>
          <pc:docMk/>
          <pc:sldMk cId="1684093026" sldId="2247"/>
        </pc:sldMkLst>
      </pc:sldChg>
      <pc:sldChg chg="modSp add mod modAnim">
        <pc:chgData name="Shared Drive" userId="a8e99ec4-c3c1-49ac-ba97-2c12eee91f6a" providerId="ADAL" clId="{D8B24396-9344-4398-8AC6-B1CF74DD827C}" dt="2020-08-02T23:52:16.314" v="17233" actId="20577"/>
        <pc:sldMkLst>
          <pc:docMk/>
          <pc:sldMk cId="3405581054" sldId="2256"/>
        </pc:sldMkLst>
        <pc:spChg chg="mod">
          <ac:chgData name="Shared Drive" userId="a8e99ec4-c3c1-49ac-ba97-2c12eee91f6a" providerId="ADAL" clId="{D8B24396-9344-4398-8AC6-B1CF74DD827C}" dt="2020-08-02T23:49:52.759" v="17044" actId="6549"/>
          <ac:spMkLst>
            <pc:docMk/>
            <pc:sldMk cId="3405581054" sldId="2256"/>
            <ac:spMk id="4" creationId="{26ABFA3A-C08D-46E9-9FE7-AFDBA5A8097C}"/>
          </ac:spMkLst>
        </pc:spChg>
        <pc:spChg chg="mod">
          <ac:chgData name="Shared Drive" userId="a8e99ec4-c3c1-49ac-ba97-2c12eee91f6a" providerId="ADAL" clId="{D8B24396-9344-4398-8AC6-B1CF74DD827C}" dt="2020-08-02T23:50:28.567" v="17086" actId="20577"/>
          <ac:spMkLst>
            <pc:docMk/>
            <pc:sldMk cId="3405581054" sldId="2256"/>
            <ac:spMk id="5" creationId="{5B1700F1-BCCF-4E1A-A2ED-CFBFFB60FA96}"/>
          </ac:spMkLst>
        </pc:spChg>
        <pc:spChg chg="mod">
          <ac:chgData name="Shared Drive" userId="a8e99ec4-c3c1-49ac-ba97-2c12eee91f6a" providerId="ADAL" clId="{D8B24396-9344-4398-8AC6-B1CF74DD827C}" dt="2020-08-02T23:51:13.817" v="17167" actId="20577"/>
          <ac:spMkLst>
            <pc:docMk/>
            <pc:sldMk cId="3405581054" sldId="2256"/>
            <ac:spMk id="6" creationId="{ECC8D7E2-E48A-4417-B31A-5D559C48C4CD}"/>
          </ac:spMkLst>
        </pc:spChg>
        <pc:spChg chg="mod">
          <ac:chgData name="Shared Drive" userId="a8e99ec4-c3c1-49ac-ba97-2c12eee91f6a" providerId="ADAL" clId="{D8B24396-9344-4398-8AC6-B1CF74DD827C}" dt="2020-08-02T23:52:16.314" v="17233" actId="20577"/>
          <ac:spMkLst>
            <pc:docMk/>
            <pc:sldMk cId="3405581054" sldId="2256"/>
            <ac:spMk id="7" creationId="{F0FDC557-5235-4D27-AFD3-0E5172309803}"/>
          </ac:spMkLst>
        </pc:spChg>
        <pc:spChg chg="mod">
          <ac:chgData name="Shared Drive" userId="a8e99ec4-c3c1-49ac-ba97-2c12eee91f6a" providerId="ADAL" clId="{D8B24396-9344-4398-8AC6-B1CF74DD827C}" dt="2020-08-02T23:47:57.846" v="16908" actId="20577"/>
          <ac:spMkLst>
            <pc:docMk/>
            <pc:sldMk cId="3405581054" sldId="2256"/>
            <ac:spMk id="8" creationId="{C49278DB-D409-4544-9154-0165C1F9FB9A}"/>
          </ac:spMkLst>
        </pc:spChg>
      </pc:sldChg>
      <pc:sldChg chg="modSp mod">
        <pc:chgData name="Shared Drive" userId="a8e99ec4-c3c1-49ac-ba97-2c12eee91f6a" providerId="ADAL" clId="{D8B24396-9344-4398-8AC6-B1CF74DD827C}" dt="2020-07-26T15:02:33.566" v="2211" actId="6549"/>
        <pc:sldMkLst>
          <pc:docMk/>
          <pc:sldMk cId="674678485" sldId="2258"/>
        </pc:sldMkLst>
        <pc:spChg chg="mod">
          <ac:chgData name="Shared Drive" userId="a8e99ec4-c3c1-49ac-ba97-2c12eee91f6a" providerId="ADAL" clId="{D8B24396-9344-4398-8AC6-B1CF74DD827C}" dt="2020-07-26T14:20:22.832" v="1423"/>
          <ac:spMkLst>
            <pc:docMk/>
            <pc:sldMk cId="674678485" sldId="2258"/>
            <ac:spMk id="15" creationId="{D01D9B80-194D-4856-9D26-9C2E49269E69}"/>
          </ac:spMkLst>
        </pc:spChg>
        <pc:spChg chg="mod">
          <ac:chgData name="Shared Drive" userId="a8e99ec4-c3c1-49ac-ba97-2c12eee91f6a" providerId="ADAL" clId="{D8B24396-9344-4398-8AC6-B1CF74DD827C}" dt="2020-07-26T15:02:33.566" v="2211" actId="6549"/>
          <ac:spMkLst>
            <pc:docMk/>
            <pc:sldMk cId="674678485" sldId="2258"/>
            <ac:spMk id="16" creationId="{72662CC4-0021-4CDC-ACCD-BD5F18F257B9}"/>
          </ac:spMkLst>
        </pc:spChg>
      </pc:sldChg>
      <pc:sldChg chg="modSp modAnim">
        <pc:chgData name="Shared Drive" userId="a8e99ec4-c3c1-49ac-ba97-2c12eee91f6a" providerId="ADAL" clId="{D8B24396-9344-4398-8AC6-B1CF74DD827C}" dt="2020-07-31T23:08:40.769" v="9162"/>
        <pc:sldMkLst>
          <pc:docMk/>
          <pc:sldMk cId="97814092" sldId="2265"/>
        </pc:sldMkLst>
        <pc:spChg chg="mod">
          <ac:chgData name="Shared Drive" userId="a8e99ec4-c3c1-49ac-ba97-2c12eee91f6a" providerId="ADAL" clId="{D8B24396-9344-4398-8AC6-B1CF74DD827C}" dt="2020-07-31T18:34:41.932" v="8553" actId="6549"/>
          <ac:spMkLst>
            <pc:docMk/>
            <pc:sldMk cId="97814092" sldId="2265"/>
            <ac:spMk id="6" creationId="{CABF191B-E86C-42D8-8A3D-EF623CB5BD97}"/>
          </ac:spMkLst>
        </pc:spChg>
      </pc:sldChg>
      <pc:sldChg chg="addSp delSp modSp mod modAnim modNotesTx">
        <pc:chgData name="Shared Drive" userId="a8e99ec4-c3c1-49ac-ba97-2c12eee91f6a" providerId="ADAL" clId="{D8B24396-9344-4398-8AC6-B1CF74DD827C}" dt="2020-08-01T19:14:33.619" v="12518" actId="22"/>
        <pc:sldMkLst>
          <pc:docMk/>
          <pc:sldMk cId="2725185780" sldId="2268"/>
        </pc:sldMkLst>
        <pc:spChg chg="mod">
          <ac:chgData name="Shared Drive" userId="a8e99ec4-c3c1-49ac-ba97-2c12eee91f6a" providerId="ADAL" clId="{D8B24396-9344-4398-8AC6-B1CF74DD827C}" dt="2020-07-31T23:48:20.536" v="9995" actId="20577"/>
          <ac:spMkLst>
            <pc:docMk/>
            <pc:sldMk cId="2725185780" sldId="2268"/>
            <ac:spMk id="218" creationId="{E8798B27-8ADE-46BB-AF80-255BC40B13CE}"/>
          </ac:spMkLst>
        </pc:spChg>
        <pc:picChg chg="add del">
          <ac:chgData name="Shared Drive" userId="a8e99ec4-c3c1-49ac-ba97-2c12eee91f6a" providerId="ADAL" clId="{D8B24396-9344-4398-8AC6-B1CF74DD827C}" dt="2020-08-01T19:14:33.619" v="12518" actId="22"/>
          <ac:picMkLst>
            <pc:docMk/>
            <pc:sldMk cId="2725185780" sldId="2268"/>
            <ac:picMk id="4" creationId="{F0CB1010-577D-44AF-8F55-CC2590A89816}"/>
          </ac:picMkLst>
        </pc:picChg>
        <pc:picChg chg="del">
          <ac:chgData name="Shared Drive" userId="a8e99ec4-c3c1-49ac-ba97-2c12eee91f6a" providerId="ADAL" clId="{D8B24396-9344-4398-8AC6-B1CF74DD827C}" dt="2020-07-31T23:01:48.212" v="8798" actId="478"/>
          <ac:picMkLst>
            <pc:docMk/>
            <pc:sldMk cId="2725185780" sldId="2268"/>
            <ac:picMk id="10" creationId="{9BD380F4-3704-4583-BB0D-EA17D68B2F81}"/>
          </ac:picMkLst>
        </pc:picChg>
      </pc:sldChg>
      <pc:sldChg chg="del">
        <pc:chgData name="Shared Drive" userId="a8e99ec4-c3c1-49ac-ba97-2c12eee91f6a" providerId="ADAL" clId="{D8B24396-9344-4398-8AC6-B1CF74DD827C}" dt="2020-07-25T19:07:20.864" v="1410" actId="47"/>
        <pc:sldMkLst>
          <pc:docMk/>
          <pc:sldMk cId="1273529176" sldId="2269"/>
        </pc:sldMkLst>
      </pc:sldChg>
      <pc:sldChg chg="add del">
        <pc:chgData name="Shared Drive" userId="a8e99ec4-c3c1-49ac-ba97-2c12eee91f6a" providerId="ADAL" clId="{D8B24396-9344-4398-8AC6-B1CF74DD827C}" dt="2020-07-25T19:07:20.864" v="1410" actId="47"/>
        <pc:sldMkLst>
          <pc:docMk/>
          <pc:sldMk cId="187175526" sldId="2270"/>
        </pc:sldMkLst>
      </pc:sldChg>
      <pc:sldChg chg="del">
        <pc:chgData name="Shared Drive" userId="a8e99ec4-c3c1-49ac-ba97-2c12eee91f6a" providerId="ADAL" clId="{D8B24396-9344-4398-8AC6-B1CF74DD827C}" dt="2020-07-25T19:07:02.927" v="1408" actId="2696"/>
        <pc:sldMkLst>
          <pc:docMk/>
          <pc:sldMk cId="1200241043" sldId="2270"/>
        </pc:sldMkLst>
      </pc:sldChg>
      <pc:sldChg chg="modSp del">
        <pc:chgData name="Shared Drive" userId="a8e99ec4-c3c1-49ac-ba97-2c12eee91f6a" providerId="ADAL" clId="{D8B24396-9344-4398-8AC6-B1CF74DD827C}" dt="2020-07-25T19:07:20.864" v="1410" actId="47"/>
        <pc:sldMkLst>
          <pc:docMk/>
          <pc:sldMk cId="969617619" sldId="2288"/>
        </pc:sldMkLst>
        <pc:spChg chg="mod">
          <ac:chgData name="Shared Drive" userId="a8e99ec4-c3c1-49ac-ba97-2c12eee91f6a" providerId="ADAL" clId="{D8B24396-9344-4398-8AC6-B1CF74DD827C}" dt="2020-07-25T15:33:02.558" v="0"/>
          <ac:spMkLst>
            <pc:docMk/>
            <pc:sldMk cId="969617619" sldId="2288"/>
            <ac:spMk id="4" creationId="{00000000-0000-0000-0000-000000000000}"/>
          </ac:spMkLst>
        </pc:spChg>
      </pc:sldChg>
      <pc:sldChg chg="addSp delSp mod modAnim">
        <pc:chgData name="Shared Drive" userId="a8e99ec4-c3c1-49ac-ba97-2c12eee91f6a" providerId="ADAL" clId="{D8B24396-9344-4398-8AC6-B1CF74DD827C}" dt="2020-08-01T19:16:20.779" v="12524" actId="478"/>
        <pc:sldMkLst>
          <pc:docMk/>
          <pc:sldMk cId="3963224105" sldId="2378"/>
        </pc:sldMkLst>
        <pc:picChg chg="add del">
          <ac:chgData name="Shared Drive" userId="a8e99ec4-c3c1-49ac-ba97-2c12eee91f6a" providerId="ADAL" clId="{D8B24396-9344-4398-8AC6-B1CF74DD827C}" dt="2020-08-01T19:16:20.779" v="12524" actId="478"/>
          <ac:picMkLst>
            <pc:docMk/>
            <pc:sldMk cId="3963224105" sldId="2378"/>
            <ac:picMk id="4" creationId="{36231C30-090E-47B0-8A15-F574417956A3}"/>
          </ac:picMkLst>
        </pc:picChg>
        <pc:picChg chg="del">
          <ac:chgData name="Shared Drive" userId="a8e99ec4-c3c1-49ac-ba97-2c12eee91f6a" providerId="ADAL" clId="{D8B24396-9344-4398-8AC6-B1CF74DD827C}" dt="2020-07-31T23:01:57.746" v="8800" actId="478"/>
          <ac:picMkLst>
            <pc:docMk/>
            <pc:sldMk cId="3963224105" sldId="2378"/>
            <ac:picMk id="10" creationId="{9BD380F4-3704-4583-BB0D-EA17D68B2F81}"/>
          </ac:picMkLst>
        </pc:picChg>
      </pc:sldChg>
      <pc:sldChg chg="modSp mod modNotesTx">
        <pc:chgData name="Shared Drive" userId="a8e99ec4-c3c1-49ac-ba97-2c12eee91f6a" providerId="ADAL" clId="{D8B24396-9344-4398-8AC6-B1CF74DD827C}" dt="2020-08-01T16:46:44.125" v="12079" actId="20577"/>
        <pc:sldMkLst>
          <pc:docMk/>
          <pc:sldMk cId="247439534" sldId="2393"/>
        </pc:sldMkLst>
        <pc:spChg chg="mod">
          <ac:chgData name="Shared Drive" userId="a8e99ec4-c3c1-49ac-ba97-2c12eee91f6a" providerId="ADAL" clId="{D8B24396-9344-4398-8AC6-B1CF74DD827C}" dt="2020-07-31T19:09:38.855" v="8691" actId="1076"/>
          <ac:spMkLst>
            <pc:docMk/>
            <pc:sldMk cId="247439534" sldId="2393"/>
            <ac:spMk id="2" creationId="{6483E11C-6EF5-4927-A503-502C5230EA2F}"/>
          </ac:spMkLst>
        </pc:spChg>
        <pc:spChg chg="mod">
          <ac:chgData name="Shared Drive" userId="a8e99ec4-c3c1-49ac-ba97-2c12eee91f6a" providerId="ADAL" clId="{D8B24396-9344-4398-8AC6-B1CF74DD827C}" dt="2020-07-31T18:50:08.086" v="8641" actId="20577"/>
          <ac:spMkLst>
            <pc:docMk/>
            <pc:sldMk cId="247439534" sldId="2393"/>
            <ac:spMk id="14" creationId="{91D700AA-EFF2-4968-B373-2F46297D93F1}"/>
          </ac:spMkLst>
        </pc:spChg>
        <pc:spChg chg="mod">
          <ac:chgData name="Shared Drive" userId="a8e99ec4-c3c1-49ac-ba97-2c12eee91f6a" providerId="ADAL" clId="{D8B24396-9344-4398-8AC6-B1CF74DD827C}" dt="2020-07-31T18:50:22.610" v="8664" actId="1035"/>
          <ac:spMkLst>
            <pc:docMk/>
            <pc:sldMk cId="247439534" sldId="2393"/>
            <ac:spMk id="15" creationId="{EBE17728-71BC-416C-89AB-FD2596A26029}"/>
          </ac:spMkLst>
        </pc:spChg>
      </pc:sldChg>
      <pc:sldChg chg="ord">
        <pc:chgData name="Shared Drive" userId="a8e99ec4-c3c1-49ac-ba97-2c12eee91f6a" providerId="ADAL" clId="{D8B24396-9344-4398-8AC6-B1CF74DD827C}" dt="2020-07-25T19:06:25.112" v="1405"/>
        <pc:sldMkLst>
          <pc:docMk/>
          <pc:sldMk cId="3894323257" sldId="2406"/>
        </pc:sldMkLst>
      </pc:sldChg>
      <pc:sldChg chg="modAnim">
        <pc:chgData name="Shared Drive" userId="a8e99ec4-c3c1-49ac-ba97-2c12eee91f6a" providerId="ADAL" clId="{D8B24396-9344-4398-8AC6-B1CF74DD827C}" dt="2020-07-31T23:09:56.794" v="9163"/>
        <pc:sldMkLst>
          <pc:docMk/>
          <pc:sldMk cId="2364718184" sldId="2408"/>
        </pc:sldMkLst>
      </pc:sldChg>
      <pc:sldChg chg="modSp mod modAnim">
        <pc:chgData name="Shared Drive" userId="a8e99ec4-c3c1-49ac-ba97-2c12eee91f6a" providerId="ADAL" clId="{D8B24396-9344-4398-8AC6-B1CF74DD827C}" dt="2020-07-27T20:20:17.198" v="7473" actId="6549"/>
        <pc:sldMkLst>
          <pc:docMk/>
          <pc:sldMk cId="1741949369" sldId="2411"/>
        </pc:sldMkLst>
        <pc:spChg chg="mod">
          <ac:chgData name="Shared Drive" userId="a8e99ec4-c3c1-49ac-ba97-2c12eee91f6a" providerId="ADAL" clId="{D8B24396-9344-4398-8AC6-B1CF74DD827C}" dt="2020-07-26T14:21:12.707" v="1424"/>
          <ac:spMkLst>
            <pc:docMk/>
            <pc:sldMk cId="1741949369" sldId="2411"/>
            <ac:spMk id="2" creationId="{00000000-0000-0000-0000-000000000000}"/>
          </ac:spMkLst>
        </pc:spChg>
        <pc:spChg chg="mod">
          <ac:chgData name="Shared Drive" userId="a8e99ec4-c3c1-49ac-ba97-2c12eee91f6a" providerId="ADAL" clId="{D8B24396-9344-4398-8AC6-B1CF74DD827C}" dt="2020-07-26T14:23:01.428" v="1429"/>
          <ac:spMkLst>
            <pc:docMk/>
            <pc:sldMk cId="1741949369" sldId="2411"/>
            <ac:spMk id="3" creationId="{00000000-0000-0000-0000-000000000000}"/>
          </ac:spMkLst>
        </pc:spChg>
        <pc:spChg chg="mod">
          <ac:chgData name="Shared Drive" userId="a8e99ec4-c3c1-49ac-ba97-2c12eee91f6a" providerId="ADAL" clId="{D8B24396-9344-4398-8AC6-B1CF74DD827C}" dt="2020-07-26T21:13:23.543" v="4743" actId="20577"/>
          <ac:spMkLst>
            <pc:docMk/>
            <pc:sldMk cId="1741949369" sldId="2411"/>
            <ac:spMk id="4" creationId="{00000000-0000-0000-0000-000000000000}"/>
          </ac:spMkLst>
        </pc:spChg>
        <pc:spChg chg="mod">
          <ac:chgData name="Shared Drive" userId="a8e99ec4-c3c1-49ac-ba97-2c12eee91f6a" providerId="ADAL" clId="{D8B24396-9344-4398-8AC6-B1CF74DD827C}" dt="2020-07-26T14:23:01.428" v="1429"/>
          <ac:spMkLst>
            <pc:docMk/>
            <pc:sldMk cId="1741949369" sldId="2411"/>
            <ac:spMk id="5" creationId="{00000000-0000-0000-0000-000000000000}"/>
          </ac:spMkLst>
        </pc:spChg>
        <pc:spChg chg="mod">
          <ac:chgData name="Shared Drive" userId="a8e99ec4-c3c1-49ac-ba97-2c12eee91f6a" providerId="ADAL" clId="{D8B24396-9344-4398-8AC6-B1CF74DD827C}" dt="2020-07-27T20:20:17.198" v="7473" actId="6549"/>
          <ac:spMkLst>
            <pc:docMk/>
            <pc:sldMk cId="1741949369" sldId="2411"/>
            <ac:spMk id="21" creationId="{00000000-0000-0000-0000-000000000000}"/>
          </ac:spMkLst>
        </pc:spChg>
      </pc:sldChg>
      <pc:sldChg chg="modSp modAnim">
        <pc:chgData name="Shared Drive" userId="a8e99ec4-c3c1-49ac-ba97-2c12eee91f6a" providerId="ADAL" clId="{D8B24396-9344-4398-8AC6-B1CF74DD827C}" dt="2020-07-26T14:23:01.428" v="1429"/>
        <pc:sldMkLst>
          <pc:docMk/>
          <pc:sldMk cId="1644138481" sldId="2412"/>
        </pc:sldMkLst>
        <pc:spChg chg="mod">
          <ac:chgData name="Shared Drive" userId="a8e99ec4-c3c1-49ac-ba97-2c12eee91f6a" providerId="ADAL" clId="{D8B24396-9344-4398-8AC6-B1CF74DD827C}" dt="2020-07-26T14:21:12.707" v="1424"/>
          <ac:spMkLst>
            <pc:docMk/>
            <pc:sldMk cId="1644138481" sldId="2412"/>
            <ac:spMk id="2" creationId="{00000000-0000-0000-0000-000000000000}"/>
          </ac:spMkLst>
        </pc:spChg>
        <pc:spChg chg="mod">
          <ac:chgData name="Shared Drive" userId="a8e99ec4-c3c1-49ac-ba97-2c12eee91f6a" providerId="ADAL" clId="{D8B24396-9344-4398-8AC6-B1CF74DD827C}" dt="2020-07-26T14:23:01.428" v="1429"/>
          <ac:spMkLst>
            <pc:docMk/>
            <pc:sldMk cId="1644138481" sldId="2412"/>
            <ac:spMk id="3" creationId="{00000000-0000-0000-0000-000000000000}"/>
          </ac:spMkLst>
        </pc:spChg>
        <pc:spChg chg="mod">
          <ac:chgData name="Shared Drive" userId="a8e99ec4-c3c1-49ac-ba97-2c12eee91f6a" providerId="ADAL" clId="{D8B24396-9344-4398-8AC6-B1CF74DD827C}" dt="2020-07-25T15:33:02.558" v="0"/>
          <ac:spMkLst>
            <pc:docMk/>
            <pc:sldMk cId="1644138481" sldId="2412"/>
            <ac:spMk id="4" creationId="{00000000-0000-0000-0000-000000000000}"/>
          </ac:spMkLst>
        </pc:spChg>
        <pc:spChg chg="mod">
          <ac:chgData name="Shared Drive" userId="a8e99ec4-c3c1-49ac-ba97-2c12eee91f6a" providerId="ADAL" clId="{D8B24396-9344-4398-8AC6-B1CF74DD827C}" dt="2020-07-26T14:21:55.625" v="1428"/>
          <ac:spMkLst>
            <pc:docMk/>
            <pc:sldMk cId="1644138481" sldId="2412"/>
            <ac:spMk id="5" creationId="{00000000-0000-0000-0000-000000000000}"/>
          </ac:spMkLst>
        </pc:spChg>
      </pc:sldChg>
      <pc:sldChg chg="modSp modAnim">
        <pc:chgData name="Shared Drive" userId="a8e99ec4-c3c1-49ac-ba97-2c12eee91f6a" providerId="ADAL" clId="{D8B24396-9344-4398-8AC6-B1CF74DD827C}" dt="2020-07-26T21:19:03.336" v="4782" actId="6549"/>
        <pc:sldMkLst>
          <pc:docMk/>
          <pc:sldMk cId="3774631073" sldId="2413"/>
        </pc:sldMkLst>
        <pc:spChg chg="mod">
          <ac:chgData name="Shared Drive" userId="a8e99ec4-c3c1-49ac-ba97-2c12eee91f6a" providerId="ADAL" clId="{D8B24396-9344-4398-8AC6-B1CF74DD827C}" dt="2020-07-26T21:19:03.336" v="4782" actId="6549"/>
          <ac:spMkLst>
            <pc:docMk/>
            <pc:sldMk cId="3774631073" sldId="2413"/>
            <ac:spMk id="15" creationId="{D01D9B80-194D-4856-9D26-9C2E49269E69}"/>
          </ac:spMkLst>
        </pc:spChg>
        <pc:spChg chg="mod">
          <ac:chgData name="Shared Drive" userId="a8e99ec4-c3c1-49ac-ba97-2c12eee91f6a" providerId="ADAL" clId="{D8B24396-9344-4398-8AC6-B1CF74DD827C}" dt="2020-07-26T15:02:17.437" v="2209" actId="313"/>
          <ac:spMkLst>
            <pc:docMk/>
            <pc:sldMk cId="3774631073" sldId="2413"/>
            <ac:spMk id="16" creationId="{72662CC4-0021-4CDC-ACCD-BD5F18F257B9}"/>
          </ac:spMkLst>
        </pc:spChg>
        <pc:spChg chg="mod">
          <ac:chgData name="Shared Drive" userId="a8e99ec4-c3c1-49ac-ba97-2c12eee91f6a" providerId="ADAL" clId="{D8B24396-9344-4398-8AC6-B1CF74DD827C}" dt="2020-07-26T21:19:02.668" v="4781" actId="6549"/>
          <ac:spMkLst>
            <pc:docMk/>
            <pc:sldMk cId="3774631073" sldId="2413"/>
            <ac:spMk id="17" creationId="{EFA7FF16-18A1-4DFE-8380-B584387A4465}"/>
          </ac:spMkLst>
        </pc:spChg>
        <pc:spChg chg="mod">
          <ac:chgData name="Shared Drive" userId="a8e99ec4-c3c1-49ac-ba97-2c12eee91f6a" providerId="ADAL" clId="{D8B24396-9344-4398-8AC6-B1CF74DD827C}" dt="2020-07-26T21:19:02.134" v="4780" actId="6549"/>
          <ac:spMkLst>
            <pc:docMk/>
            <pc:sldMk cId="3774631073" sldId="2413"/>
            <ac:spMk id="18" creationId="{D97D9051-28B6-4D3B-9862-ED1507C0F597}"/>
          </ac:spMkLst>
        </pc:spChg>
      </pc:sldChg>
      <pc:sldChg chg="modSp modAnim">
        <pc:chgData name="Shared Drive" userId="a8e99ec4-c3c1-49ac-ba97-2c12eee91f6a" providerId="ADAL" clId="{D8B24396-9344-4398-8AC6-B1CF74DD827C}" dt="2020-07-31T23:31:06.574" v="9519" actId="20577"/>
        <pc:sldMkLst>
          <pc:docMk/>
          <pc:sldMk cId="3922730278" sldId="2416"/>
        </pc:sldMkLst>
        <pc:spChg chg="mod">
          <ac:chgData name="Shared Drive" userId="a8e99ec4-c3c1-49ac-ba97-2c12eee91f6a" providerId="ADAL" clId="{D8B24396-9344-4398-8AC6-B1CF74DD827C}" dt="2020-07-26T14:21:12.707" v="1424"/>
          <ac:spMkLst>
            <pc:docMk/>
            <pc:sldMk cId="3922730278" sldId="2416"/>
            <ac:spMk id="2" creationId="{00000000-0000-0000-0000-000000000000}"/>
          </ac:spMkLst>
        </pc:spChg>
        <pc:spChg chg="mod">
          <ac:chgData name="Shared Drive" userId="a8e99ec4-c3c1-49ac-ba97-2c12eee91f6a" providerId="ADAL" clId="{D8B24396-9344-4398-8AC6-B1CF74DD827C}" dt="2020-07-26T14:23:01.428" v="1429"/>
          <ac:spMkLst>
            <pc:docMk/>
            <pc:sldMk cId="3922730278" sldId="2416"/>
            <ac:spMk id="3" creationId="{00000000-0000-0000-0000-000000000000}"/>
          </ac:spMkLst>
        </pc:spChg>
        <pc:spChg chg="mod">
          <ac:chgData name="Shared Drive" userId="a8e99ec4-c3c1-49ac-ba97-2c12eee91f6a" providerId="ADAL" clId="{D8B24396-9344-4398-8AC6-B1CF74DD827C}" dt="2020-07-26T14:21:55.625" v="1428"/>
          <ac:spMkLst>
            <pc:docMk/>
            <pc:sldMk cId="3922730278" sldId="2416"/>
            <ac:spMk id="5" creationId="{00000000-0000-0000-0000-000000000000}"/>
          </ac:spMkLst>
        </pc:spChg>
        <pc:spChg chg="mod">
          <ac:chgData name="Shared Drive" userId="a8e99ec4-c3c1-49ac-ba97-2c12eee91f6a" providerId="ADAL" clId="{D8B24396-9344-4398-8AC6-B1CF74DD827C}" dt="2020-07-26T14:38:33.938" v="1458" actId="20577"/>
          <ac:spMkLst>
            <pc:docMk/>
            <pc:sldMk cId="3922730278" sldId="2416"/>
            <ac:spMk id="17" creationId="{EE31573E-B22B-45F3-89D5-8D59571BDB20}"/>
          </ac:spMkLst>
        </pc:spChg>
        <pc:spChg chg="mod">
          <ac:chgData name="Shared Drive" userId="a8e99ec4-c3c1-49ac-ba97-2c12eee91f6a" providerId="ADAL" clId="{D8B24396-9344-4398-8AC6-B1CF74DD827C}" dt="2020-07-30T13:49:02.085" v="7479"/>
          <ac:spMkLst>
            <pc:docMk/>
            <pc:sldMk cId="3922730278" sldId="2416"/>
            <ac:spMk id="22" creationId="{00000000-0000-0000-0000-000000000000}"/>
          </ac:spMkLst>
        </pc:spChg>
        <pc:spChg chg="mod">
          <ac:chgData name="Shared Drive" userId="a8e99ec4-c3c1-49ac-ba97-2c12eee91f6a" providerId="ADAL" clId="{D8B24396-9344-4398-8AC6-B1CF74DD827C}" dt="2020-07-31T23:31:06.574" v="9519" actId="20577"/>
          <ac:spMkLst>
            <pc:docMk/>
            <pc:sldMk cId="3922730278" sldId="2416"/>
            <ac:spMk id="23" creationId="{00000000-0000-0000-0000-000000000000}"/>
          </ac:spMkLst>
        </pc:spChg>
      </pc:sldChg>
      <pc:sldChg chg="modSp add del">
        <pc:chgData name="Shared Drive" userId="a8e99ec4-c3c1-49ac-ba97-2c12eee91f6a" providerId="ADAL" clId="{D8B24396-9344-4398-8AC6-B1CF74DD827C}" dt="2020-07-31T23:38:05.574" v="9601" actId="47"/>
        <pc:sldMkLst>
          <pc:docMk/>
          <pc:sldMk cId="2946618821" sldId="2417"/>
        </pc:sldMkLst>
        <pc:spChg chg="mod">
          <ac:chgData name="Shared Drive" userId="a8e99ec4-c3c1-49ac-ba97-2c12eee91f6a" providerId="ADAL" clId="{D8B24396-9344-4398-8AC6-B1CF74DD827C}" dt="2020-07-26T14:20:22.832" v="1423"/>
          <ac:spMkLst>
            <pc:docMk/>
            <pc:sldMk cId="2946618821" sldId="2417"/>
            <ac:spMk id="15" creationId="{D01D9B80-194D-4856-9D26-9C2E49269E69}"/>
          </ac:spMkLst>
        </pc:spChg>
      </pc:sldChg>
      <pc:sldChg chg="modSp mod ord">
        <pc:chgData name="Shared Drive" userId="a8e99ec4-c3c1-49ac-ba97-2c12eee91f6a" providerId="ADAL" clId="{D8B24396-9344-4398-8AC6-B1CF74DD827C}" dt="2020-07-31T23:48:54.373" v="10005" actId="14100"/>
        <pc:sldMkLst>
          <pc:docMk/>
          <pc:sldMk cId="859548627" sldId="2418"/>
        </pc:sldMkLst>
        <pc:spChg chg="mod">
          <ac:chgData name="Shared Drive" userId="a8e99ec4-c3c1-49ac-ba97-2c12eee91f6a" providerId="ADAL" clId="{D8B24396-9344-4398-8AC6-B1CF74DD827C}" dt="2020-07-31T23:48:54.373" v="10005" actId="14100"/>
          <ac:spMkLst>
            <pc:docMk/>
            <pc:sldMk cId="859548627" sldId="2418"/>
            <ac:spMk id="5123" creationId="{32A42FC2-4563-4A34-B5A9-10A5BEA0FA5B}"/>
          </ac:spMkLst>
        </pc:spChg>
      </pc:sldChg>
      <pc:sldChg chg="addSp delSp modSp mod modAnim">
        <pc:chgData name="Shared Drive" userId="a8e99ec4-c3c1-49ac-ba97-2c12eee91f6a" providerId="ADAL" clId="{D8B24396-9344-4398-8AC6-B1CF74DD827C}" dt="2020-08-03T00:55:19.341" v="17972" actId="1035"/>
        <pc:sldMkLst>
          <pc:docMk/>
          <pc:sldMk cId="4247834377" sldId="2419"/>
        </pc:sldMkLst>
        <pc:spChg chg="mod">
          <ac:chgData name="Shared Drive" userId="a8e99ec4-c3c1-49ac-ba97-2c12eee91f6a" providerId="ADAL" clId="{D8B24396-9344-4398-8AC6-B1CF74DD827C}" dt="2020-08-03T00:03:02.361" v="17348" actId="20577"/>
          <ac:spMkLst>
            <pc:docMk/>
            <pc:sldMk cId="4247834377" sldId="2419"/>
            <ac:spMk id="218" creationId="{E8798B27-8ADE-46BB-AF80-255BC40B13CE}"/>
          </ac:spMkLst>
        </pc:spChg>
        <pc:picChg chg="add del">
          <ac:chgData name="Shared Drive" userId="a8e99ec4-c3c1-49ac-ba97-2c12eee91f6a" providerId="ADAL" clId="{D8B24396-9344-4398-8AC6-B1CF74DD827C}" dt="2020-08-01T20:18:00.682" v="12540" actId="22"/>
          <ac:picMkLst>
            <pc:docMk/>
            <pc:sldMk cId="4247834377" sldId="2419"/>
            <ac:picMk id="3" creationId="{EE3B5344-52C4-41E6-B96F-AD12270802DE}"/>
          </ac:picMkLst>
        </pc:picChg>
        <pc:picChg chg="add mod">
          <ac:chgData name="Shared Drive" userId="a8e99ec4-c3c1-49ac-ba97-2c12eee91f6a" providerId="ADAL" clId="{D8B24396-9344-4398-8AC6-B1CF74DD827C}" dt="2020-08-03T00:55:19.341" v="17972" actId="1035"/>
          <ac:picMkLst>
            <pc:docMk/>
            <pc:sldMk cId="4247834377" sldId="2419"/>
            <ac:picMk id="5" creationId="{82CAC0C8-34C9-46C5-BC57-0B6FE912452D}"/>
          </ac:picMkLst>
        </pc:picChg>
        <pc:picChg chg="del">
          <ac:chgData name="Shared Drive" userId="a8e99ec4-c3c1-49ac-ba97-2c12eee91f6a" providerId="ADAL" clId="{D8B24396-9344-4398-8AC6-B1CF74DD827C}" dt="2020-07-31T23:02:02.643" v="8801" actId="478"/>
          <ac:picMkLst>
            <pc:docMk/>
            <pc:sldMk cId="4247834377" sldId="2419"/>
            <ac:picMk id="10" creationId="{9BD380F4-3704-4583-BB0D-EA17D68B2F81}"/>
          </ac:picMkLst>
        </pc:picChg>
      </pc:sldChg>
      <pc:sldChg chg="modSp">
        <pc:chgData name="Shared Drive" userId="a8e99ec4-c3c1-49ac-ba97-2c12eee91f6a" providerId="ADAL" clId="{D8B24396-9344-4398-8AC6-B1CF74DD827C}" dt="2020-08-02T23:15:25.816" v="16866" actId="20577"/>
        <pc:sldMkLst>
          <pc:docMk/>
          <pc:sldMk cId="1268474058" sldId="2420"/>
        </pc:sldMkLst>
        <pc:spChg chg="mod">
          <ac:chgData name="Shared Drive" userId="a8e99ec4-c3c1-49ac-ba97-2c12eee91f6a" providerId="ADAL" clId="{D8B24396-9344-4398-8AC6-B1CF74DD827C}" dt="2020-08-02T23:15:25.816" v="16866" actId="20577"/>
          <ac:spMkLst>
            <pc:docMk/>
            <pc:sldMk cId="1268474058" sldId="2420"/>
            <ac:spMk id="22" creationId="{00000000-0000-0000-0000-000000000000}"/>
          </ac:spMkLst>
        </pc:spChg>
      </pc:sldChg>
      <pc:sldChg chg="ord">
        <pc:chgData name="Shared Drive" userId="a8e99ec4-c3c1-49ac-ba97-2c12eee91f6a" providerId="ADAL" clId="{D8B24396-9344-4398-8AC6-B1CF74DD827C}" dt="2020-07-31T23:32:35.397" v="9524"/>
        <pc:sldMkLst>
          <pc:docMk/>
          <pc:sldMk cId="3664678238" sldId="2421"/>
        </pc:sldMkLst>
      </pc:sldChg>
      <pc:sldChg chg="add del">
        <pc:chgData name="Shared Drive" userId="a8e99ec4-c3c1-49ac-ba97-2c12eee91f6a" providerId="ADAL" clId="{D8B24396-9344-4398-8AC6-B1CF74DD827C}" dt="2020-07-25T17:43:00.781" v="1223" actId="47"/>
        <pc:sldMkLst>
          <pc:docMk/>
          <pc:sldMk cId="1506901304" sldId="2422"/>
        </pc:sldMkLst>
      </pc:sldChg>
      <pc:sldChg chg="addSp delSp modSp mod modAnim">
        <pc:chgData name="Shared Drive" userId="a8e99ec4-c3c1-49ac-ba97-2c12eee91f6a" providerId="ADAL" clId="{D8B24396-9344-4398-8AC6-B1CF74DD827C}" dt="2020-08-01T20:18:29.307" v="12542" actId="22"/>
        <pc:sldMkLst>
          <pc:docMk/>
          <pc:sldMk cId="251971057" sldId="2423"/>
        </pc:sldMkLst>
        <pc:spChg chg="mod">
          <ac:chgData name="Shared Drive" userId="a8e99ec4-c3c1-49ac-ba97-2c12eee91f6a" providerId="ADAL" clId="{D8B24396-9344-4398-8AC6-B1CF74DD827C}" dt="2020-08-01T20:17:23.627" v="12538" actId="20577"/>
          <ac:spMkLst>
            <pc:docMk/>
            <pc:sldMk cId="251971057" sldId="2423"/>
            <ac:spMk id="218" creationId="{E8798B27-8ADE-46BB-AF80-255BC40B13CE}"/>
          </ac:spMkLst>
        </pc:spChg>
        <pc:picChg chg="add del">
          <ac:chgData name="Shared Drive" userId="a8e99ec4-c3c1-49ac-ba97-2c12eee91f6a" providerId="ADAL" clId="{D8B24396-9344-4398-8AC6-B1CF74DD827C}" dt="2020-08-01T20:18:29.307" v="12542" actId="22"/>
          <ac:picMkLst>
            <pc:docMk/>
            <pc:sldMk cId="251971057" sldId="2423"/>
            <ac:picMk id="4" creationId="{FE2EFBDA-D697-4128-A2C4-C06692622220}"/>
          </ac:picMkLst>
        </pc:picChg>
        <pc:picChg chg="del">
          <ac:chgData name="Shared Drive" userId="a8e99ec4-c3c1-49ac-ba97-2c12eee91f6a" providerId="ADAL" clId="{D8B24396-9344-4398-8AC6-B1CF74DD827C}" dt="2020-07-31T23:02:06.626" v="8802" actId="478"/>
          <ac:picMkLst>
            <pc:docMk/>
            <pc:sldMk cId="251971057" sldId="2423"/>
            <ac:picMk id="10" creationId="{9BD380F4-3704-4583-BB0D-EA17D68B2F81}"/>
          </ac:picMkLst>
        </pc:picChg>
      </pc:sldChg>
      <pc:sldChg chg="modSp mod">
        <pc:chgData name="Shared Drive" userId="a8e99ec4-c3c1-49ac-ba97-2c12eee91f6a" providerId="ADAL" clId="{D8B24396-9344-4398-8AC6-B1CF74DD827C}" dt="2020-07-31T19:12:09.712" v="8713" actId="20577"/>
        <pc:sldMkLst>
          <pc:docMk/>
          <pc:sldMk cId="952461451" sldId="2426"/>
        </pc:sldMkLst>
        <pc:spChg chg="mod">
          <ac:chgData name="Shared Drive" userId="a8e99ec4-c3c1-49ac-ba97-2c12eee91f6a" providerId="ADAL" clId="{D8B24396-9344-4398-8AC6-B1CF74DD827C}" dt="2020-07-31T19:12:09.712" v="8713" actId="20577"/>
          <ac:spMkLst>
            <pc:docMk/>
            <pc:sldMk cId="952461451" sldId="2426"/>
            <ac:spMk id="2" creationId="{00000000-0000-0000-0000-000000000000}"/>
          </ac:spMkLst>
        </pc:spChg>
      </pc:sldChg>
      <pc:sldChg chg="del">
        <pc:chgData name="Shared Drive" userId="a8e99ec4-c3c1-49ac-ba97-2c12eee91f6a" providerId="ADAL" clId="{D8B24396-9344-4398-8AC6-B1CF74DD827C}" dt="2020-07-26T21:41:43.283" v="4884" actId="47"/>
        <pc:sldMkLst>
          <pc:docMk/>
          <pc:sldMk cId="4194511581" sldId="2428"/>
        </pc:sldMkLst>
      </pc:sldChg>
      <pc:sldChg chg="ord">
        <pc:chgData name="Shared Drive" userId="a8e99ec4-c3c1-49ac-ba97-2c12eee91f6a" providerId="ADAL" clId="{D8B24396-9344-4398-8AC6-B1CF74DD827C}" dt="2020-08-01T18:49:17.565" v="12510"/>
        <pc:sldMkLst>
          <pc:docMk/>
          <pc:sldMk cId="39646500" sldId="2429"/>
        </pc:sldMkLst>
      </pc:sldChg>
      <pc:sldChg chg="ord">
        <pc:chgData name="Shared Drive" userId="a8e99ec4-c3c1-49ac-ba97-2c12eee91f6a" providerId="ADAL" clId="{D8B24396-9344-4398-8AC6-B1CF74DD827C}" dt="2020-08-01T18:49:17.565" v="12510"/>
        <pc:sldMkLst>
          <pc:docMk/>
          <pc:sldMk cId="880117997" sldId="2432"/>
        </pc:sldMkLst>
      </pc:sldChg>
      <pc:sldChg chg="ord">
        <pc:chgData name="Shared Drive" userId="a8e99ec4-c3c1-49ac-ba97-2c12eee91f6a" providerId="ADAL" clId="{D8B24396-9344-4398-8AC6-B1CF74DD827C}" dt="2020-08-01T18:49:17.565" v="12510"/>
        <pc:sldMkLst>
          <pc:docMk/>
          <pc:sldMk cId="3111979166" sldId="2434"/>
        </pc:sldMkLst>
      </pc:sldChg>
      <pc:sldChg chg="modSp mod modAnim modNotesTx">
        <pc:chgData name="Shared Drive" userId="a8e99ec4-c3c1-49ac-ba97-2c12eee91f6a" providerId="ADAL" clId="{D8B24396-9344-4398-8AC6-B1CF74DD827C}" dt="2020-08-01T17:32:08.800" v="12405" actId="20577"/>
        <pc:sldMkLst>
          <pc:docMk/>
          <pc:sldMk cId="727208583" sldId="2435"/>
        </pc:sldMkLst>
        <pc:spChg chg="mod">
          <ac:chgData name="Shared Drive" userId="a8e99ec4-c3c1-49ac-ba97-2c12eee91f6a" providerId="ADAL" clId="{D8B24396-9344-4398-8AC6-B1CF74DD827C}" dt="2020-07-26T16:40:02.675" v="3426" actId="6549"/>
          <ac:spMkLst>
            <pc:docMk/>
            <pc:sldMk cId="727208583" sldId="2435"/>
            <ac:spMk id="4" creationId="{28ACC272-EC47-40EC-BFB3-B58A9416F261}"/>
          </ac:spMkLst>
        </pc:spChg>
      </pc:sldChg>
      <pc:sldChg chg="addSp delSp modSp mod modAnim">
        <pc:chgData name="Shared Drive" userId="a8e99ec4-c3c1-49ac-ba97-2c12eee91f6a" providerId="ADAL" clId="{D8B24396-9344-4398-8AC6-B1CF74DD827C}" dt="2020-08-01T19:15:22.509" v="12521" actId="22"/>
        <pc:sldMkLst>
          <pc:docMk/>
          <pc:sldMk cId="3289623821" sldId="2437"/>
        </pc:sldMkLst>
        <pc:spChg chg="mod">
          <ac:chgData name="Shared Drive" userId="a8e99ec4-c3c1-49ac-ba97-2c12eee91f6a" providerId="ADAL" clId="{D8B24396-9344-4398-8AC6-B1CF74DD827C}" dt="2020-08-01T00:31:32.152" v="10969" actId="20577"/>
          <ac:spMkLst>
            <pc:docMk/>
            <pc:sldMk cId="3289623821" sldId="2437"/>
            <ac:spMk id="218" creationId="{E8798B27-8ADE-46BB-AF80-255BC40B13CE}"/>
          </ac:spMkLst>
        </pc:spChg>
        <pc:picChg chg="add del mod">
          <ac:chgData name="Shared Drive" userId="a8e99ec4-c3c1-49ac-ba97-2c12eee91f6a" providerId="ADAL" clId="{D8B24396-9344-4398-8AC6-B1CF74DD827C}" dt="2020-07-28T14:41:50.654" v="7477" actId="478"/>
          <ac:picMkLst>
            <pc:docMk/>
            <pc:sldMk cId="3289623821" sldId="2437"/>
            <ac:picMk id="3" creationId="{2C044B14-E43E-4B36-8E94-97F780246503}"/>
          </ac:picMkLst>
        </pc:picChg>
        <pc:picChg chg="add del">
          <ac:chgData name="Shared Drive" userId="a8e99ec4-c3c1-49ac-ba97-2c12eee91f6a" providerId="ADAL" clId="{D8B24396-9344-4398-8AC6-B1CF74DD827C}" dt="2020-08-01T19:15:22.509" v="12521" actId="22"/>
          <ac:picMkLst>
            <pc:docMk/>
            <pc:sldMk cId="3289623821" sldId="2437"/>
            <ac:picMk id="5" creationId="{612E5388-27C2-4911-BB4E-928F621FE157}"/>
          </ac:picMkLst>
        </pc:picChg>
        <pc:picChg chg="del">
          <ac:chgData name="Shared Drive" userId="a8e99ec4-c3c1-49ac-ba97-2c12eee91f6a" providerId="ADAL" clId="{D8B24396-9344-4398-8AC6-B1CF74DD827C}" dt="2020-07-31T23:01:52.363" v="8799" actId="478"/>
          <ac:picMkLst>
            <pc:docMk/>
            <pc:sldMk cId="3289623821" sldId="2437"/>
            <ac:picMk id="10" creationId="{9BD380F4-3704-4583-BB0D-EA17D68B2F81}"/>
          </ac:picMkLst>
        </pc:picChg>
      </pc:sldChg>
      <pc:sldChg chg="modAnim">
        <pc:chgData name="Shared Drive" userId="a8e99ec4-c3c1-49ac-ba97-2c12eee91f6a" providerId="ADAL" clId="{D8B24396-9344-4398-8AC6-B1CF74DD827C}" dt="2020-07-26T21:37:42.076" v="4879"/>
        <pc:sldMkLst>
          <pc:docMk/>
          <pc:sldMk cId="3070676183" sldId="2439"/>
        </pc:sldMkLst>
      </pc:sldChg>
      <pc:sldChg chg="addSp delSp mod modAnim modNotesTx">
        <pc:chgData name="Shared Drive" userId="a8e99ec4-c3c1-49ac-ba97-2c12eee91f6a" providerId="ADAL" clId="{D8B24396-9344-4398-8AC6-B1CF74DD827C}" dt="2020-08-02T16:29:41.040" v="16637" actId="22"/>
        <pc:sldMkLst>
          <pc:docMk/>
          <pc:sldMk cId="1557824127" sldId="2442"/>
        </pc:sldMkLst>
        <pc:picChg chg="add del">
          <ac:chgData name="Shared Drive" userId="a8e99ec4-c3c1-49ac-ba97-2c12eee91f6a" providerId="ADAL" clId="{D8B24396-9344-4398-8AC6-B1CF74DD827C}" dt="2020-08-02T16:29:41.040" v="16637" actId="22"/>
          <ac:picMkLst>
            <pc:docMk/>
            <pc:sldMk cId="1557824127" sldId="2442"/>
            <ac:picMk id="4" creationId="{81EA17BE-9AC5-48AE-B887-A8B3980304EE}"/>
          </ac:picMkLst>
        </pc:picChg>
        <pc:picChg chg="del">
          <ac:chgData name="Shared Drive" userId="a8e99ec4-c3c1-49ac-ba97-2c12eee91f6a" providerId="ADAL" clId="{D8B24396-9344-4398-8AC6-B1CF74DD827C}" dt="2020-08-02T16:29:14.275" v="16635" actId="478"/>
          <ac:picMkLst>
            <pc:docMk/>
            <pc:sldMk cId="1557824127" sldId="2442"/>
            <ac:picMk id="10" creationId="{9BD380F4-3704-4583-BB0D-EA17D68B2F81}"/>
          </ac:picMkLst>
        </pc:picChg>
      </pc:sldChg>
      <pc:sldChg chg="del">
        <pc:chgData name="Shared Drive" userId="a8e99ec4-c3c1-49ac-ba97-2c12eee91f6a" providerId="ADAL" clId="{D8B24396-9344-4398-8AC6-B1CF74DD827C}" dt="2020-07-25T19:07:43.272" v="1412" actId="47"/>
        <pc:sldMkLst>
          <pc:docMk/>
          <pc:sldMk cId="3938966113" sldId="2443"/>
        </pc:sldMkLst>
      </pc:sldChg>
      <pc:sldChg chg="del">
        <pc:chgData name="Shared Drive" userId="a8e99ec4-c3c1-49ac-ba97-2c12eee91f6a" providerId="ADAL" clId="{D8B24396-9344-4398-8AC6-B1CF74DD827C}" dt="2020-07-25T19:07:26.849" v="1411" actId="47"/>
        <pc:sldMkLst>
          <pc:docMk/>
          <pc:sldMk cId="1222847330" sldId="2444"/>
        </pc:sldMkLst>
      </pc:sldChg>
      <pc:sldChg chg="modSp mod modAnim">
        <pc:chgData name="Shared Drive" userId="a8e99ec4-c3c1-49ac-ba97-2c12eee91f6a" providerId="ADAL" clId="{D8B24396-9344-4398-8AC6-B1CF74DD827C}" dt="2020-08-02T14:19:23.564" v="14870" actId="6549"/>
        <pc:sldMkLst>
          <pc:docMk/>
          <pc:sldMk cId="2993338090" sldId="2447"/>
        </pc:sldMkLst>
        <pc:spChg chg="mod">
          <ac:chgData name="Shared Drive" userId="a8e99ec4-c3c1-49ac-ba97-2c12eee91f6a" providerId="ADAL" clId="{D8B24396-9344-4398-8AC6-B1CF74DD827C}" dt="2020-08-02T14:19:23.564" v="14870" actId="6549"/>
          <ac:spMkLst>
            <pc:docMk/>
            <pc:sldMk cId="2993338090" sldId="2447"/>
            <ac:spMk id="8" creationId="{11E18350-A014-4AAC-A765-3AD9D98F6C56}"/>
          </ac:spMkLst>
        </pc:spChg>
      </pc:sldChg>
      <pc:sldChg chg="modSp mod ord modAnim modNotesTx">
        <pc:chgData name="Shared Drive" userId="a8e99ec4-c3c1-49ac-ba97-2c12eee91f6a" providerId="ADAL" clId="{D8B24396-9344-4398-8AC6-B1CF74DD827C}" dt="2020-08-02T13:39:29.941" v="12545"/>
        <pc:sldMkLst>
          <pc:docMk/>
          <pc:sldMk cId="4017575440" sldId="2456"/>
        </pc:sldMkLst>
        <pc:spChg chg="mod">
          <ac:chgData name="Shared Drive" userId="a8e99ec4-c3c1-49ac-ba97-2c12eee91f6a" providerId="ADAL" clId="{D8B24396-9344-4398-8AC6-B1CF74DD827C}" dt="2020-07-25T16:09:39.243" v="795" actId="20577"/>
          <ac:spMkLst>
            <pc:docMk/>
            <pc:sldMk cId="4017575440" sldId="2456"/>
            <ac:spMk id="172034" creationId="{9B80D2FA-EAA6-43EE-BB7D-950C071F8181}"/>
          </ac:spMkLst>
        </pc:spChg>
        <pc:spChg chg="mod">
          <ac:chgData name="Shared Drive" userId="a8e99ec4-c3c1-49ac-ba97-2c12eee91f6a" providerId="ADAL" clId="{D8B24396-9344-4398-8AC6-B1CF74DD827C}" dt="2020-07-30T13:53:43.886" v="7575" actId="6549"/>
          <ac:spMkLst>
            <pc:docMk/>
            <pc:sldMk cId="4017575440" sldId="2456"/>
            <ac:spMk id="172035" creationId="{A5D764F6-DB72-478B-9769-2CA2FB2B962C}"/>
          </ac:spMkLst>
        </pc:spChg>
      </pc:sldChg>
      <pc:sldChg chg="modSp mod">
        <pc:chgData name="Shared Drive" userId="a8e99ec4-c3c1-49ac-ba97-2c12eee91f6a" providerId="ADAL" clId="{D8B24396-9344-4398-8AC6-B1CF74DD827C}" dt="2020-07-31T19:15:13.111" v="8736" actId="20577"/>
        <pc:sldMkLst>
          <pc:docMk/>
          <pc:sldMk cId="4100062326" sldId="2458"/>
        </pc:sldMkLst>
        <pc:spChg chg="mod">
          <ac:chgData name="Shared Drive" userId="a8e99ec4-c3c1-49ac-ba97-2c12eee91f6a" providerId="ADAL" clId="{D8B24396-9344-4398-8AC6-B1CF74DD827C}" dt="2020-07-31T19:15:13.111" v="8736" actId="20577"/>
          <ac:spMkLst>
            <pc:docMk/>
            <pc:sldMk cId="4100062326" sldId="2458"/>
            <ac:spMk id="109570" creationId="{223E7868-EE74-421B-BC16-3166803BEE2E}"/>
          </ac:spMkLst>
        </pc:spChg>
      </pc:sldChg>
      <pc:sldChg chg="modAnim">
        <pc:chgData name="Shared Drive" userId="a8e99ec4-c3c1-49ac-ba97-2c12eee91f6a" providerId="ADAL" clId="{D8B24396-9344-4398-8AC6-B1CF74DD827C}" dt="2020-08-01T16:45:37.361" v="11998"/>
        <pc:sldMkLst>
          <pc:docMk/>
          <pc:sldMk cId="619288048" sldId="2459"/>
        </pc:sldMkLst>
      </pc:sldChg>
      <pc:sldChg chg="modSp mod modAnim modNotesTx">
        <pc:chgData name="Shared Drive" userId="a8e99ec4-c3c1-49ac-ba97-2c12eee91f6a" providerId="ADAL" clId="{D8B24396-9344-4398-8AC6-B1CF74DD827C}" dt="2020-08-01T17:01:28.693" v="12366" actId="14100"/>
        <pc:sldMkLst>
          <pc:docMk/>
          <pc:sldMk cId="1009496792" sldId="2460"/>
        </pc:sldMkLst>
        <pc:spChg chg="mod">
          <ac:chgData name="Shared Drive" userId="a8e99ec4-c3c1-49ac-ba97-2c12eee91f6a" providerId="ADAL" clId="{D8B24396-9344-4398-8AC6-B1CF74DD827C}" dt="2020-07-26T14:21:12.707" v="1424"/>
          <ac:spMkLst>
            <pc:docMk/>
            <pc:sldMk cId="1009496792" sldId="2460"/>
            <ac:spMk id="2" creationId="{00000000-0000-0000-0000-000000000000}"/>
          </ac:spMkLst>
        </pc:spChg>
        <pc:spChg chg="mod">
          <ac:chgData name="Shared Drive" userId="a8e99ec4-c3c1-49ac-ba97-2c12eee91f6a" providerId="ADAL" clId="{D8B24396-9344-4398-8AC6-B1CF74DD827C}" dt="2020-08-01T17:01:28.693" v="12366" actId="14100"/>
          <ac:spMkLst>
            <pc:docMk/>
            <pc:sldMk cId="1009496792" sldId="2460"/>
            <ac:spMk id="10" creationId="{EE2EF0F5-DCDF-421A-AA7F-258DF03B01B4}"/>
          </ac:spMkLst>
        </pc:spChg>
        <pc:spChg chg="mod">
          <ac:chgData name="Shared Drive" userId="a8e99ec4-c3c1-49ac-ba97-2c12eee91f6a" providerId="ADAL" clId="{D8B24396-9344-4398-8AC6-B1CF74DD827C}" dt="2020-08-01T16:58:00.421" v="12273" actId="115"/>
          <ac:spMkLst>
            <pc:docMk/>
            <pc:sldMk cId="1009496792" sldId="2460"/>
            <ac:spMk id="21" creationId="{00000000-0000-0000-0000-000000000000}"/>
          </ac:spMkLst>
        </pc:spChg>
        <pc:spChg chg="mod">
          <ac:chgData name="Shared Drive" userId="a8e99ec4-c3c1-49ac-ba97-2c12eee91f6a" providerId="ADAL" clId="{D8B24396-9344-4398-8AC6-B1CF74DD827C}" dt="2020-08-01T16:57:09.108" v="12272" actId="20577"/>
          <ac:spMkLst>
            <pc:docMk/>
            <pc:sldMk cId="1009496792" sldId="2460"/>
            <ac:spMk id="23" creationId="{00000000-0000-0000-0000-000000000000}"/>
          </ac:spMkLst>
        </pc:spChg>
        <pc:spChg chg="mod">
          <ac:chgData name="Shared Drive" userId="a8e99ec4-c3c1-49ac-ba97-2c12eee91f6a" providerId="ADAL" clId="{D8B24396-9344-4398-8AC6-B1CF74DD827C}" dt="2020-07-25T16:02:29.364" v="640" actId="20577"/>
          <ac:spMkLst>
            <pc:docMk/>
            <pc:sldMk cId="1009496792" sldId="2460"/>
            <ac:spMk id="24" creationId="{00000000-0000-0000-0000-000000000000}"/>
          </ac:spMkLst>
        </pc:spChg>
      </pc:sldChg>
      <pc:sldChg chg="modAnim">
        <pc:chgData name="Shared Drive" userId="a8e99ec4-c3c1-49ac-ba97-2c12eee91f6a" providerId="ADAL" clId="{D8B24396-9344-4398-8AC6-B1CF74DD827C}" dt="2020-08-01T16:45:45.721" v="11999"/>
        <pc:sldMkLst>
          <pc:docMk/>
          <pc:sldMk cId="169644543" sldId="2461"/>
        </pc:sldMkLst>
      </pc:sldChg>
      <pc:sldChg chg="modAnim">
        <pc:chgData name="Shared Drive" userId="a8e99ec4-c3c1-49ac-ba97-2c12eee91f6a" providerId="ADAL" clId="{D8B24396-9344-4398-8AC6-B1CF74DD827C}" dt="2020-08-01T16:47:02.873" v="12080"/>
        <pc:sldMkLst>
          <pc:docMk/>
          <pc:sldMk cId="1343691056" sldId="2462"/>
        </pc:sldMkLst>
      </pc:sldChg>
      <pc:sldChg chg="modSp mod">
        <pc:chgData name="Shared Drive" userId="a8e99ec4-c3c1-49ac-ba97-2c12eee91f6a" providerId="ADAL" clId="{D8B24396-9344-4398-8AC6-B1CF74DD827C}" dt="2020-07-25T16:06:55.509" v="762" actId="313"/>
        <pc:sldMkLst>
          <pc:docMk/>
          <pc:sldMk cId="658036970" sldId="2465"/>
        </pc:sldMkLst>
        <pc:spChg chg="mod">
          <ac:chgData name="Shared Drive" userId="a8e99ec4-c3c1-49ac-ba97-2c12eee91f6a" providerId="ADAL" clId="{D8B24396-9344-4398-8AC6-B1CF74DD827C}" dt="2020-07-25T16:06:55.509" v="762" actId="313"/>
          <ac:spMkLst>
            <pc:docMk/>
            <pc:sldMk cId="658036970" sldId="2465"/>
            <ac:spMk id="155651" creationId="{3EC65434-A970-48E8-BAB6-E89F1F37BF49}"/>
          </ac:spMkLst>
        </pc:spChg>
      </pc:sldChg>
      <pc:sldChg chg="modSp modAnim">
        <pc:chgData name="Shared Drive" userId="a8e99ec4-c3c1-49ac-ba97-2c12eee91f6a" providerId="ADAL" clId="{D8B24396-9344-4398-8AC6-B1CF74DD827C}" dt="2020-07-26T14:23:01.428" v="1429"/>
        <pc:sldMkLst>
          <pc:docMk/>
          <pc:sldMk cId="4196890916" sldId="2466"/>
        </pc:sldMkLst>
        <pc:spChg chg="mod">
          <ac:chgData name="Shared Drive" userId="a8e99ec4-c3c1-49ac-ba97-2c12eee91f6a" providerId="ADAL" clId="{D8B24396-9344-4398-8AC6-B1CF74DD827C}" dt="2020-07-26T14:21:12.707" v="1424"/>
          <ac:spMkLst>
            <pc:docMk/>
            <pc:sldMk cId="4196890916" sldId="2466"/>
            <ac:spMk id="2" creationId="{00000000-0000-0000-0000-000000000000}"/>
          </ac:spMkLst>
        </pc:spChg>
        <pc:spChg chg="mod">
          <ac:chgData name="Shared Drive" userId="a8e99ec4-c3c1-49ac-ba97-2c12eee91f6a" providerId="ADAL" clId="{D8B24396-9344-4398-8AC6-B1CF74DD827C}" dt="2020-07-26T14:23:01.428" v="1429"/>
          <ac:spMkLst>
            <pc:docMk/>
            <pc:sldMk cId="4196890916" sldId="2466"/>
            <ac:spMk id="3" creationId="{00000000-0000-0000-0000-000000000000}"/>
          </ac:spMkLst>
        </pc:spChg>
        <pc:spChg chg="mod">
          <ac:chgData name="Shared Drive" userId="a8e99ec4-c3c1-49ac-ba97-2c12eee91f6a" providerId="ADAL" clId="{D8B24396-9344-4398-8AC6-B1CF74DD827C}" dt="2020-07-25T15:33:02.558" v="0"/>
          <ac:spMkLst>
            <pc:docMk/>
            <pc:sldMk cId="4196890916" sldId="2466"/>
            <ac:spMk id="4" creationId="{00000000-0000-0000-0000-000000000000}"/>
          </ac:spMkLst>
        </pc:spChg>
      </pc:sldChg>
      <pc:sldChg chg="modSp modAnim">
        <pc:chgData name="Shared Drive" userId="a8e99ec4-c3c1-49ac-ba97-2c12eee91f6a" providerId="ADAL" clId="{D8B24396-9344-4398-8AC6-B1CF74DD827C}" dt="2020-07-30T13:49:02.085" v="7479"/>
        <pc:sldMkLst>
          <pc:docMk/>
          <pc:sldMk cId="2810949381" sldId="2467"/>
        </pc:sldMkLst>
        <pc:spChg chg="mod">
          <ac:chgData name="Shared Drive" userId="a8e99ec4-c3c1-49ac-ba97-2c12eee91f6a" providerId="ADAL" clId="{D8B24396-9344-4398-8AC6-B1CF74DD827C}" dt="2020-07-26T14:21:12.707" v="1424"/>
          <ac:spMkLst>
            <pc:docMk/>
            <pc:sldMk cId="2810949381" sldId="2467"/>
            <ac:spMk id="2" creationId="{00000000-0000-0000-0000-000000000000}"/>
          </ac:spMkLst>
        </pc:spChg>
        <pc:spChg chg="mod">
          <ac:chgData name="Shared Drive" userId="a8e99ec4-c3c1-49ac-ba97-2c12eee91f6a" providerId="ADAL" clId="{D8B24396-9344-4398-8AC6-B1CF74DD827C}" dt="2020-07-26T14:23:01.428" v="1429"/>
          <ac:spMkLst>
            <pc:docMk/>
            <pc:sldMk cId="2810949381" sldId="2467"/>
            <ac:spMk id="3" creationId="{00000000-0000-0000-0000-000000000000}"/>
          </ac:spMkLst>
        </pc:spChg>
        <pc:spChg chg="mod">
          <ac:chgData name="Shared Drive" userId="a8e99ec4-c3c1-49ac-ba97-2c12eee91f6a" providerId="ADAL" clId="{D8B24396-9344-4398-8AC6-B1CF74DD827C}" dt="2020-07-26T14:21:55.625" v="1428"/>
          <ac:spMkLst>
            <pc:docMk/>
            <pc:sldMk cId="2810949381" sldId="2467"/>
            <ac:spMk id="5" creationId="{00000000-0000-0000-0000-000000000000}"/>
          </ac:spMkLst>
        </pc:spChg>
        <pc:spChg chg="mod">
          <ac:chgData name="Shared Drive" userId="a8e99ec4-c3c1-49ac-ba97-2c12eee91f6a" providerId="ADAL" clId="{D8B24396-9344-4398-8AC6-B1CF74DD827C}" dt="2020-07-26T14:41:00.278" v="1510" actId="20577"/>
          <ac:spMkLst>
            <pc:docMk/>
            <pc:sldMk cId="2810949381" sldId="2467"/>
            <ac:spMk id="17" creationId="{EE31573E-B22B-45F3-89D5-8D59571BDB20}"/>
          </ac:spMkLst>
        </pc:spChg>
        <pc:spChg chg="mod">
          <ac:chgData name="Shared Drive" userId="a8e99ec4-c3c1-49ac-ba97-2c12eee91f6a" providerId="ADAL" clId="{D8B24396-9344-4398-8AC6-B1CF74DD827C}" dt="2020-07-30T13:49:02.085" v="7479"/>
          <ac:spMkLst>
            <pc:docMk/>
            <pc:sldMk cId="2810949381" sldId="2467"/>
            <ac:spMk id="22" creationId="{00000000-0000-0000-0000-000000000000}"/>
          </ac:spMkLst>
        </pc:spChg>
      </pc:sldChg>
      <pc:sldChg chg="addSp delSp modSp mod modAnim modNotesTx">
        <pc:chgData name="Shared Drive" userId="a8e99ec4-c3c1-49ac-ba97-2c12eee91f6a" providerId="ADAL" clId="{D8B24396-9344-4398-8AC6-B1CF74DD827C}" dt="2020-08-02T16:28:48.468" v="16634" actId="22"/>
        <pc:sldMkLst>
          <pc:docMk/>
          <pc:sldMk cId="2153598786" sldId="2468"/>
        </pc:sldMkLst>
        <pc:spChg chg="mod">
          <ac:chgData name="Shared Drive" userId="a8e99ec4-c3c1-49ac-ba97-2c12eee91f6a" providerId="ADAL" clId="{D8B24396-9344-4398-8AC6-B1CF74DD827C}" dt="2020-08-02T15:45:04.776" v="16471" actId="20577"/>
          <ac:spMkLst>
            <pc:docMk/>
            <pc:sldMk cId="2153598786" sldId="2468"/>
            <ac:spMk id="218" creationId="{E8798B27-8ADE-46BB-AF80-255BC40B13CE}"/>
          </ac:spMkLst>
        </pc:spChg>
        <pc:picChg chg="add del">
          <ac:chgData name="Shared Drive" userId="a8e99ec4-c3c1-49ac-ba97-2c12eee91f6a" providerId="ADAL" clId="{D8B24396-9344-4398-8AC6-B1CF74DD827C}" dt="2020-08-02T16:28:48.468" v="16634" actId="22"/>
          <ac:picMkLst>
            <pc:docMk/>
            <pc:sldMk cId="2153598786" sldId="2468"/>
            <ac:picMk id="4" creationId="{F873BECD-A744-4432-8F55-667E13191647}"/>
          </ac:picMkLst>
        </pc:picChg>
        <pc:picChg chg="del">
          <ac:chgData name="Shared Drive" userId="a8e99ec4-c3c1-49ac-ba97-2c12eee91f6a" providerId="ADAL" clId="{D8B24396-9344-4398-8AC6-B1CF74DD827C}" dt="2020-07-31T23:02:24.859" v="8805" actId="478"/>
          <ac:picMkLst>
            <pc:docMk/>
            <pc:sldMk cId="2153598786" sldId="2468"/>
            <ac:picMk id="10" creationId="{9BD380F4-3704-4583-BB0D-EA17D68B2F81}"/>
          </ac:picMkLst>
        </pc:picChg>
      </pc:sldChg>
      <pc:sldChg chg="modSp mod modAnim modNotesTx">
        <pc:chgData name="Shared Drive" userId="a8e99ec4-c3c1-49ac-ba97-2c12eee91f6a" providerId="ADAL" clId="{D8B24396-9344-4398-8AC6-B1CF74DD827C}" dt="2020-08-02T13:39:51.715" v="12546"/>
        <pc:sldMkLst>
          <pc:docMk/>
          <pc:sldMk cId="2260053826" sldId="2469"/>
        </pc:sldMkLst>
        <pc:spChg chg="mod">
          <ac:chgData name="Shared Drive" userId="a8e99ec4-c3c1-49ac-ba97-2c12eee91f6a" providerId="ADAL" clId="{D8B24396-9344-4398-8AC6-B1CF74DD827C}" dt="2020-07-27T15:27:26.995" v="7179" actId="20577"/>
          <ac:spMkLst>
            <pc:docMk/>
            <pc:sldMk cId="2260053826" sldId="2469"/>
            <ac:spMk id="3" creationId="{85A4DE3A-BA96-4BDA-B630-B7A0B5765AE2}"/>
          </ac:spMkLst>
        </pc:spChg>
      </pc:sldChg>
      <pc:sldChg chg="modAnim">
        <pc:chgData name="Shared Drive" userId="a8e99ec4-c3c1-49ac-ba97-2c12eee91f6a" providerId="ADAL" clId="{D8B24396-9344-4398-8AC6-B1CF74DD827C}" dt="2020-08-01T17:02:28.198" v="12367"/>
        <pc:sldMkLst>
          <pc:docMk/>
          <pc:sldMk cId="1218035178" sldId="2470"/>
        </pc:sldMkLst>
      </pc:sldChg>
      <pc:sldChg chg="del">
        <pc:chgData name="Shared Drive" userId="a8e99ec4-c3c1-49ac-ba97-2c12eee91f6a" providerId="ADAL" clId="{D8B24396-9344-4398-8AC6-B1CF74DD827C}" dt="2020-07-26T21:41:43.283" v="4884" actId="47"/>
        <pc:sldMkLst>
          <pc:docMk/>
          <pc:sldMk cId="1480946663" sldId="2471"/>
        </pc:sldMkLst>
      </pc:sldChg>
      <pc:sldChg chg="del">
        <pc:chgData name="Shared Drive" userId="a8e99ec4-c3c1-49ac-ba97-2c12eee91f6a" providerId="ADAL" clId="{D8B24396-9344-4398-8AC6-B1CF74DD827C}" dt="2020-07-26T15:06:28.453" v="2269" actId="47"/>
        <pc:sldMkLst>
          <pc:docMk/>
          <pc:sldMk cId="1413718590" sldId="2472"/>
        </pc:sldMkLst>
      </pc:sldChg>
      <pc:sldChg chg="modSp">
        <pc:chgData name="Shared Drive" userId="a8e99ec4-c3c1-49ac-ba97-2c12eee91f6a" providerId="ADAL" clId="{D8B24396-9344-4398-8AC6-B1CF74DD827C}" dt="2020-08-02T15:29:08.754" v="15574" actId="20577"/>
        <pc:sldMkLst>
          <pc:docMk/>
          <pc:sldMk cId="41430461" sldId="2473"/>
        </pc:sldMkLst>
        <pc:spChg chg="mod">
          <ac:chgData name="Shared Drive" userId="a8e99ec4-c3c1-49ac-ba97-2c12eee91f6a" providerId="ADAL" clId="{D8B24396-9344-4398-8AC6-B1CF74DD827C}" dt="2020-08-02T15:29:08.754" v="15574" actId="20577"/>
          <ac:spMkLst>
            <pc:docMk/>
            <pc:sldMk cId="41430461" sldId="2473"/>
            <ac:spMk id="153602" creationId="{C62A9701-E177-430C-B740-E2ADB8864550}"/>
          </ac:spMkLst>
        </pc:spChg>
        <pc:spChg chg="mod">
          <ac:chgData name="Shared Drive" userId="a8e99ec4-c3c1-49ac-ba97-2c12eee91f6a" providerId="ADAL" clId="{D8B24396-9344-4398-8AC6-B1CF74DD827C}" dt="2020-08-02T15:19:12.980" v="15229" actId="20577"/>
          <ac:spMkLst>
            <pc:docMk/>
            <pc:sldMk cId="41430461" sldId="2473"/>
            <ac:spMk id="153603" creationId="{2676E6B2-BC81-4F03-A786-687B399CFE2C}"/>
          </ac:spMkLst>
        </pc:spChg>
      </pc:sldChg>
      <pc:sldChg chg="modSp mod modAnim modNotesTx">
        <pc:chgData name="Shared Drive" userId="a8e99ec4-c3c1-49ac-ba97-2c12eee91f6a" providerId="ADAL" clId="{D8B24396-9344-4398-8AC6-B1CF74DD827C}" dt="2020-08-02T15:43:33.632" v="16414" actId="1076"/>
        <pc:sldMkLst>
          <pc:docMk/>
          <pc:sldMk cId="3088618429" sldId="2474"/>
        </pc:sldMkLst>
        <pc:spChg chg="mod">
          <ac:chgData name="Shared Drive" userId="a8e99ec4-c3c1-49ac-ba97-2c12eee91f6a" providerId="ADAL" clId="{D8B24396-9344-4398-8AC6-B1CF74DD827C}" dt="2020-07-26T14:21:12.707" v="1424"/>
          <ac:spMkLst>
            <pc:docMk/>
            <pc:sldMk cId="3088618429" sldId="2474"/>
            <ac:spMk id="2" creationId="{00000000-0000-0000-0000-000000000000}"/>
          </ac:spMkLst>
        </pc:spChg>
        <pc:spChg chg="mod">
          <ac:chgData name="Shared Drive" userId="a8e99ec4-c3c1-49ac-ba97-2c12eee91f6a" providerId="ADAL" clId="{D8B24396-9344-4398-8AC6-B1CF74DD827C}" dt="2020-07-26T14:23:01.428" v="1429"/>
          <ac:spMkLst>
            <pc:docMk/>
            <pc:sldMk cId="3088618429" sldId="2474"/>
            <ac:spMk id="3" creationId="{00000000-0000-0000-0000-000000000000}"/>
          </ac:spMkLst>
        </pc:spChg>
        <pc:spChg chg="mod">
          <ac:chgData name="Shared Drive" userId="a8e99ec4-c3c1-49ac-ba97-2c12eee91f6a" providerId="ADAL" clId="{D8B24396-9344-4398-8AC6-B1CF74DD827C}" dt="2020-07-26T14:21:55.625" v="1428"/>
          <ac:spMkLst>
            <pc:docMk/>
            <pc:sldMk cId="3088618429" sldId="2474"/>
            <ac:spMk id="5" creationId="{00000000-0000-0000-0000-000000000000}"/>
          </ac:spMkLst>
        </pc:spChg>
        <pc:spChg chg="mod">
          <ac:chgData name="Shared Drive" userId="a8e99ec4-c3c1-49ac-ba97-2c12eee91f6a" providerId="ADAL" clId="{D8B24396-9344-4398-8AC6-B1CF74DD827C}" dt="2020-08-02T15:43:33.632" v="16414" actId="1076"/>
          <ac:spMkLst>
            <pc:docMk/>
            <pc:sldMk cId="3088618429" sldId="2474"/>
            <ac:spMk id="6" creationId="{8839CA14-1A12-4A21-AE61-CA97F15651A3}"/>
          </ac:spMkLst>
        </pc:spChg>
        <pc:spChg chg="mod">
          <ac:chgData name="Shared Drive" userId="a8e99ec4-c3c1-49ac-ba97-2c12eee91f6a" providerId="ADAL" clId="{D8B24396-9344-4398-8AC6-B1CF74DD827C}" dt="2020-07-25T15:59:59.356" v="603" actId="1076"/>
          <ac:spMkLst>
            <pc:docMk/>
            <pc:sldMk cId="3088618429" sldId="2474"/>
            <ac:spMk id="8" creationId="{DA00C575-9656-4F1A-8249-8182BB3D3084}"/>
          </ac:spMkLst>
        </pc:spChg>
        <pc:spChg chg="mod">
          <ac:chgData name="Shared Drive" userId="a8e99ec4-c3c1-49ac-ba97-2c12eee91f6a" providerId="ADAL" clId="{D8B24396-9344-4398-8AC6-B1CF74DD827C}" dt="2020-08-02T15:43:14.913" v="16413" actId="20577"/>
          <ac:spMkLst>
            <pc:docMk/>
            <pc:sldMk cId="3088618429" sldId="2474"/>
            <ac:spMk id="10" creationId="{EE2EF0F5-DCDF-421A-AA7F-258DF03B01B4}"/>
          </ac:spMkLst>
        </pc:spChg>
        <pc:spChg chg="mod">
          <ac:chgData name="Shared Drive" userId="a8e99ec4-c3c1-49ac-ba97-2c12eee91f6a" providerId="ADAL" clId="{D8B24396-9344-4398-8AC6-B1CF74DD827C}" dt="2020-07-26T14:42:17.168" v="1531" actId="20577"/>
          <ac:spMkLst>
            <pc:docMk/>
            <pc:sldMk cId="3088618429" sldId="2474"/>
            <ac:spMk id="17" creationId="{EE31573E-B22B-45F3-89D5-8D59571BDB20}"/>
          </ac:spMkLst>
        </pc:spChg>
        <pc:spChg chg="mod">
          <ac:chgData name="Shared Drive" userId="a8e99ec4-c3c1-49ac-ba97-2c12eee91f6a" providerId="ADAL" clId="{D8B24396-9344-4398-8AC6-B1CF74DD827C}" dt="2020-07-30T13:49:02.085" v="7479"/>
          <ac:spMkLst>
            <pc:docMk/>
            <pc:sldMk cId="3088618429" sldId="2474"/>
            <ac:spMk id="22" creationId="{00000000-0000-0000-0000-000000000000}"/>
          </ac:spMkLst>
        </pc:spChg>
      </pc:sldChg>
      <pc:sldChg chg="modSp modNotesTx">
        <pc:chgData name="Shared Drive" userId="a8e99ec4-c3c1-49ac-ba97-2c12eee91f6a" providerId="ADAL" clId="{D8B24396-9344-4398-8AC6-B1CF74DD827C}" dt="2020-08-02T15:16:48.644" v="15140" actId="20577"/>
        <pc:sldMkLst>
          <pc:docMk/>
          <pc:sldMk cId="1882937854" sldId="2476"/>
        </pc:sldMkLst>
        <pc:spChg chg="mod">
          <ac:chgData name="Shared Drive" userId="a8e99ec4-c3c1-49ac-ba97-2c12eee91f6a" providerId="ADAL" clId="{D8B24396-9344-4398-8AC6-B1CF74DD827C}" dt="2020-07-31T19:22:20.582" v="8748" actId="20577"/>
          <ac:spMkLst>
            <pc:docMk/>
            <pc:sldMk cId="1882937854" sldId="2476"/>
            <ac:spMk id="3" creationId="{7F2699C8-991D-4838-BA6F-076F08B4B13E}"/>
          </ac:spMkLst>
        </pc:spChg>
      </pc:sldChg>
      <pc:sldChg chg="modSp mod ord modAnim modNotesTx">
        <pc:chgData name="Shared Drive" userId="a8e99ec4-c3c1-49ac-ba97-2c12eee91f6a" providerId="ADAL" clId="{D8B24396-9344-4398-8AC6-B1CF74DD827C}" dt="2020-08-02T15:46:00.048" v="16561" actId="20577"/>
        <pc:sldMkLst>
          <pc:docMk/>
          <pc:sldMk cId="2490162427" sldId="2477"/>
        </pc:sldMkLst>
        <pc:spChg chg="mod">
          <ac:chgData name="Shared Drive" userId="a8e99ec4-c3c1-49ac-ba97-2c12eee91f6a" providerId="ADAL" clId="{D8B24396-9344-4398-8AC6-B1CF74DD827C}" dt="2020-07-26T21:49:20.561" v="5099" actId="20577"/>
          <ac:spMkLst>
            <pc:docMk/>
            <pc:sldMk cId="2490162427" sldId="2477"/>
            <ac:spMk id="13" creationId="{2B3DEF16-2ED8-461B-BB08-EE300A0064CC}"/>
          </ac:spMkLst>
        </pc:spChg>
      </pc:sldChg>
      <pc:sldChg chg="modSp mod ord modAnim">
        <pc:chgData name="Shared Drive" userId="a8e99ec4-c3c1-49ac-ba97-2c12eee91f6a" providerId="ADAL" clId="{D8B24396-9344-4398-8AC6-B1CF74DD827C}" dt="2020-08-02T15:42:07.544" v="16402"/>
        <pc:sldMkLst>
          <pc:docMk/>
          <pc:sldMk cId="2602600526" sldId="2478"/>
        </pc:sldMkLst>
        <pc:spChg chg="mod">
          <ac:chgData name="Shared Drive" userId="a8e99ec4-c3c1-49ac-ba97-2c12eee91f6a" providerId="ADAL" clId="{D8B24396-9344-4398-8AC6-B1CF74DD827C}" dt="2020-08-02T15:28:20.884" v="15550" actId="113"/>
          <ac:spMkLst>
            <pc:docMk/>
            <pc:sldMk cId="2602600526" sldId="2478"/>
            <ac:spMk id="3" creationId="{DF428D1A-1140-4AD7-A572-FEBBD5BD008E}"/>
          </ac:spMkLst>
        </pc:spChg>
      </pc:sldChg>
      <pc:sldChg chg="modSp del modAnim">
        <pc:chgData name="Shared Drive" userId="a8e99ec4-c3c1-49ac-ba97-2c12eee91f6a" providerId="ADAL" clId="{D8B24396-9344-4398-8AC6-B1CF74DD827C}" dt="2020-08-02T14:51:38.400" v="14982" actId="47"/>
        <pc:sldMkLst>
          <pc:docMk/>
          <pc:sldMk cId="2387539891" sldId="2479"/>
        </pc:sldMkLst>
        <pc:spChg chg="mod">
          <ac:chgData name="Shared Drive" userId="a8e99ec4-c3c1-49ac-ba97-2c12eee91f6a" providerId="ADAL" clId="{D8B24396-9344-4398-8AC6-B1CF74DD827C}" dt="2020-07-26T14:21:12.707" v="1424"/>
          <ac:spMkLst>
            <pc:docMk/>
            <pc:sldMk cId="2387539891" sldId="2479"/>
            <ac:spMk id="2" creationId="{00000000-0000-0000-0000-000000000000}"/>
          </ac:spMkLst>
        </pc:spChg>
        <pc:spChg chg="mod">
          <ac:chgData name="Shared Drive" userId="a8e99ec4-c3c1-49ac-ba97-2c12eee91f6a" providerId="ADAL" clId="{D8B24396-9344-4398-8AC6-B1CF74DD827C}" dt="2020-07-26T14:23:01.428" v="1429"/>
          <ac:spMkLst>
            <pc:docMk/>
            <pc:sldMk cId="2387539891" sldId="2479"/>
            <ac:spMk id="3" creationId="{00000000-0000-0000-0000-000000000000}"/>
          </ac:spMkLst>
        </pc:spChg>
        <pc:spChg chg="mod">
          <ac:chgData name="Shared Drive" userId="a8e99ec4-c3c1-49ac-ba97-2c12eee91f6a" providerId="ADAL" clId="{D8B24396-9344-4398-8AC6-B1CF74DD827C}" dt="2020-07-25T15:33:02.558" v="0"/>
          <ac:spMkLst>
            <pc:docMk/>
            <pc:sldMk cId="2387539891" sldId="2479"/>
            <ac:spMk id="4" creationId="{00000000-0000-0000-0000-000000000000}"/>
          </ac:spMkLst>
        </pc:spChg>
        <pc:spChg chg="mod">
          <ac:chgData name="Shared Drive" userId="a8e99ec4-c3c1-49ac-ba97-2c12eee91f6a" providerId="ADAL" clId="{D8B24396-9344-4398-8AC6-B1CF74DD827C}" dt="2020-07-25T16:02:10.201" v="624" actId="6549"/>
          <ac:spMkLst>
            <pc:docMk/>
            <pc:sldMk cId="2387539891" sldId="2479"/>
            <ac:spMk id="24" creationId="{00000000-0000-0000-0000-000000000000}"/>
          </ac:spMkLst>
        </pc:spChg>
      </pc:sldChg>
      <pc:sldChg chg="addSp delSp modSp mod modAnim modNotesTx">
        <pc:chgData name="Shared Drive" userId="a8e99ec4-c3c1-49ac-ba97-2c12eee91f6a" providerId="ADAL" clId="{D8B24396-9344-4398-8AC6-B1CF74DD827C}" dt="2020-08-02T16:54:58.056" v="16792" actId="478"/>
        <pc:sldMkLst>
          <pc:docMk/>
          <pc:sldMk cId="226396881" sldId="2480"/>
        </pc:sldMkLst>
        <pc:spChg chg="mod">
          <ac:chgData name="Shared Drive" userId="a8e99ec4-c3c1-49ac-ba97-2c12eee91f6a" providerId="ADAL" clId="{D8B24396-9344-4398-8AC6-B1CF74DD827C}" dt="2020-08-02T16:54:17.220" v="16790" actId="20577"/>
          <ac:spMkLst>
            <pc:docMk/>
            <pc:sldMk cId="226396881" sldId="2480"/>
            <ac:spMk id="218" creationId="{E8798B27-8ADE-46BB-AF80-255BC40B13CE}"/>
          </ac:spMkLst>
        </pc:spChg>
        <pc:picChg chg="add del">
          <ac:chgData name="Shared Drive" userId="a8e99ec4-c3c1-49ac-ba97-2c12eee91f6a" providerId="ADAL" clId="{D8B24396-9344-4398-8AC6-B1CF74DD827C}" dt="2020-08-02T16:33:16.006" v="16662" actId="22"/>
          <ac:picMkLst>
            <pc:docMk/>
            <pc:sldMk cId="226396881" sldId="2480"/>
            <ac:picMk id="4" creationId="{87AD90A5-75E6-4C73-AB8D-47854E58605A}"/>
          </ac:picMkLst>
        </pc:picChg>
        <pc:picChg chg="add del">
          <ac:chgData name="Shared Drive" userId="a8e99ec4-c3c1-49ac-ba97-2c12eee91f6a" providerId="ADAL" clId="{D8B24396-9344-4398-8AC6-B1CF74DD827C}" dt="2020-08-02T16:54:58.056" v="16792" actId="478"/>
          <ac:picMkLst>
            <pc:docMk/>
            <pc:sldMk cId="226396881" sldId="2480"/>
            <ac:picMk id="6" creationId="{7DD07CF2-EDF2-4A94-AC5D-62D9F7F759E7}"/>
          </ac:picMkLst>
        </pc:picChg>
        <pc:picChg chg="del">
          <ac:chgData name="Shared Drive" userId="a8e99ec4-c3c1-49ac-ba97-2c12eee91f6a" providerId="ADAL" clId="{D8B24396-9344-4398-8AC6-B1CF74DD827C}" dt="2020-07-31T23:02:19.675" v="8804" actId="478"/>
          <ac:picMkLst>
            <pc:docMk/>
            <pc:sldMk cId="226396881" sldId="2480"/>
            <ac:picMk id="10" creationId="{9BD380F4-3704-4583-BB0D-EA17D68B2F81}"/>
          </ac:picMkLst>
        </pc:picChg>
      </pc:sldChg>
      <pc:sldChg chg="addSp modSp mod modNotesTx">
        <pc:chgData name="Shared Drive" userId="a8e99ec4-c3c1-49ac-ba97-2c12eee91f6a" providerId="ADAL" clId="{D8B24396-9344-4398-8AC6-B1CF74DD827C}" dt="2020-08-02T15:47:08.048" v="16621" actId="20577"/>
        <pc:sldMkLst>
          <pc:docMk/>
          <pc:sldMk cId="305254774" sldId="2483"/>
        </pc:sldMkLst>
        <pc:spChg chg="add mod">
          <ac:chgData name="Shared Drive" userId="a8e99ec4-c3c1-49ac-ba97-2c12eee91f6a" providerId="ADAL" clId="{D8B24396-9344-4398-8AC6-B1CF74DD827C}" dt="2020-08-02T15:31:03.562" v="15593" actId="1076"/>
          <ac:spMkLst>
            <pc:docMk/>
            <pc:sldMk cId="305254774" sldId="2483"/>
            <ac:spMk id="5" creationId="{BA3D225A-9456-4387-BA2A-E9E9450D26F2}"/>
          </ac:spMkLst>
        </pc:spChg>
        <pc:spChg chg="add mod">
          <ac:chgData name="Shared Drive" userId="a8e99ec4-c3c1-49ac-ba97-2c12eee91f6a" providerId="ADAL" clId="{D8B24396-9344-4398-8AC6-B1CF74DD827C}" dt="2020-08-02T15:31:16.155" v="15602" actId="20577"/>
          <ac:spMkLst>
            <pc:docMk/>
            <pc:sldMk cId="305254774" sldId="2483"/>
            <ac:spMk id="9" creationId="{22409CB8-45EA-451D-BD5D-8DFAE104C54C}"/>
          </ac:spMkLst>
        </pc:spChg>
        <pc:cxnChg chg="add mod">
          <ac:chgData name="Shared Drive" userId="a8e99ec4-c3c1-49ac-ba97-2c12eee91f6a" providerId="ADAL" clId="{D8B24396-9344-4398-8AC6-B1CF74DD827C}" dt="2020-08-02T15:31:48.487" v="15605" actId="692"/>
          <ac:cxnSpMkLst>
            <pc:docMk/>
            <pc:sldMk cId="305254774" sldId="2483"/>
            <ac:cxnSpMk id="13" creationId="{95A865D5-6B7A-4407-910B-8CA40C7E2B30}"/>
          </ac:cxnSpMkLst>
        </pc:cxnChg>
        <pc:cxnChg chg="add mod">
          <ac:chgData name="Shared Drive" userId="a8e99ec4-c3c1-49ac-ba97-2c12eee91f6a" providerId="ADAL" clId="{D8B24396-9344-4398-8AC6-B1CF74DD827C}" dt="2020-08-02T15:31:48.487" v="15605" actId="692"/>
          <ac:cxnSpMkLst>
            <pc:docMk/>
            <pc:sldMk cId="305254774" sldId="2483"/>
            <ac:cxnSpMk id="15" creationId="{8AF0B97D-1BA5-4BAC-B5BC-3BF978CFD816}"/>
          </ac:cxnSpMkLst>
        </pc:cxnChg>
      </pc:sldChg>
      <pc:sldChg chg="ord">
        <pc:chgData name="Shared Drive" userId="a8e99ec4-c3c1-49ac-ba97-2c12eee91f6a" providerId="ADAL" clId="{D8B24396-9344-4398-8AC6-B1CF74DD827C}" dt="2020-08-02T16:31:03.202" v="16642"/>
        <pc:sldMkLst>
          <pc:docMk/>
          <pc:sldMk cId="1536699593" sldId="2484"/>
        </pc:sldMkLst>
      </pc:sldChg>
      <pc:sldChg chg="modSp ord">
        <pc:chgData name="Shared Drive" userId="a8e99ec4-c3c1-49ac-ba97-2c12eee91f6a" providerId="ADAL" clId="{D8B24396-9344-4398-8AC6-B1CF74DD827C}" dt="2020-08-02T16:31:05.248" v="16644"/>
        <pc:sldMkLst>
          <pc:docMk/>
          <pc:sldMk cId="288476838" sldId="2485"/>
        </pc:sldMkLst>
        <pc:spChg chg="mod">
          <ac:chgData name="Shared Drive" userId="a8e99ec4-c3c1-49ac-ba97-2c12eee91f6a" providerId="ADAL" clId="{D8B24396-9344-4398-8AC6-B1CF74DD827C}" dt="2020-07-26T21:52:01.209" v="5142" actId="20577"/>
          <ac:spMkLst>
            <pc:docMk/>
            <pc:sldMk cId="288476838" sldId="2485"/>
            <ac:spMk id="151555" creationId="{BA20CD3B-5A93-4A51-8947-1E63BFFF0E5B}"/>
          </ac:spMkLst>
        </pc:spChg>
      </pc:sldChg>
      <pc:sldChg chg="modSp mod">
        <pc:chgData name="Shared Drive" userId="a8e99ec4-c3c1-49ac-ba97-2c12eee91f6a" providerId="ADAL" clId="{D8B24396-9344-4398-8AC6-B1CF74DD827C}" dt="2020-07-31T19:23:52.494" v="8755" actId="20577"/>
        <pc:sldMkLst>
          <pc:docMk/>
          <pc:sldMk cId="3553970363" sldId="2486"/>
        </pc:sldMkLst>
        <pc:spChg chg="mod">
          <ac:chgData name="Shared Drive" userId="a8e99ec4-c3c1-49ac-ba97-2c12eee91f6a" providerId="ADAL" clId="{D8B24396-9344-4398-8AC6-B1CF74DD827C}" dt="2020-07-31T19:23:52.494" v="8755" actId="20577"/>
          <ac:spMkLst>
            <pc:docMk/>
            <pc:sldMk cId="3553970363" sldId="2486"/>
            <ac:spMk id="109570" creationId="{223E7868-EE74-421B-BC16-3166803BEE2E}"/>
          </ac:spMkLst>
        </pc:spChg>
      </pc:sldChg>
      <pc:sldChg chg="modSp">
        <pc:chgData name="Shared Drive" userId="a8e99ec4-c3c1-49ac-ba97-2c12eee91f6a" providerId="ADAL" clId="{D8B24396-9344-4398-8AC6-B1CF74DD827C}" dt="2020-07-25T16:07:29.219" v="765" actId="313"/>
        <pc:sldMkLst>
          <pc:docMk/>
          <pc:sldMk cId="3677416132" sldId="2487"/>
        </pc:sldMkLst>
        <pc:spChg chg="mod">
          <ac:chgData name="Shared Drive" userId="a8e99ec4-c3c1-49ac-ba97-2c12eee91f6a" providerId="ADAL" clId="{D8B24396-9344-4398-8AC6-B1CF74DD827C}" dt="2020-07-25T16:07:29.219" v="765" actId="313"/>
          <ac:spMkLst>
            <pc:docMk/>
            <pc:sldMk cId="3677416132" sldId="2487"/>
            <ac:spMk id="157699" creationId="{709FF430-804A-45B9-978C-03F0D6240403}"/>
          </ac:spMkLst>
        </pc:spChg>
      </pc:sldChg>
      <pc:sldChg chg="modSp mod modAnim">
        <pc:chgData name="Shared Drive" userId="a8e99ec4-c3c1-49ac-ba97-2c12eee91f6a" providerId="ADAL" clId="{D8B24396-9344-4398-8AC6-B1CF74DD827C}" dt="2020-07-30T13:49:02.085" v="7479"/>
        <pc:sldMkLst>
          <pc:docMk/>
          <pc:sldMk cId="886338220" sldId="2489"/>
        </pc:sldMkLst>
        <pc:spChg chg="mod">
          <ac:chgData name="Shared Drive" userId="a8e99ec4-c3c1-49ac-ba97-2c12eee91f6a" providerId="ADAL" clId="{D8B24396-9344-4398-8AC6-B1CF74DD827C}" dt="2020-07-26T14:21:12.707" v="1424"/>
          <ac:spMkLst>
            <pc:docMk/>
            <pc:sldMk cId="886338220" sldId="2489"/>
            <ac:spMk id="2" creationId="{00000000-0000-0000-0000-000000000000}"/>
          </ac:spMkLst>
        </pc:spChg>
        <pc:spChg chg="mod">
          <ac:chgData name="Shared Drive" userId="a8e99ec4-c3c1-49ac-ba97-2c12eee91f6a" providerId="ADAL" clId="{D8B24396-9344-4398-8AC6-B1CF74DD827C}" dt="2020-07-26T14:23:01.428" v="1429"/>
          <ac:spMkLst>
            <pc:docMk/>
            <pc:sldMk cId="886338220" sldId="2489"/>
            <ac:spMk id="3" creationId="{00000000-0000-0000-0000-000000000000}"/>
          </ac:spMkLst>
        </pc:spChg>
        <pc:spChg chg="mod">
          <ac:chgData name="Shared Drive" userId="a8e99ec4-c3c1-49ac-ba97-2c12eee91f6a" providerId="ADAL" clId="{D8B24396-9344-4398-8AC6-B1CF74DD827C}" dt="2020-07-26T14:21:55.625" v="1428"/>
          <ac:spMkLst>
            <pc:docMk/>
            <pc:sldMk cId="886338220" sldId="2489"/>
            <ac:spMk id="5" creationId="{00000000-0000-0000-0000-000000000000}"/>
          </ac:spMkLst>
        </pc:spChg>
        <pc:spChg chg="mod">
          <ac:chgData name="Shared Drive" userId="a8e99ec4-c3c1-49ac-ba97-2c12eee91f6a" providerId="ADAL" clId="{D8B24396-9344-4398-8AC6-B1CF74DD827C}" dt="2020-07-26T21:53:19.782" v="5149" actId="1076"/>
          <ac:spMkLst>
            <pc:docMk/>
            <pc:sldMk cId="886338220" sldId="2489"/>
            <ac:spMk id="8" creationId="{DA00C575-9656-4F1A-8249-8182BB3D3084}"/>
          </ac:spMkLst>
        </pc:spChg>
        <pc:spChg chg="mod">
          <ac:chgData name="Shared Drive" userId="a8e99ec4-c3c1-49ac-ba97-2c12eee91f6a" providerId="ADAL" clId="{D8B24396-9344-4398-8AC6-B1CF74DD827C}" dt="2020-07-26T14:42:25.872" v="1534" actId="6549"/>
          <ac:spMkLst>
            <pc:docMk/>
            <pc:sldMk cId="886338220" sldId="2489"/>
            <ac:spMk id="17" creationId="{EE31573E-B22B-45F3-89D5-8D59571BDB20}"/>
          </ac:spMkLst>
        </pc:spChg>
        <pc:spChg chg="mod">
          <ac:chgData name="Shared Drive" userId="a8e99ec4-c3c1-49ac-ba97-2c12eee91f6a" providerId="ADAL" clId="{D8B24396-9344-4398-8AC6-B1CF74DD827C}" dt="2020-07-30T13:49:02.085" v="7479"/>
          <ac:spMkLst>
            <pc:docMk/>
            <pc:sldMk cId="886338220" sldId="2489"/>
            <ac:spMk id="22" creationId="{00000000-0000-0000-0000-000000000000}"/>
          </ac:spMkLst>
        </pc:spChg>
      </pc:sldChg>
      <pc:sldChg chg="modSp mod modAnim">
        <pc:chgData name="Shared Drive" userId="a8e99ec4-c3c1-49ac-ba97-2c12eee91f6a" providerId="ADAL" clId="{D8B24396-9344-4398-8AC6-B1CF74DD827C}" dt="2020-07-26T21:52:47.062" v="5145"/>
        <pc:sldMkLst>
          <pc:docMk/>
          <pc:sldMk cId="299991379" sldId="2490"/>
        </pc:sldMkLst>
        <pc:spChg chg="mod">
          <ac:chgData name="Shared Drive" userId="a8e99ec4-c3c1-49ac-ba97-2c12eee91f6a" providerId="ADAL" clId="{D8B24396-9344-4398-8AC6-B1CF74DD827C}" dt="2020-07-26T21:52:40.465" v="5144" actId="404"/>
          <ac:spMkLst>
            <pc:docMk/>
            <pc:sldMk cId="299991379" sldId="2490"/>
            <ac:spMk id="4" creationId="{88141BCD-4C1D-4FFA-ABA9-D583FB7BBF88}"/>
          </ac:spMkLst>
        </pc:spChg>
      </pc:sldChg>
      <pc:sldChg chg="modSp mod modAnim">
        <pc:chgData name="Shared Drive" userId="a8e99ec4-c3c1-49ac-ba97-2c12eee91f6a" providerId="ADAL" clId="{D8B24396-9344-4398-8AC6-B1CF74DD827C}" dt="2020-07-26T21:54:28.144" v="5206" actId="6549"/>
        <pc:sldMkLst>
          <pc:docMk/>
          <pc:sldMk cId="4196592866" sldId="2491"/>
        </pc:sldMkLst>
        <pc:spChg chg="mod">
          <ac:chgData name="Shared Drive" userId="a8e99ec4-c3c1-49ac-ba97-2c12eee91f6a" providerId="ADAL" clId="{D8B24396-9344-4398-8AC6-B1CF74DD827C}" dt="2020-07-26T21:54:26.616" v="5204" actId="20577"/>
          <ac:spMkLst>
            <pc:docMk/>
            <pc:sldMk cId="4196592866" sldId="2491"/>
            <ac:spMk id="3" creationId="{7F2699C8-991D-4838-BA6F-076F08B4B13E}"/>
          </ac:spMkLst>
        </pc:spChg>
      </pc:sldChg>
      <pc:sldChg chg="modAnim">
        <pc:chgData name="Shared Drive" userId="a8e99ec4-c3c1-49ac-ba97-2c12eee91f6a" providerId="ADAL" clId="{D8B24396-9344-4398-8AC6-B1CF74DD827C}" dt="2020-07-26T21:42:35.375" v="4888"/>
        <pc:sldMkLst>
          <pc:docMk/>
          <pc:sldMk cId="3171700140" sldId="2494"/>
        </pc:sldMkLst>
      </pc:sldChg>
      <pc:sldChg chg="ord">
        <pc:chgData name="Shared Drive" userId="a8e99ec4-c3c1-49ac-ba97-2c12eee91f6a" providerId="ADAL" clId="{D8B24396-9344-4398-8AC6-B1CF74DD827C}" dt="2020-08-01T18:49:17.565" v="12510"/>
        <pc:sldMkLst>
          <pc:docMk/>
          <pc:sldMk cId="2052837579" sldId="2496"/>
        </pc:sldMkLst>
      </pc:sldChg>
      <pc:sldChg chg="ord">
        <pc:chgData name="Shared Drive" userId="a8e99ec4-c3c1-49ac-ba97-2c12eee91f6a" providerId="ADAL" clId="{D8B24396-9344-4398-8AC6-B1CF74DD827C}" dt="2020-08-01T18:49:17.565" v="12510"/>
        <pc:sldMkLst>
          <pc:docMk/>
          <pc:sldMk cId="3473482535" sldId="2497"/>
        </pc:sldMkLst>
      </pc:sldChg>
      <pc:sldChg chg="addSp delSp modSp mod ord modAnim">
        <pc:chgData name="Shared Drive" userId="a8e99ec4-c3c1-49ac-ba97-2c12eee91f6a" providerId="ADAL" clId="{D8B24396-9344-4398-8AC6-B1CF74DD827C}" dt="2020-08-01T19:17:42.823" v="12533" actId="22"/>
        <pc:sldMkLst>
          <pc:docMk/>
          <pc:sldMk cId="803859443" sldId="2498"/>
        </pc:sldMkLst>
        <pc:spChg chg="mod">
          <ac:chgData name="Shared Drive" userId="a8e99ec4-c3c1-49ac-ba97-2c12eee91f6a" providerId="ADAL" clId="{D8B24396-9344-4398-8AC6-B1CF74DD827C}" dt="2020-08-01T18:48:46.743" v="12506" actId="20577"/>
          <ac:spMkLst>
            <pc:docMk/>
            <pc:sldMk cId="803859443" sldId="2498"/>
            <ac:spMk id="218" creationId="{E8798B27-8ADE-46BB-AF80-255BC40B13CE}"/>
          </ac:spMkLst>
        </pc:spChg>
        <pc:picChg chg="add del mod">
          <ac:chgData name="Shared Drive" userId="a8e99ec4-c3c1-49ac-ba97-2c12eee91f6a" providerId="ADAL" clId="{D8B24396-9344-4398-8AC6-B1CF74DD827C}" dt="2020-08-01T19:17:19.027" v="12529" actId="22"/>
          <ac:picMkLst>
            <pc:docMk/>
            <pc:sldMk cId="803859443" sldId="2498"/>
            <ac:picMk id="4" creationId="{073B439D-273D-48CB-8EE7-2F07E9FD9CF5}"/>
          </ac:picMkLst>
        </pc:picChg>
        <pc:picChg chg="add del">
          <ac:chgData name="Shared Drive" userId="a8e99ec4-c3c1-49ac-ba97-2c12eee91f6a" providerId="ADAL" clId="{D8B24396-9344-4398-8AC6-B1CF74DD827C}" dt="2020-08-01T19:17:21.868" v="12531" actId="22"/>
          <ac:picMkLst>
            <pc:docMk/>
            <pc:sldMk cId="803859443" sldId="2498"/>
            <ac:picMk id="6" creationId="{6CAB1FF5-13C6-472D-AF87-AC1669B22564}"/>
          </ac:picMkLst>
        </pc:picChg>
        <pc:picChg chg="add del">
          <ac:chgData name="Shared Drive" userId="a8e99ec4-c3c1-49ac-ba97-2c12eee91f6a" providerId="ADAL" clId="{D8B24396-9344-4398-8AC6-B1CF74DD827C}" dt="2020-08-01T19:17:42.823" v="12533" actId="22"/>
          <ac:picMkLst>
            <pc:docMk/>
            <pc:sldMk cId="803859443" sldId="2498"/>
            <ac:picMk id="8" creationId="{95709909-8C9F-4A5C-894E-B35E27FC6C50}"/>
          </ac:picMkLst>
        </pc:picChg>
        <pc:picChg chg="del">
          <ac:chgData name="Shared Drive" userId="a8e99ec4-c3c1-49ac-ba97-2c12eee91f6a" providerId="ADAL" clId="{D8B24396-9344-4398-8AC6-B1CF74DD827C}" dt="2020-07-31T23:02:12.474" v="8803" actId="478"/>
          <ac:picMkLst>
            <pc:docMk/>
            <pc:sldMk cId="803859443" sldId="2498"/>
            <ac:picMk id="10" creationId="{9BD380F4-3704-4583-BB0D-EA17D68B2F81}"/>
          </ac:picMkLst>
        </pc:picChg>
      </pc:sldChg>
      <pc:sldChg chg="ord">
        <pc:chgData name="Shared Drive" userId="a8e99ec4-c3c1-49ac-ba97-2c12eee91f6a" providerId="ADAL" clId="{D8B24396-9344-4398-8AC6-B1CF74DD827C}" dt="2020-08-01T18:49:17.565" v="12510"/>
        <pc:sldMkLst>
          <pc:docMk/>
          <pc:sldMk cId="933978593" sldId="2499"/>
        </pc:sldMkLst>
      </pc:sldChg>
      <pc:sldChg chg="ord modNotesTx">
        <pc:chgData name="Shared Drive" userId="a8e99ec4-c3c1-49ac-ba97-2c12eee91f6a" providerId="ADAL" clId="{D8B24396-9344-4398-8AC6-B1CF74DD827C}" dt="2020-08-01T18:49:17.565" v="12510"/>
        <pc:sldMkLst>
          <pc:docMk/>
          <pc:sldMk cId="782472908" sldId="2500"/>
        </pc:sldMkLst>
      </pc:sldChg>
      <pc:sldChg chg="ord">
        <pc:chgData name="Shared Drive" userId="a8e99ec4-c3c1-49ac-ba97-2c12eee91f6a" providerId="ADAL" clId="{D8B24396-9344-4398-8AC6-B1CF74DD827C}" dt="2020-07-27T15:23:19.353" v="7021"/>
        <pc:sldMkLst>
          <pc:docMk/>
          <pc:sldMk cId="1342142274" sldId="2501"/>
        </pc:sldMkLst>
      </pc:sldChg>
      <pc:sldChg chg="addSp delSp modSp add mod ord delAnim modAnim modNotesTx">
        <pc:chgData name="Shared Drive" userId="a8e99ec4-c3c1-49ac-ba97-2c12eee91f6a" providerId="ADAL" clId="{D8B24396-9344-4398-8AC6-B1CF74DD827C}" dt="2020-08-01T17:35:23.285" v="12423" actId="20577"/>
        <pc:sldMkLst>
          <pc:docMk/>
          <pc:sldMk cId="3527346567" sldId="2502"/>
        </pc:sldMkLst>
        <pc:spChg chg="mod">
          <ac:chgData name="Shared Drive" userId="a8e99ec4-c3c1-49ac-ba97-2c12eee91f6a" providerId="ADAL" clId="{D8B24396-9344-4398-8AC6-B1CF74DD827C}" dt="2020-07-26T14:21:12.707" v="1424"/>
          <ac:spMkLst>
            <pc:docMk/>
            <pc:sldMk cId="3527346567" sldId="2502"/>
            <ac:spMk id="2" creationId="{00000000-0000-0000-0000-000000000000}"/>
          </ac:spMkLst>
        </pc:spChg>
        <pc:spChg chg="mod">
          <ac:chgData name="Shared Drive" userId="a8e99ec4-c3c1-49ac-ba97-2c12eee91f6a" providerId="ADAL" clId="{D8B24396-9344-4398-8AC6-B1CF74DD827C}" dt="2020-07-26T14:23:01.428" v="1429"/>
          <ac:spMkLst>
            <pc:docMk/>
            <pc:sldMk cId="3527346567" sldId="2502"/>
            <ac:spMk id="3" creationId="{00000000-0000-0000-0000-000000000000}"/>
          </ac:spMkLst>
        </pc:spChg>
        <pc:spChg chg="mod">
          <ac:chgData name="Shared Drive" userId="a8e99ec4-c3c1-49ac-ba97-2c12eee91f6a" providerId="ADAL" clId="{D8B24396-9344-4398-8AC6-B1CF74DD827C}" dt="2020-07-26T14:54:16.561" v="1854" actId="313"/>
          <ac:spMkLst>
            <pc:docMk/>
            <pc:sldMk cId="3527346567" sldId="2502"/>
            <ac:spMk id="4" creationId="{00000000-0000-0000-0000-000000000000}"/>
          </ac:spMkLst>
        </pc:spChg>
        <pc:spChg chg="mod">
          <ac:chgData name="Shared Drive" userId="a8e99ec4-c3c1-49ac-ba97-2c12eee91f6a" providerId="ADAL" clId="{D8B24396-9344-4398-8AC6-B1CF74DD827C}" dt="2020-07-25T15:36:21.103" v="161" actId="6549"/>
          <ac:spMkLst>
            <pc:docMk/>
            <pc:sldMk cId="3527346567" sldId="2502"/>
            <ac:spMk id="5" creationId="{00000000-0000-0000-0000-000000000000}"/>
          </ac:spMkLst>
        </pc:spChg>
        <pc:spChg chg="mod">
          <ac:chgData name="Shared Drive" userId="a8e99ec4-c3c1-49ac-ba97-2c12eee91f6a" providerId="ADAL" clId="{D8B24396-9344-4398-8AC6-B1CF74DD827C}" dt="2020-07-26T14:44:30.339" v="1571" actId="6549"/>
          <ac:spMkLst>
            <pc:docMk/>
            <pc:sldMk cId="3527346567" sldId="2502"/>
            <ac:spMk id="10" creationId="{EE2EF0F5-DCDF-421A-AA7F-258DF03B01B4}"/>
          </ac:spMkLst>
        </pc:spChg>
        <pc:spChg chg="add mod">
          <ac:chgData name="Shared Drive" userId="a8e99ec4-c3c1-49ac-ba97-2c12eee91f6a" providerId="ADAL" clId="{D8B24396-9344-4398-8AC6-B1CF74DD827C}" dt="2020-07-25T15:54:41.061" v="600" actId="1076"/>
          <ac:spMkLst>
            <pc:docMk/>
            <pc:sldMk cId="3527346567" sldId="2502"/>
            <ac:spMk id="17" creationId="{BF3EE80F-508A-49E0-B122-F7BA02BB58C1}"/>
          </ac:spMkLst>
        </pc:spChg>
        <pc:spChg chg="add mod">
          <ac:chgData name="Shared Drive" userId="a8e99ec4-c3c1-49ac-ba97-2c12eee91f6a" providerId="ADAL" clId="{D8B24396-9344-4398-8AC6-B1CF74DD827C}" dt="2020-07-26T14:44:11.495" v="1570" actId="1076"/>
          <ac:spMkLst>
            <pc:docMk/>
            <pc:sldMk cId="3527346567" sldId="2502"/>
            <ac:spMk id="18" creationId="{F7A81C21-DE47-4035-A604-2C7055144356}"/>
          </ac:spMkLst>
        </pc:spChg>
        <pc:spChg chg="add mod">
          <ac:chgData name="Shared Drive" userId="a8e99ec4-c3c1-49ac-ba97-2c12eee91f6a" providerId="ADAL" clId="{D8B24396-9344-4398-8AC6-B1CF74DD827C}" dt="2020-07-25T15:47:06.054" v="542" actId="1076"/>
          <ac:spMkLst>
            <pc:docMk/>
            <pc:sldMk cId="3527346567" sldId="2502"/>
            <ac:spMk id="19" creationId="{216C4284-CF12-4EF2-8BD0-309762A768EB}"/>
          </ac:spMkLst>
        </pc:spChg>
        <pc:spChg chg="add del mod">
          <ac:chgData name="Shared Drive" userId="a8e99ec4-c3c1-49ac-ba97-2c12eee91f6a" providerId="ADAL" clId="{D8B24396-9344-4398-8AC6-B1CF74DD827C}" dt="2020-07-25T15:38:57.792" v="268" actId="478"/>
          <ac:spMkLst>
            <pc:docMk/>
            <pc:sldMk cId="3527346567" sldId="2502"/>
            <ac:spMk id="20" creationId="{1BCB0AEF-A323-464E-9496-DDF682F82909}"/>
          </ac:spMkLst>
        </pc:spChg>
        <pc:spChg chg="del">
          <ac:chgData name="Shared Drive" userId="a8e99ec4-c3c1-49ac-ba97-2c12eee91f6a" providerId="ADAL" clId="{D8B24396-9344-4398-8AC6-B1CF74DD827C}" dt="2020-07-25T15:37:02.675" v="195" actId="478"/>
          <ac:spMkLst>
            <pc:docMk/>
            <pc:sldMk cId="3527346567" sldId="2502"/>
            <ac:spMk id="21" creationId="{00000000-0000-0000-0000-000000000000}"/>
          </ac:spMkLst>
        </pc:spChg>
        <pc:spChg chg="del">
          <ac:chgData name="Shared Drive" userId="a8e99ec4-c3c1-49ac-ba97-2c12eee91f6a" providerId="ADAL" clId="{D8B24396-9344-4398-8AC6-B1CF74DD827C}" dt="2020-07-25T15:36:16.031" v="159" actId="478"/>
          <ac:spMkLst>
            <pc:docMk/>
            <pc:sldMk cId="3527346567" sldId="2502"/>
            <ac:spMk id="22" creationId="{00000000-0000-0000-0000-000000000000}"/>
          </ac:spMkLst>
        </pc:spChg>
        <pc:spChg chg="del">
          <ac:chgData name="Shared Drive" userId="a8e99ec4-c3c1-49ac-ba97-2c12eee91f6a" providerId="ADAL" clId="{D8B24396-9344-4398-8AC6-B1CF74DD827C}" dt="2020-07-25T15:37:17.047" v="197" actId="478"/>
          <ac:spMkLst>
            <pc:docMk/>
            <pc:sldMk cId="3527346567" sldId="2502"/>
            <ac:spMk id="23" creationId="{00000000-0000-0000-0000-000000000000}"/>
          </ac:spMkLst>
        </pc:spChg>
        <pc:spChg chg="mod">
          <ac:chgData name="Shared Drive" userId="a8e99ec4-c3c1-49ac-ba97-2c12eee91f6a" providerId="ADAL" clId="{D8B24396-9344-4398-8AC6-B1CF74DD827C}" dt="2020-07-25T16:20:52.034" v="1141" actId="1076"/>
          <ac:spMkLst>
            <pc:docMk/>
            <pc:sldMk cId="3527346567" sldId="2502"/>
            <ac:spMk id="24" creationId="{00000000-0000-0000-0000-000000000000}"/>
          </ac:spMkLst>
        </pc:spChg>
        <pc:spChg chg="add mod">
          <ac:chgData name="Shared Drive" userId="a8e99ec4-c3c1-49ac-ba97-2c12eee91f6a" providerId="ADAL" clId="{D8B24396-9344-4398-8AC6-B1CF74DD827C}" dt="2020-07-25T15:47:10.356" v="552" actId="20577"/>
          <ac:spMkLst>
            <pc:docMk/>
            <pc:sldMk cId="3527346567" sldId="2502"/>
            <ac:spMk id="25" creationId="{E75A2E04-6C2D-487C-8060-588A4509FCB0}"/>
          </ac:spMkLst>
        </pc:spChg>
        <pc:spChg chg="add mod">
          <ac:chgData name="Shared Drive" userId="a8e99ec4-c3c1-49ac-ba97-2c12eee91f6a" providerId="ADAL" clId="{D8B24396-9344-4398-8AC6-B1CF74DD827C}" dt="2020-07-25T15:41:51.339" v="458" actId="21"/>
          <ac:spMkLst>
            <pc:docMk/>
            <pc:sldMk cId="3527346567" sldId="2502"/>
            <ac:spMk id="26" creationId="{3CDF86CE-862A-4642-9810-340AC3BCE4DC}"/>
          </ac:spMkLst>
        </pc:spChg>
        <pc:spChg chg="add del">
          <ac:chgData name="Shared Drive" userId="a8e99ec4-c3c1-49ac-ba97-2c12eee91f6a" providerId="ADAL" clId="{D8B24396-9344-4398-8AC6-B1CF74DD827C}" dt="2020-07-25T15:41:56.134" v="460" actId="22"/>
          <ac:spMkLst>
            <pc:docMk/>
            <pc:sldMk cId="3527346567" sldId="2502"/>
            <ac:spMk id="27" creationId="{5ECB8063-28B6-4CAC-8F74-549BC0DAF47A}"/>
          </ac:spMkLst>
        </pc:spChg>
        <pc:spChg chg="add mod">
          <ac:chgData name="Shared Drive" userId="a8e99ec4-c3c1-49ac-ba97-2c12eee91f6a" providerId="ADAL" clId="{D8B24396-9344-4398-8AC6-B1CF74DD827C}" dt="2020-07-25T15:55:00.381" v="601" actId="1076"/>
          <ac:spMkLst>
            <pc:docMk/>
            <pc:sldMk cId="3527346567" sldId="2502"/>
            <ac:spMk id="28" creationId="{D73CBC65-B80D-4984-9ABC-FCB114DE7BB6}"/>
          </ac:spMkLst>
        </pc:spChg>
        <pc:spChg chg="add mod">
          <ac:chgData name="Shared Drive" userId="a8e99ec4-c3c1-49ac-ba97-2c12eee91f6a" providerId="ADAL" clId="{D8B24396-9344-4398-8AC6-B1CF74DD827C}" dt="2020-07-25T15:55:03.069" v="602" actId="1076"/>
          <ac:spMkLst>
            <pc:docMk/>
            <pc:sldMk cId="3527346567" sldId="2502"/>
            <ac:spMk id="29" creationId="{43B7EB85-0A42-4CFB-AFF5-45E1C05BB397}"/>
          </ac:spMkLst>
        </pc:spChg>
      </pc:sldChg>
      <pc:sldChg chg="add del">
        <pc:chgData name="Shared Drive" userId="a8e99ec4-c3c1-49ac-ba97-2c12eee91f6a" providerId="ADAL" clId="{D8B24396-9344-4398-8AC6-B1CF74DD827C}" dt="2020-08-01T17:32:31.073" v="12408" actId="47"/>
        <pc:sldMkLst>
          <pc:docMk/>
          <pc:sldMk cId="2605485724" sldId="2503"/>
        </pc:sldMkLst>
      </pc:sldChg>
      <pc:sldChg chg="modSp add mod modAnim modNotesTx">
        <pc:chgData name="Shared Drive" userId="a8e99ec4-c3c1-49ac-ba97-2c12eee91f6a" providerId="ADAL" clId="{D8B24396-9344-4398-8AC6-B1CF74DD827C}" dt="2020-08-02T13:39:22.583" v="12544"/>
        <pc:sldMkLst>
          <pc:docMk/>
          <pc:sldMk cId="1491375659" sldId="2504"/>
        </pc:sldMkLst>
        <pc:spChg chg="mod">
          <ac:chgData name="Shared Drive" userId="a8e99ec4-c3c1-49ac-ba97-2c12eee91f6a" providerId="ADAL" clId="{D8B24396-9344-4398-8AC6-B1CF74DD827C}" dt="2020-07-25T16:14:31.282" v="1085" actId="20577"/>
          <ac:spMkLst>
            <pc:docMk/>
            <pc:sldMk cId="1491375659" sldId="2504"/>
            <ac:spMk id="172035" creationId="{A5D764F6-DB72-478B-9769-2CA2FB2B962C}"/>
          </ac:spMkLst>
        </pc:spChg>
      </pc:sldChg>
      <pc:sldChg chg="addSp delSp modSp new del mod modClrScheme chgLayout">
        <pc:chgData name="Shared Drive" userId="a8e99ec4-c3c1-49ac-ba97-2c12eee91f6a" providerId="ADAL" clId="{D8B24396-9344-4398-8AC6-B1CF74DD827C}" dt="2020-08-02T23:30:29.747" v="16867" actId="47"/>
        <pc:sldMkLst>
          <pc:docMk/>
          <pc:sldMk cId="188994663" sldId="2505"/>
        </pc:sldMkLst>
        <pc:spChg chg="del mod ord">
          <ac:chgData name="Shared Drive" userId="a8e99ec4-c3c1-49ac-ba97-2c12eee91f6a" providerId="ADAL" clId="{D8B24396-9344-4398-8AC6-B1CF74DD827C}" dt="2020-07-25T17:37:41.980" v="1176" actId="700"/>
          <ac:spMkLst>
            <pc:docMk/>
            <pc:sldMk cId="188994663" sldId="2505"/>
            <ac:spMk id="2" creationId="{230F2A67-E5B2-4C76-9939-70B7343BEF0F}"/>
          </ac:spMkLst>
        </pc:spChg>
        <pc:spChg chg="add mod ord">
          <ac:chgData name="Shared Drive" userId="a8e99ec4-c3c1-49ac-ba97-2c12eee91f6a" providerId="ADAL" clId="{D8B24396-9344-4398-8AC6-B1CF74DD827C}" dt="2020-07-25T17:38:41.688" v="1189" actId="404"/>
          <ac:spMkLst>
            <pc:docMk/>
            <pc:sldMk cId="188994663" sldId="2505"/>
            <ac:spMk id="3" creationId="{2B468CAF-494F-4137-9BBC-9428C4A8E5BB}"/>
          </ac:spMkLst>
        </pc:spChg>
        <pc:spChg chg="add mod ord">
          <ac:chgData name="Shared Drive" userId="a8e99ec4-c3c1-49ac-ba97-2c12eee91f6a" providerId="ADAL" clId="{D8B24396-9344-4398-8AC6-B1CF74DD827C}" dt="2020-07-26T21:42:07.080" v="4886" actId="33524"/>
          <ac:spMkLst>
            <pc:docMk/>
            <pc:sldMk cId="188994663" sldId="2505"/>
            <ac:spMk id="4" creationId="{15FDC3FE-30E6-4431-A658-FC4195D2FE5C}"/>
          </ac:spMkLst>
        </pc:spChg>
      </pc:sldChg>
      <pc:sldChg chg="modSp new del mod">
        <pc:chgData name="Shared Drive" userId="a8e99ec4-c3c1-49ac-ba97-2c12eee91f6a" providerId="ADAL" clId="{D8B24396-9344-4398-8AC6-B1CF74DD827C}" dt="2020-07-25T17:58:00.652" v="1227" actId="47"/>
        <pc:sldMkLst>
          <pc:docMk/>
          <pc:sldMk cId="1846146843" sldId="2506"/>
        </pc:sldMkLst>
        <pc:spChg chg="mod">
          <ac:chgData name="Shared Drive" userId="a8e99ec4-c3c1-49ac-ba97-2c12eee91f6a" providerId="ADAL" clId="{D8B24396-9344-4398-8AC6-B1CF74DD827C}" dt="2020-07-25T17:39:04.393" v="1193" actId="404"/>
          <ac:spMkLst>
            <pc:docMk/>
            <pc:sldMk cId="1846146843" sldId="2506"/>
            <ac:spMk id="2" creationId="{A36B9DC7-EDE4-4F2B-81FA-59DFD24DC280}"/>
          </ac:spMkLst>
        </pc:spChg>
      </pc:sldChg>
      <pc:sldChg chg="modSp new del mod">
        <pc:chgData name="Shared Drive" userId="a8e99ec4-c3c1-49ac-ba97-2c12eee91f6a" providerId="ADAL" clId="{D8B24396-9344-4398-8AC6-B1CF74DD827C}" dt="2020-08-02T23:30:29.747" v="16867" actId="47"/>
        <pc:sldMkLst>
          <pc:docMk/>
          <pc:sldMk cId="3704631350" sldId="2507"/>
        </pc:sldMkLst>
        <pc:spChg chg="mod">
          <ac:chgData name="Shared Drive" userId="a8e99ec4-c3c1-49ac-ba97-2c12eee91f6a" providerId="ADAL" clId="{D8B24396-9344-4398-8AC6-B1CF74DD827C}" dt="2020-07-25T17:39:25.384" v="1197" actId="404"/>
          <ac:spMkLst>
            <pc:docMk/>
            <pc:sldMk cId="3704631350" sldId="2507"/>
            <ac:spMk id="2" creationId="{5532114B-3522-43F6-9CA4-DE0F84BAF2AB}"/>
          </ac:spMkLst>
        </pc:spChg>
        <pc:spChg chg="mod">
          <ac:chgData name="Shared Drive" userId="a8e99ec4-c3c1-49ac-ba97-2c12eee91f6a" providerId="ADAL" clId="{D8B24396-9344-4398-8AC6-B1CF74DD827C}" dt="2020-07-26T21:02:04.268" v="4274" actId="313"/>
          <ac:spMkLst>
            <pc:docMk/>
            <pc:sldMk cId="3704631350" sldId="2507"/>
            <ac:spMk id="3" creationId="{7591DCD6-11CD-41C8-A730-92778F0AC363}"/>
          </ac:spMkLst>
        </pc:spChg>
      </pc:sldChg>
      <pc:sldChg chg="modSp new del mod">
        <pc:chgData name="Shared Drive" userId="a8e99ec4-c3c1-49ac-ba97-2c12eee91f6a" providerId="ADAL" clId="{D8B24396-9344-4398-8AC6-B1CF74DD827C}" dt="2020-08-02T23:30:29.747" v="16867" actId="47"/>
        <pc:sldMkLst>
          <pc:docMk/>
          <pc:sldMk cId="2848333510" sldId="2508"/>
        </pc:sldMkLst>
        <pc:spChg chg="mod">
          <ac:chgData name="Shared Drive" userId="a8e99ec4-c3c1-49ac-ba97-2c12eee91f6a" providerId="ADAL" clId="{D8B24396-9344-4398-8AC6-B1CF74DD827C}" dt="2020-07-25T17:42:35.841" v="1218" actId="404"/>
          <ac:spMkLst>
            <pc:docMk/>
            <pc:sldMk cId="2848333510" sldId="2508"/>
            <ac:spMk id="2" creationId="{739BAB09-524D-4428-8A7A-A6A3E4A03AF1}"/>
          </ac:spMkLst>
        </pc:spChg>
        <pc:spChg chg="mod">
          <ac:chgData name="Shared Drive" userId="a8e99ec4-c3c1-49ac-ba97-2c12eee91f6a" providerId="ADAL" clId="{D8B24396-9344-4398-8AC6-B1CF74DD827C}" dt="2020-07-25T17:58:47.900" v="1250" actId="6549"/>
          <ac:spMkLst>
            <pc:docMk/>
            <pc:sldMk cId="2848333510" sldId="2508"/>
            <ac:spMk id="3" creationId="{13D5DFBB-38B1-40AE-B4B1-70A0C53AAD7E}"/>
          </ac:spMkLst>
        </pc:spChg>
      </pc:sldChg>
      <pc:sldChg chg="modSp new del mod">
        <pc:chgData name="Shared Drive" userId="a8e99ec4-c3c1-49ac-ba97-2c12eee91f6a" providerId="ADAL" clId="{D8B24396-9344-4398-8AC6-B1CF74DD827C}" dt="2020-08-02T23:30:29.747" v="16867" actId="47"/>
        <pc:sldMkLst>
          <pc:docMk/>
          <pc:sldMk cId="1653039853" sldId="2509"/>
        </pc:sldMkLst>
        <pc:spChg chg="mod">
          <ac:chgData name="Shared Drive" userId="a8e99ec4-c3c1-49ac-ba97-2c12eee91f6a" providerId="ADAL" clId="{D8B24396-9344-4398-8AC6-B1CF74DD827C}" dt="2020-07-25T17:42:40.992" v="1220" actId="404"/>
          <ac:spMkLst>
            <pc:docMk/>
            <pc:sldMk cId="1653039853" sldId="2509"/>
            <ac:spMk id="2" creationId="{B98021C9-CCE6-484B-9D1A-472986B5484A}"/>
          </ac:spMkLst>
        </pc:spChg>
        <pc:spChg chg="mod">
          <ac:chgData name="Shared Drive" userId="a8e99ec4-c3c1-49ac-ba97-2c12eee91f6a" providerId="ADAL" clId="{D8B24396-9344-4398-8AC6-B1CF74DD827C}" dt="2020-07-26T21:42:14.426" v="4887" actId="20577"/>
          <ac:spMkLst>
            <pc:docMk/>
            <pc:sldMk cId="1653039853" sldId="2509"/>
            <ac:spMk id="3" creationId="{03395727-EECC-4049-ADBC-C0A0DADC942E}"/>
          </ac:spMkLst>
        </pc:spChg>
      </pc:sldChg>
      <pc:sldChg chg="modSp add mod modAnim">
        <pc:chgData name="Shared Drive" userId="a8e99ec4-c3c1-49ac-ba97-2c12eee91f6a" providerId="ADAL" clId="{D8B24396-9344-4398-8AC6-B1CF74DD827C}" dt="2020-07-31T23:46:40.104" v="9989"/>
        <pc:sldMkLst>
          <pc:docMk/>
          <pc:sldMk cId="3480273172" sldId="2510"/>
        </pc:sldMkLst>
        <pc:spChg chg="mod">
          <ac:chgData name="Shared Drive" userId="a8e99ec4-c3c1-49ac-ba97-2c12eee91f6a" providerId="ADAL" clId="{D8B24396-9344-4398-8AC6-B1CF74DD827C}" dt="2020-07-26T15:01:54.198" v="2207" actId="313"/>
          <ac:spMkLst>
            <pc:docMk/>
            <pc:sldMk cId="3480273172" sldId="2510"/>
            <ac:spMk id="3" creationId="{00000000-0000-0000-0000-000000000000}"/>
          </ac:spMkLst>
        </pc:spChg>
        <pc:spChg chg="mod">
          <ac:chgData name="Shared Drive" userId="a8e99ec4-c3c1-49ac-ba97-2c12eee91f6a" providerId="ADAL" clId="{D8B24396-9344-4398-8AC6-B1CF74DD827C}" dt="2020-07-26T14:53:58.439" v="1853" actId="313"/>
          <ac:spMkLst>
            <pc:docMk/>
            <pc:sldMk cId="3480273172" sldId="2510"/>
            <ac:spMk id="4" creationId="{00000000-0000-0000-0000-000000000000}"/>
          </ac:spMkLst>
        </pc:spChg>
        <pc:spChg chg="mod">
          <ac:chgData name="Shared Drive" userId="a8e99ec4-c3c1-49ac-ba97-2c12eee91f6a" providerId="ADAL" clId="{D8B24396-9344-4398-8AC6-B1CF74DD827C}" dt="2020-07-26T21:14:59.532" v="4768" actId="20577"/>
          <ac:spMkLst>
            <pc:docMk/>
            <pc:sldMk cId="3480273172" sldId="2510"/>
            <ac:spMk id="10" creationId="{EE2EF0F5-DCDF-421A-AA7F-258DF03B01B4}"/>
          </ac:spMkLst>
        </pc:spChg>
        <pc:spChg chg="mod">
          <ac:chgData name="Shared Drive" userId="a8e99ec4-c3c1-49ac-ba97-2c12eee91f6a" providerId="ADAL" clId="{D8B24396-9344-4398-8AC6-B1CF74DD827C}" dt="2020-07-26T15:00:16.421" v="2204" actId="20577"/>
          <ac:spMkLst>
            <pc:docMk/>
            <pc:sldMk cId="3480273172" sldId="2510"/>
            <ac:spMk id="21" creationId="{00000000-0000-0000-0000-000000000000}"/>
          </ac:spMkLst>
        </pc:spChg>
        <pc:spChg chg="mod">
          <ac:chgData name="Shared Drive" userId="a8e99ec4-c3c1-49ac-ba97-2c12eee91f6a" providerId="ADAL" clId="{D8B24396-9344-4398-8AC6-B1CF74DD827C}" dt="2020-07-31T23:31:21.214" v="9521" actId="12"/>
          <ac:spMkLst>
            <pc:docMk/>
            <pc:sldMk cId="3480273172" sldId="2510"/>
            <ac:spMk id="22" creationId="{00000000-0000-0000-0000-000000000000}"/>
          </ac:spMkLst>
        </pc:spChg>
        <pc:spChg chg="mod">
          <ac:chgData name="Shared Drive" userId="a8e99ec4-c3c1-49ac-ba97-2c12eee91f6a" providerId="ADAL" clId="{D8B24396-9344-4398-8AC6-B1CF74DD827C}" dt="2020-07-26T15:00:02.336" v="2184" actId="20577"/>
          <ac:spMkLst>
            <pc:docMk/>
            <pc:sldMk cId="3480273172" sldId="2510"/>
            <ac:spMk id="23" creationId="{00000000-0000-0000-0000-000000000000}"/>
          </ac:spMkLst>
        </pc:spChg>
        <pc:spChg chg="mod">
          <ac:chgData name="Shared Drive" userId="a8e99ec4-c3c1-49ac-ba97-2c12eee91f6a" providerId="ADAL" clId="{D8B24396-9344-4398-8AC6-B1CF74DD827C}" dt="2020-07-26T14:49:58.298" v="1650" actId="20577"/>
          <ac:spMkLst>
            <pc:docMk/>
            <pc:sldMk cId="3480273172" sldId="2510"/>
            <ac:spMk id="24" creationId="{00000000-0000-0000-0000-000000000000}"/>
          </ac:spMkLst>
        </pc:spChg>
      </pc:sldChg>
      <pc:sldChg chg="addSp delSp modSp new mod modClrScheme chgLayout">
        <pc:chgData name="Shared Drive" userId="a8e99ec4-c3c1-49ac-ba97-2c12eee91f6a" providerId="ADAL" clId="{D8B24396-9344-4398-8AC6-B1CF74DD827C}" dt="2020-07-31T23:49:00.029" v="10006" actId="20577"/>
        <pc:sldMkLst>
          <pc:docMk/>
          <pc:sldMk cId="2535489005" sldId="2511"/>
        </pc:sldMkLst>
        <pc:spChg chg="del mod ord">
          <ac:chgData name="Shared Drive" userId="a8e99ec4-c3c1-49ac-ba97-2c12eee91f6a" providerId="ADAL" clId="{D8B24396-9344-4398-8AC6-B1CF74DD827C}" dt="2020-07-26T15:07:28.967" v="2271" actId="700"/>
          <ac:spMkLst>
            <pc:docMk/>
            <pc:sldMk cId="2535489005" sldId="2511"/>
            <ac:spMk id="2" creationId="{3D60B1BB-BE1D-4D3E-93CD-79744E63CDC8}"/>
          </ac:spMkLst>
        </pc:spChg>
        <pc:spChg chg="add mod ord">
          <ac:chgData name="Shared Drive" userId="a8e99ec4-c3c1-49ac-ba97-2c12eee91f6a" providerId="ADAL" clId="{D8B24396-9344-4398-8AC6-B1CF74DD827C}" dt="2020-07-26T15:34:31.129" v="3347" actId="403"/>
          <ac:spMkLst>
            <pc:docMk/>
            <pc:sldMk cId="2535489005" sldId="2511"/>
            <ac:spMk id="3" creationId="{CE9F5F96-641B-4383-9A27-A3D6F26CDC2C}"/>
          </ac:spMkLst>
        </pc:spChg>
        <pc:spChg chg="add mod ord">
          <ac:chgData name="Shared Drive" userId="a8e99ec4-c3c1-49ac-ba97-2c12eee91f6a" providerId="ADAL" clId="{D8B24396-9344-4398-8AC6-B1CF74DD827C}" dt="2020-07-31T23:49:00.029" v="10006" actId="20577"/>
          <ac:spMkLst>
            <pc:docMk/>
            <pc:sldMk cId="2535489005" sldId="2511"/>
            <ac:spMk id="4" creationId="{64E69531-7FAF-4C75-9FFF-3ACB5A875818}"/>
          </ac:spMkLst>
        </pc:spChg>
      </pc:sldChg>
      <pc:sldChg chg="addSp delSp modSp new mod ord modClrScheme modAnim chgLayout modNotesTx">
        <pc:chgData name="Shared Drive" userId="a8e99ec4-c3c1-49ac-ba97-2c12eee91f6a" providerId="ADAL" clId="{D8B24396-9344-4398-8AC6-B1CF74DD827C}" dt="2020-08-03T00:07:54.999" v="17466"/>
        <pc:sldMkLst>
          <pc:docMk/>
          <pc:sldMk cId="1202572529" sldId="2512"/>
        </pc:sldMkLst>
        <pc:spChg chg="del mod ord">
          <ac:chgData name="Shared Drive" userId="a8e99ec4-c3c1-49ac-ba97-2c12eee91f6a" providerId="ADAL" clId="{D8B24396-9344-4398-8AC6-B1CF74DD827C}" dt="2020-07-26T20:55:23.581" v="3428" actId="700"/>
          <ac:spMkLst>
            <pc:docMk/>
            <pc:sldMk cId="1202572529" sldId="2512"/>
            <ac:spMk id="2" creationId="{F64611DB-A380-42A9-AEF4-614C6A8E8DC7}"/>
          </ac:spMkLst>
        </pc:spChg>
        <pc:spChg chg="add mod ord">
          <ac:chgData name="Shared Drive" userId="a8e99ec4-c3c1-49ac-ba97-2c12eee91f6a" providerId="ADAL" clId="{D8B24396-9344-4398-8AC6-B1CF74DD827C}" dt="2020-07-26T20:55:39.871" v="3477" actId="404"/>
          <ac:spMkLst>
            <pc:docMk/>
            <pc:sldMk cId="1202572529" sldId="2512"/>
            <ac:spMk id="3" creationId="{620966DE-64A8-418E-BFFC-8124F3599E78}"/>
          </ac:spMkLst>
        </pc:spChg>
        <pc:spChg chg="add mod ord">
          <ac:chgData name="Shared Drive" userId="a8e99ec4-c3c1-49ac-ba97-2c12eee91f6a" providerId="ADAL" clId="{D8B24396-9344-4398-8AC6-B1CF74DD827C}" dt="2020-07-31T19:13:29.159" v="8728" actId="6549"/>
          <ac:spMkLst>
            <pc:docMk/>
            <pc:sldMk cId="1202572529" sldId="2512"/>
            <ac:spMk id="4" creationId="{8EA564DC-0641-4944-82F3-B3C96962454D}"/>
          </ac:spMkLst>
        </pc:spChg>
      </pc:sldChg>
      <pc:sldChg chg="modSp new mod modAnim">
        <pc:chgData name="Shared Drive" userId="a8e99ec4-c3c1-49ac-ba97-2c12eee91f6a" providerId="ADAL" clId="{D8B24396-9344-4398-8AC6-B1CF74DD827C}" dt="2020-07-27T15:28:12.045" v="7208" actId="20577"/>
        <pc:sldMkLst>
          <pc:docMk/>
          <pc:sldMk cId="520917965" sldId="2513"/>
        </pc:sldMkLst>
        <pc:spChg chg="mod">
          <ac:chgData name="Shared Drive" userId="a8e99ec4-c3c1-49ac-ba97-2c12eee91f6a" providerId="ADAL" clId="{D8B24396-9344-4398-8AC6-B1CF74DD827C}" dt="2020-07-27T15:23:37.190" v="7050" actId="20577"/>
          <ac:spMkLst>
            <pc:docMk/>
            <pc:sldMk cId="520917965" sldId="2513"/>
            <ac:spMk id="2" creationId="{5DB03EF3-21DE-48C7-866C-5666F3AD8158}"/>
          </ac:spMkLst>
        </pc:spChg>
        <pc:spChg chg="mod">
          <ac:chgData name="Shared Drive" userId="a8e99ec4-c3c1-49ac-ba97-2c12eee91f6a" providerId="ADAL" clId="{D8B24396-9344-4398-8AC6-B1CF74DD827C}" dt="2020-07-27T15:28:12.045" v="7208" actId="20577"/>
          <ac:spMkLst>
            <pc:docMk/>
            <pc:sldMk cId="520917965" sldId="2513"/>
            <ac:spMk id="3" creationId="{60952453-3701-48CA-9A0D-677305844C8F}"/>
          </ac:spMkLst>
        </pc:spChg>
      </pc:sldChg>
      <pc:sldChg chg="delSp modSp add mod delAnim">
        <pc:chgData name="Shared Drive" userId="a8e99ec4-c3c1-49ac-ba97-2c12eee91f6a" providerId="ADAL" clId="{D8B24396-9344-4398-8AC6-B1CF74DD827C}" dt="2020-08-01T17:36:56.167" v="12504" actId="115"/>
        <pc:sldMkLst>
          <pc:docMk/>
          <pc:sldMk cId="2222051795" sldId="2514"/>
        </pc:sldMkLst>
        <pc:spChg chg="mod">
          <ac:chgData name="Shared Drive" userId="a8e99ec4-c3c1-49ac-ba97-2c12eee91f6a" providerId="ADAL" clId="{D8B24396-9344-4398-8AC6-B1CF74DD827C}" dt="2020-07-27T19:33:52.696" v="7439" actId="6549"/>
          <ac:spMkLst>
            <pc:docMk/>
            <pc:sldMk cId="2222051795" sldId="2514"/>
            <ac:spMk id="2" creationId="{5DDEA31F-458D-4B87-8474-861274434302}"/>
          </ac:spMkLst>
        </pc:spChg>
        <pc:spChg chg="del">
          <ac:chgData name="Shared Drive" userId="a8e99ec4-c3c1-49ac-ba97-2c12eee91f6a" providerId="ADAL" clId="{D8B24396-9344-4398-8AC6-B1CF74DD827C}" dt="2020-07-27T19:33:25.161" v="7374" actId="478"/>
          <ac:spMkLst>
            <pc:docMk/>
            <pc:sldMk cId="2222051795" sldId="2514"/>
            <ac:spMk id="3" creationId="{1F29F6F2-3CB5-4130-BFA8-4B370ABBF5FA}"/>
          </ac:spMkLst>
        </pc:spChg>
        <pc:spChg chg="del">
          <ac:chgData name="Shared Drive" userId="a8e99ec4-c3c1-49ac-ba97-2c12eee91f6a" providerId="ADAL" clId="{D8B24396-9344-4398-8AC6-B1CF74DD827C}" dt="2020-07-27T19:33:25.161" v="7374" actId="478"/>
          <ac:spMkLst>
            <pc:docMk/>
            <pc:sldMk cId="2222051795" sldId="2514"/>
            <ac:spMk id="4" creationId="{F86DCBB2-01CF-4BFD-8592-DD25B2F0504D}"/>
          </ac:spMkLst>
        </pc:spChg>
        <pc:spChg chg="del">
          <ac:chgData name="Shared Drive" userId="a8e99ec4-c3c1-49ac-ba97-2c12eee91f6a" providerId="ADAL" clId="{D8B24396-9344-4398-8AC6-B1CF74DD827C}" dt="2020-07-27T19:33:25.161" v="7374" actId="478"/>
          <ac:spMkLst>
            <pc:docMk/>
            <pc:sldMk cId="2222051795" sldId="2514"/>
            <ac:spMk id="5" creationId="{C626D06D-A147-408E-9460-973D27ABD242}"/>
          </ac:spMkLst>
        </pc:spChg>
        <pc:spChg chg="del">
          <ac:chgData name="Shared Drive" userId="a8e99ec4-c3c1-49ac-ba97-2c12eee91f6a" providerId="ADAL" clId="{D8B24396-9344-4398-8AC6-B1CF74DD827C}" dt="2020-07-27T19:33:25.161" v="7374" actId="478"/>
          <ac:spMkLst>
            <pc:docMk/>
            <pc:sldMk cId="2222051795" sldId="2514"/>
            <ac:spMk id="6" creationId="{209148C5-E3B8-45FD-9076-BD8C9CA96662}"/>
          </ac:spMkLst>
        </pc:spChg>
        <pc:spChg chg="mod">
          <ac:chgData name="Shared Drive" userId="a8e99ec4-c3c1-49ac-ba97-2c12eee91f6a" providerId="ADAL" clId="{D8B24396-9344-4398-8AC6-B1CF74DD827C}" dt="2020-07-27T19:33:31.538" v="7375" actId="1076"/>
          <ac:spMkLst>
            <pc:docMk/>
            <pc:sldMk cId="2222051795" sldId="2514"/>
            <ac:spMk id="7" creationId="{37D5ED89-721C-4252-89C8-BA8F34EACBAF}"/>
          </ac:spMkLst>
        </pc:spChg>
        <pc:spChg chg="mod">
          <ac:chgData name="Shared Drive" userId="a8e99ec4-c3c1-49ac-ba97-2c12eee91f6a" providerId="ADAL" clId="{D8B24396-9344-4398-8AC6-B1CF74DD827C}" dt="2020-08-01T17:36:51.872" v="12503" actId="115"/>
          <ac:spMkLst>
            <pc:docMk/>
            <pc:sldMk cId="2222051795" sldId="2514"/>
            <ac:spMk id="8" creationId="{6F7E8B3A-30F3-491F-A5F6-356272B7D101}"/>
          </ac:spMkLst>
        </pc:spChg>
        <pc:spChg chg="del">
          <ac:chgData name="Shared Drive" userId="a8e99ec4-c3c1-49ac-ba97-2c12eee91f6a" providerId="ADAL" clId="{D8B24396-9344-4398-8AC6-B1CF74DD827C}" dt="2020-07-27T19:33:25.161" v="7374" actId="478"/>
          <ac:spMkLst>
            <pc:docMk/>
            <pc:sldMk cId="2222051795" sldId="2514"/>
            <ac:spMk id="9" creationId="{2727ACF6-92F2-4BF9-BDBB-4877B055D43D}"/>
          </ac:spMkLst>
        </pc:spChg>
        <pc:spChg chg="mod">
          <ac:chgData name="Shared Drive" userId="a8e99ec4-c3c1-49ac-ba97-2c12eee91f6a" providerId="ADAL" clId="{D8B24396-9344-4398-8AC6-B1CF74DD827C}" dt="2020-07-27T19:33:31.538" v="7375" actId="1076"/>
          <ac:spMkLst>
            <pc:docMk/>
            <pc:sldMk cId="2222051795" sldId="2514"/>
            <ac:spMk id="10" creationId="{CBCA4622-165F-4369-A913-1307AD03C4BF}"/>
          </ac:spMkLst>
        </pc:spChg>
        <pc:spChg chg="mod">
          <ac:chgData name="Shared Drive" userId="a8e99ec4-c3c1-49ac-ba97-2c12eee91f6a" providerId="ADAL" clId="{D8B24396-9344-4398-8AC6-B1CF74DD827C}" dt="2020-07-27T19:33:31.538" v="7375" actId="1076"/>
          <ac:spMkLst>
            <pc:docMk/>
            <pc:sldMk cId="2222051795" sldId="2514"/>
            <ac:spMk id="11" creationId="{765E45CC-090C-43B2-9757-0D411B3D33ED}"/>
          </ac:spMkLst>
        </pc:spChg>
        <pc:spChg chg="mod">
          <ac:chgData name="Shared Drive" userId="a8e99ec4-c3c1-49ac-ba97-2c12eee91f6a" providerId="ADAL" clId="{D8B24396-9344-4398-8AC6-B1CF74DD827C}" dt="2020-08-01T17:36:56.167" v="12504" actId="115"/>
          <ac:spMkLst>
            <pc:docMk/>
            <pc:sldMk cId="2222051795" sldId="2514"/>
            <ac:spMk id="12" creationId="{9C021718-C6D0-42D9-A2C7-5BBA9CBF1029}"/>
          </ac:spMkLst>
        </pc:spChg>
        <pc:spChg chg="del">
          <ac:chgData name="Shared Drive" userId="a8e99ec4-c3c1-49ac-ba97-2c12eee91f6a" providerId="ADAL" clId="{D8B24396-9344-4398-8AC6-B1CF74DD827C}" dt="2020-07-27T19:33:25.161" v="7374" actId="478"/>
          <ac:spMkLst>
            <pc:docMk/>
            <pc:sldMk cId="2222051795" sldId="2514"/>
            <ac:spMk id="13" creationId="{DB0F05CD-98BA-44DB-9BF0-331DFD625EB7}"/>
          </ac:spMkLst>
        </pc:spChg>
        <pc:spChg chg="del">
          <ac:chgData name="Shared Drive" userId="a8e99ec4-c3c1-49ac-ba97-2c12eee91f6a" providerId="ADAL" clId="{D8B24396-9344-4398-8AC6-B1CF74DD827C}" dt="2020-07-27T19:33:25.161" v="7374" actId="478"/>
          <ac:spMkLst>
            <pc:docMk/>
            <pc:sldMk cId="2222051795" sldId="2514"/>
            <ac:spMk id="14" creationId="{495BBFB0-9E59-42D7-AE72-882F7F6278A1}"/>
          </ac:spMkLst>
        </pc:spChg>
        <pc:spChg chg="del">
          <ac:chgData name="Shared Drive" userId="a8e99ec4-c3c1-49ac-ba97-2c12eee91f6a" providerId="ADAL" clId="{D8B24396-9344-4398-8AC6-B1CF74DD827C}" dt="2020-07-27T19:33:25.161" v="7374" actId="478"/>
          <ac:spMkLst>
            <pc:docMk/>
            <pc:sldMk cId="2222051795" sldId="2514"/>
            <ac:spMk id="15" creationId="{964C1E1C-6667-49EB-91D7-3289EC5B1638}"/>
          </ac:spMkLst>
        </pc:spChg>
        <pc:spChg chg="del">
          <ac:chgData name="Shared Drive" userId="a8e99ec4-c3c1-49ac-ba97-2c12eee91f6a" providerId="ADAL" clId="{D8B24396-9344-4398-8AC6-B1CF74DD827C}" dt="2020-07-27T19:33:25.161" v="7374" actId="478"/>
          <ac:spMkLst>
            <pc:docMk/>
            <pc:sldMk cId="2222051795" sldId="2514"/>
            <ac:spMk id="16" creationId="{E6A61A3A-FE73-42AD-B916-9BF19168E4C8}"/>
          </ac:spMkLst>
        </pc:spChg>
        <pc:spChg chg="del">
          <ac:chgData name="Shared Drive" userId="a8e99ec4-c3c1-49ac-ba97-2c12eee91f6a" providerId="ADAL" clId="{D8B24396-9344-4398-8AC6-B1CF74DD827C}" dt="2020-07-27T19:33:25.161" v="7374" actId="478"/>
          <ac:spMkLst>
            <pc:docMk/>
            <pc:sldMk cId="2222051795" sldId="2514"/>
            <ac:spMk id="17" creationId="{862031BA-0A08-4C73-85D7-F340C6E79C7F}"/>
          </ac:spMkLst>
        </pc:spChg>
        <pc:spChg chg="del">
          <ac:chgData name="Shared Drive" userId="a8e99ec4-c3c1-49ac-ba97-2c12eee91f6a" providerId="ADAL" clId="{D8B24396-9344-4398-8AC6-B1CF74DD827C}" dt="2020-07-27T19:33:25.161" v="7374" actId="478"/>
          <ac:spMkLst>
            <pc:docMk/>
            <pc:sldMk cId="2222051795" sldId="2514"/>
            <ac:spMk id="18" creationId="{0FA25D38-601C-48E2-A4B0-9C301B157E3C}"/>
          </ac:spMkLst>
        </pc:spChg>
        <pc:spChg chg="del">
          <ac:chgData name="Shared Drive" userId="a8e99ec4-c3c1-49ac-ba97-2c12eee91f6a" providerId="ADAL" clId="{D8B24396-9344-4398-8AC6-B1CF74DD827C}" dt="2020-07-27T19:33:25.161" v="7374" actId="478"/>
          <ac:spMkLst>
            <pc:docMk/>
            <pc:sldMk cId="2222051795" sldId="2514"/>
            <ac:spMk id="19" creationId="{9941C67C-3A1E-4B5F-BF8C-10B6736F471B}"/>
          </ac:spMkLst>
        </pc:spChg>
        <pc:spChg chg="del">
          <ac:chgData name="Shared Drive" userId="a8e99ec4-c3c1-49ac-ba97-2c12eee91f6a" providerId="ADAL" clId="{D8B24396-9344-4398-8AC6-B1CF74DD827C}" dt="2020-07-27T19:33:25.161" v="7374" actId="478"/>
          <ac:spMkLst>
            <pc:docMk/>
            <pc:sldMk cId="2222051795" sldId="2514"/>
            <ac:spMk id="20" creationId="{05776E3B-D536-46B9-9C62-90CAD8CD19C4}"/>
          </ac:spMkLst>
        </pc:spChg>
        <pc:spChg chg="del">
          <ac:chgData name="Shared Drive" userId="a8e99ec4-c3c1-49ac-ba97-2c12eee91f6a" providerId="ADAL" clId="{D8B24396-9344-4398-8AC6-B1CF74DD827C}" dt="2020-07-27T19:33:25.161" v="7374" actId="478"/>
          <ac:spMkLst>
            <pc:docMk/>
            <pc:sldMk cId="2222051795" sldId="2514"/>
            <ac:spMk id="21" creationId="{0918B502-BF7A-460B-9CAB-299F86E4E61C}"/>
          </ac:spMkLst>
        </pc:spChg>
        <pc:spChg chg="del">
          <ac:chgData name="Shared Drive" userId="a8e99ec4-c3c1-49ac-ba97-2c12eee91f6a" providerId="ADAL" clId="{D8B24396-9344-4398-8AC6-B1CF74DD827C}" dt="2020-07-27T19:33:25.161" v="7374" actId="478"/>
          <ac:spMkLst>
            <pc:docMk/>
            <pc:sldMk cId="2222051795" sldId="2514"/>
            <ac:spMk id="24" creationId="{3A270E6E-F6B0-441D-B12F-D9F51A6E5511}"/>
          </ac:spMkLst>
        </pc:spChg>
        <pc:spChg chg="del">
          <ac:chgData name="Shared Drive" userId="a8e99ec4-c3c1-49ac-ba97-2c12eee91f6a" providerId="ADAL" clId="{D8B24396-9344-4398-8AC6-B1CF74DD827C}" dt="2020-07-27T19:33:25.161" v="7374" actId="478"/>
          <ac:spMkLst>
            <pc:docMk/>
            <pc:sldMk cId="2222051795" sldId="2514"/>
            <ac:spMk id="26" creationId="{42289E73-FE53-403B-842A-EF1649E8A88C}"/>
          </ac:spMkLst>
        </pc:spChg>
        <pc:spChg chg="del">
          <ac:chgData name="Shared Drive" userId="a8e99ec4-c3c1-49ac-ba97-2c12eee91f6a" providerId="ADAL" clId="{D8B24396-9344-4398-8AC6-B1CF74DD827C}" dt="2020-07-27T19:33:25.161" v="7374" actId="478"/>
          <ac:spMkLst>
            <pc:docMk/>
            <pc:sldMk cId="2222051795" sldId="2514"/>
            <ac:spMk id="28" creationId="{D1C8F4C3-DA85-4A17-933E-57E56A63A676}"/>
          </ac:spMkLst>
        </pc:spChg>
        <pc:spChg chg="del">
          <ac:chgData name="Shared Drive" userId="a8e99ec4-c3c1-49ac-ba97-2c12eee91f6a" providerId="ADAL" clId="{D8B24396-9344-4398-8AC6-B1CF74DD827C}" dt="2020-07-27T19:33:25.161" v="7374" actId="478"/>
          <ac:spMkLst>
            <pc:docMk/>
            <pc:sldMk cId="2222051795" sldId="2514"/>
            <ac:spMk id="29" creationId="{6B550449-D879-43F8-AA9E-4B21191058DD}"/>
          </ac:spMkLst>
        </pc:spChg>
      </pc:sldChg>
      <pc:sldChg chg="addSp delSp modSp new mod modClrScheme modAnim chgLayout">
        <pc:chgData name="Shared Drive" userId="a8e99ec4-c3c1-49ac-ba97-2c12eee91f6a" providerId="ADAL" clId="{D8B24396-9344-4398-8AC6-B1CF74DD827C}" dt="2020-08-01T17:35:53.254" v="12425"/>
        <pc:sldMkLst>
          <pc:docMk/>
          <pc:sldMk cId="3374416125" sldId="2515"/>
        </pc:sldMkLst>
        <pc:spChg chg="del mod ord">
          <ac:chgData name="Shared Drive" userId="a8e99ec4-c3c1-49ac-ba97-2c12eee91f6a" providerId="ADAL" clId="{D8B24396-9344-4398-8AC6-B1CF74DD827C}" dt="2020-07-30T13:56:28.117" v="7577" actId="700"/>
          <ac:spMkLst>
            <pc:docMk/>
            <pc:sldMk cId="3374416125" sldId="2515"/>
            <ac:spMk id="2" creationId="{83E45A06-A4D8-4FA8-8096-B2D28E540619}"/>
          </ac:spMkLst>
        </pc:spChg>
        <pc:spChg chg="add mod ord">
          <ac:chgData name="Shared Drive" userId="a8e99ec4-c3c1-49ac-ba97-2c12eee91f6a" providerId="ADAL" clId="{D8B24396-9344-4398-8AC6-B1CF74DD827C}" dt="2020-07-30T13:57:27.563" v="7688" actId="313"/>
          <ac:spMkLst>
            <pc:docMk/>
            <pc:sldMk cId="3374416125" sldId="2515"/>
            <ac:spMk id="3" creationId="{5190F012-FD73-4629-BE22-5F629A4BD44A}"/>
          </ac:spMkLst>
        </pc:spChg>
        <pc:spChg chg="add mod ord">
          <ac:chgData name="Shared Drive" userId="a8e99ec4-c3c1-49ac-ba97-2c12eee91f6a" providerId="ADAL" clId="{D8B24396-9344-4398-8AC6-B1CF74DD827C}" dt="2020-07-30T14:16:20.763" v="8458" actId="20577"/>
          <ac:spMkLst>
            <pc:docMk/>
            <pc:sldMk cId="3374416125" sldId="2515"/>
            <ac:spMk id="4" creationId="{2F2FD557-9EB3-4C09-8593-DB7BC57CF8AF}"/>
          </ac:spMkLst>
        </pc:spChg>
        <pc:spChg chg="add del mod">
          <ac:chgData name="Shared Drive" userId="a8e99ec4-c3c1-49ac-ba97-2c12eee91f6a" providerId="ADAL" clId="{D8B24396-9344-4398-8AC6-B1CF74DD827C}" dt="2020-07-30T14:02:50.486" v="7889" actId="767"/>
          <ac:spMkLst>
            <pc:docMk/>
            <pc:sldMk cId="3374416125" sldId="2515"/>
            <ac:spMk id="5" creationId="{5AA6AC50-1250-4C35-803A-AA15A6246FFE}"/>
          </ac:spMkLst>
        </pc:spChg>
        <pc:spChg chg="add mod">
          <ac:chgData name="Shared Drive" userId="a8e99ec4-c3c1-49ac-ba97-2c12eee91f6a" providerId="ADAL" clId="{D8B24396-9344-4398-8AC6-B1CF74DD827C}" dt="2020-07-30T14:08:21.309" v="8322" actId="20577"/>
          <ac:spMkLst>
            <pc:docMk/>
            <pc:sldMk cId="3374416125" sldId="2515"/>
            <ac:spMk id="6" creationId="{5FC3DB38-2D25-4EEF-8757-3137BC583812}"/>
          </ac:spMkLst>
        </pc:spChg>
      </pc:sldChg>
      <pc:sldChg chg="addSp delSp modSp new mod modClrScheme chgLayout">
        <pc:chgData name="Shared Drive" userId="a8e99ec4-c3c1-49ac-ba97-2c12eee91f6a" providerId="ADAL" clId="{D8B24396-9344-4398-8AC6-B1CF74DD827C}" dt="2020-07-30T14:31:20.369" v="8526" actId="20577"/>
        <pc:sldMkLst>
          <pc:docMk/>
          <pc:sldMk cId="2370776367" sldId="2516"/>
        </pc:sldMkLst>
        <pc:spChg chg="del mod ord">
          <ac:chgData name="Shared Drive" userId="a8e99ec4-c3c1-49ac-ba97-2c12eee91f6a" providerId="ADAL" clId="{D8B24396-9344-4398-8AC6-B1CF74DD827C}" dt="2020-07-30T14:28:43.438" v="8460" actId="700"/>
          <ac:spMkLst>
            <pc:docMk/>
            <pc:sldMk cId="2370776367" sldId="2516"/>
            <ac:spMk id="2" creationId="{F8F93C29-8624-4BCA-BCBF-8832EC624425}"/>
          </ac:spMkLst>
        </pc:spChg>
        <pc:spChg chg="del">
          <ac:chgData name="Shared Drive" userId="a8e99ec4-c3c1-49ac-ba97-2c12eee91f6a" providerId="ADAL" clId="{D8B24396-9344-4398-8AC6-B1CF74DD827C}" dt="2020-07-30T14:28:43.438" v="8460" actId="700"/>
          <ac:spMkLst>
            <pc:docMk/>
            <pc:sldMk cId="2370776367" sldId="2516"/>
            <ac:spMk id="3" creationId="{1F39D5C8-297F-493E-A081-861C257FFC78}"/>
          </ac:spMkLst>
        </pc:spChg>
        <pc:spChg chg="add mod ord">
          <ac:chgData name="Shared Drive" userId="a8e99ec4-c3c1-49ac-ba97-2c12eee91f6a" providerId="ADAL" clId="{D8B24396-9344-4398-8AC6-B1CF74DD827C}" dt="2020-07-30T14:31:20.369" v="8526" actId="20577"/>
          <ac:spMkLst>
            <pc:docMk/>
            <pc:sldMk cId="2370776367" sldId="2516"/>
            <ac:spMk id="4" creationId="{01CF9C13-3F20-48CA-8255-E1A0AEF42E7B}"/>
          </ac:spMkLst>
        </pc:spChg>
        <pc:spChg chg="add mod">
          <ac:chgData name="Shared Drive" userId="a8e99ec4-c3c1-49ac-ba97-2c12eee91f6a" providerId="ADAL" clId="{D8B24396-9344-4398-8AC6-B1CF74DD827C}" dt="2020-07-30T14:30:54.689" v="8485" actId="1076"/>
          <ac:spMkLst>
            <pc:docMk/>
            <pc:sldMk cId="2370776367" sldId="2516"/>
            <ac:spMk id="5" creationId="{EAAEDD50-2002-472B-B6DE-06B08BE239E0}"/>
          </ac:spMkLst>
        </pc:spChg>
        <pc:picChg chg="add del mod">
          <ac:chgData name="Shared Drive" userId="a8e99ec4-c3c1-49ac-ba97-2c12eee91f6a" providerId="ADAL" clId="{D8B24396-9344-4398-8AC6-B1CF74DD827C}" dt="2020-07-30T14:28:56.385" v="8468"/>
          <ac:picMkLst>
            <pc:docMk/>
            <pc:sldMk cId="2370776367" sldId="2516"/>
            <ac:picMk id="1026" creationId="{552E59BE-C15F-4565-9DD7-4BBF11414579}"/>
          </ac:picMkLst>
        </pc:picChg>
        <pc:picChg chg="add mod">
          <ac:chgData name="Shared Drive" userId="a8e99ec4-c3c1-49ac-ba97-2c12eee91f6a" providerId="ADAL" clId="{D8B24396-9344-4398-8AC6-B1CF74DD827C}" dt="2020-07-30T14:31:12.217" v="8488" actId="14100"/>
          <ac:picMkLst>
            <pc:docMk/>
            <pc:sldMk cId="2370776367" sldId="2516"/>
            <ac:picMk id="1028" creationId="{4FC6C9BB-1A7A-43D2-BAD5-EF48DABD8EBB}"/>
          </ac:picMkLst>
        </pc:picChg>
      </pc:sldChg>
      <pc:sldChg chg="addSp modSp new mod">
        <pc:chgData name="Shared Drive" userId="a8e99ec4-c3c1-49ac-ba97-2c12eee91f6a" providerId="ADAL" clId="{D8B24396-9344-4398-8AC6-B1CF74DD827C}" dt="2020-07-31T23:14:12.825" v="9302" actId="20577"/>
        <pc:sldMkLst>
          <pc:docMk/>
          <pc:sldMk cId="1585664710" sldId="2517"/>
        </pc:sldMkLst>
        <pc:spChg chg="mod">
          <ac:chgData name="Shared Drive" userId="a8e99ec4-c3c1-49ac-ba97-2c12eee91f6a" providerId="ADAL" clId="{D8B24396-9344-4398-8AC6-B1CF74DD827C}" dt="2020-07-31T23:12:11.996" v="9191" actId="20577"/>
          <ac:spMkLst>
            <pc:docMk/>
            <pc:sldMk cId="1585664710" sldId="2517"/>
            <ac:spMk id="2" creationId="{6B4B6C16-B812-47DE-A607-C2B4862A65B7}"/>
          </ac:spMkLst>
        </pc:spChg>
        <pc:spChg chg="add mod">
          <ac:chgData name="Shared Drive" userId="a8e99ec4-c3c1-49ac-ba97-2c12eee91f6a" providerId="ADAL" clId="{D8B24396-9344-4398-8AC6-B1CF74DD827C}" dt="2020-07-31T23:13:08.929" v="9209" actId="20577"/>
          <ac:spMkLst>
            <pc:docMk/>
            <pc:sldMk cId="1585664710" sldId="2517"/>
            <ac:spMk id="3" creationId="{649AFF33-CAF4-4FBC-A4C2-2371EC34A668}"/>
          </ac:spMkLst>
        </pc:spChg>
        <pc:spChg chg="add mod">
          <ac:chgData name="Shared Drive" userId="a8e99ec4-c3c1-49ac-ba97-2c12eee91f6a" providerId="ADAL" clId="{D8B24396-9344-4398-8AC6-B1CF74DD827C}" dt="2020-07-31T23:13:24.631" v="9234" actId="6549"/>
          <ac:spMkLst>
            <pc:docMk/>
            <pc:sldMk cId="1585664710" sldId="2517"/>
            <ac:spMk id="4" creationId="{8E9559D6-9AE6-4868-8759-DD24B3DDC1E6}"/>
          </ac:spMkLst>
        </pc:spChg>
        <pc:spChg chg="add mod">
          <ac:chgData name="Shared Drive" userId="a8e99ec4-c3c1-49ac-ba97-2c12eee91f6a" providerId="ADAL" clId="{D8B24396-9344-4398-8AC6-B1CF74DD827C}" dt="2020-07-31T23:14:12.825" v="9302" actId="20577"/>
          <ac:spMkLst>
            <pc:docMk/>
            <pc:sldMk cId="1585664710" sldId="2517"/>
            <ac:spMk id="6" creationId="{1F378103-101E-4CF0-A64F-45EF1B7309B7}"/>
          </ac:spMkLst>
        </pc:spChg>
        <pc:picChg chg="add mod">
          <ac:chgData name="Shared Drive" userId="a8e99ec4-c3c1-49ac-ba97-2c12eee91f6a" providerId="ADAL" clId="{D8B24396-9344-4398-8AC6-B1CF74DD827C}" dt="2020-07-31T23:13:03.098" v="9196" actId="1076"/>
          <ac:picMkLst>
            <pc:docMk/>
            <pc:sldMk cId="1585664710" sldId="2517"/>
            <ac:picMk id="2050" creationId="{44160B69-30AB-4850-B2F9-C0AD6CF966CA}"/>
          </ac:picMkLst>
        </pc:picChg>
      </pc:sldChg>
      <pc:sldChg chg="addSp delSp modSp new del mod">
        <pc:chgData name="Shared Drive" userId="a8e99ec4-c3c1-49ac-ba97-2c12eee91f6a" providerId="ADAL" clId="{D8B24396-9344-4398-8AC6-B1CF74DD827C}" dt="2020-07-31T23:00:14.336" v="8796" actId="47"/>
        <pc:sldMkLst>
          <pc:docMk/>
          <pc:sldMk cId="4269954242" sldId="2517"/>
        </pc:sldMkLst>
        <pc:picChg chg="add del mod">
          <ac:chgData name="Shared Drive" userId="a8e99ec4-c3c1-49ac-ba97-2c12eee91f6a" providerId="ADAL" clId="{D8B24396-9344-4398-8AC6-B1CF74DD827C}" dt="2020-07-31T22:32:57.118" v="8762" actId="478"/>
          <ac:picMkLst>
            <pc:docMk/>
            <pc:sldMk cId="4269954242" sldId="2517"/>
            <ac:picMk id="4" creationId="{145CA79C-4F19-4A92-8458-6F96EA52B418}"/>
          </ac:picMkLst>
        </pc:picChg>
        <pc:picChg chg="add del mod modCrop">
          <ac:chgData name="Shared Drive" userId="a8e99ec4-c3c1-49ac-ba97-2c12eee91f6a" providerId="ADAL" clId="{D8B24396-9344-4398-8AC6-B1CF74DD827C}" dt="2020-07-31T23:00:05.390" v="8795" actId="478"/>
          <ac:picMkLst>
            <pc:docMk/>
            <pc:sldMk cId="4269954242" sldId="2517"/>
            <ac:picMk id="6" creationId="{6F10D16B-7502-44D3-95E3-F43EB45A7700}"/>
          </ac:picMkLst>
        </pc:picChg>
      </pc:sldChg>
      <pc:sldChg chg="add">
        <pc:chgData name="Shared Drive" userId="a8e99ec4-c3c1-49ac-ba97-2c12eee91f6a" providerId="ADAL" clId="{D8B24396-9344-4398-8AC6-B1CF74DD827C}" dt="2020-07-31T23:32:04.671" v="9522"/>
        <pc:sldMkLst>
          <pc:docMk/>
          <pc:sldMk cId="265335999" sldId="2518"/>
        </pc:sldMkLst>
      </pc:sldChg>
      <pc:sldChg chg="addSp delSp modSp add del mod">
        <pc:chgData name="Shared Drive" userId="a8e99ec4-c3c1-49ac-ba97-2c12eee91f6a" providerId="ADAL" clId="{D8B24396-9344-4398-8AC6-B1CF74DD827C}" dt="2020-07-31T23:38:26.396" v="9602" actId="47"/>
        <pc:sldMkLst>
          <pc:docMk/>
          <pc:sldMk cId="913335831" sldId="2519"/>
        </pc:sldMkLst>
        <pc:spChg chg="del mod">
          <ac:chgData name="Shared Drive" userId="a8e99ec4-c3c1-49ac-ba97-2c12eee91f6a" providerId="ADAL" clId="{D8B24396-9344-4398-8AC6-B1CF74DD827C}" dt="2020-07-31T23:35:12.538" v="9581" actId="21"/>
          <ac:spMkLst>
            <pc:docMk/>
            <pc:sldMk cId="913335831" sldId="2519"/>
            <ac:spMk id="2" creationId="{B7CC84FD-59B0-425F-B12A-7EDE89F7FB1F}"/>
          </ac:spMkLst>
        </pc:spChg>
        <pc:spChg chg="del mod">
          <ac:chgData name="Shared Drive" userId="a8e99ec4-c3c1-49ac-ba97-2c12eee91f6a" providerId="ADAL" clId="{D8B24396-9344-4398-8AC6-B1CF74DD827C}" dt="2020-07-31T23:35:12.538" v="9581" actId="21"/>
          <ac:spMkLst>
            <pc:docMk/>
            <pc:sldMk cId="913335831" sldId="2519"/>
            <ac:spMk id="3" creationId="{DBCF077C-D59D-4E48-8186-563242C742B1}"/>
          </ac:spMkLst>
        </pc:spChg>
        <pc:spChg chg="add del">
          <ac:chgData name="Shared Drive" userId="a8e99ec4-c3c1-49ac-ba97-2c12eee91f6a" providerId="ADAL" clId="{D8B24396-9344-4398-8AC6-B1CF74DD827C}" dt="2020-07-31T23:35:29.326" v="9583" actId="22"/>
          <ac:spMkLst>
            <pc:docMk/>
            <pc:sldMk cId="913335831" sldId="2519"/>
            <ac:spMk id="13" creationId="{B5082AA0-21DD-4699-BF0C-20FDAF7F1318}"/>
          </ac:spMkLst>
        </pc:spChg>
        <pc:spChg chg="add del">
          <ac:chgData name="Shared Drive" userId="a8e99ec4-c3c1-49ac-ba97-2c12eee91f6a" providerId="ADAL" clId="{D8B24396-9344-4398-8AC6-B1CF74DD827C}" dt="2020-07-31T23:35:29.326" v="9583" actId="22"/>
          <ac:spMkLst>
            <pc:docMk/>
            <pc:sldMk cId="913335831" sldId="2519"/>
            <ac:spMk id="14" creationId="{675C49AA-CDB7-42C6-A5EF-01FA176B3743}"/>
          </ac:spMkLst>
        </pc:spChg>
        <pc:spChg chg="del mod">
          <ac:chgData name="Shared Drive" userId="a8e99ec4-c3c1-49ac-ba97-2c12eee91f6a" providerId="ADAL" clId="{D8B24396-9344-4398-8AC6-B1CF74DD827C}" dt="2020-07-31T23:35:12.538" v="9581" actId="21"/>
          <ac:spMkLst>
            <pc:docMk/>
            <pc:sldMk cId="913335831" sldId="2519"/>
            <ac:spMk id="19" creationId="{56A7992A-3040-46C3-8114-5659ACC4939D}"/>
          </ac:spMkLst>
        </pc:spChg>
        <pc:spChg chg="del mod">
          <ac:chgData name="Shared Drive" userId="a8e99ec4-c3c1-49ac-ba97-2c12eee91f6a" providerId="ADAL" clId="{D8B24396-9344-4398-8AC6-B1CF74DD827C}" dt="2020-07-31T23:35:12.538" v="9581" actId="21"/>
          <ac:spMkLst>
            <pc:docMk/>
            <pc:sldMk cId="913335831" sldId="2519"/>
            <ac:spMk id="20" creationId="{F9B8A8FC-2678-4C7D-BE2F-0CC293E266B3}"/>
          </ac:spMkLst>
        </pc:spChg>
        <pc:spChg chg="add del">
          <ac:chgData name="Shared Drive" userId="a8e99ec4-c3c1-49ac-ba97-2c12eee91f6a" providerId="ADAL" clId="{D8B24396-9344-4398-8AC6-B1CF74DD827C}" dt="2020-07-31T23:35:29.326" v="9583" actId="22"/>
          <ac:spMkLst>
            <pc:docMk/>
            <pc:sldMk cId="913335831" sldId="2519"/>
            <ac:spMk id="26" creationId="{F3075E62-6837-4BCC-8030-E203ED0ECDEB}"/>
          </ac:spMkLst>
        </pc:spChg>
        <pc:spChg chg="add del">
          <ac:chgData name="Shared Drive" userId="a8e99ec4-c3c1-49ac-ba97-2c12eee91f6a" providerId="ADAL" clId="{D8B24396-9344-4398-8AC6-B1CF74DD827C}" dt="2020-07-31T23:35:29.326" v="9583" actId="22"/>
          <ac:spMkLst>
            <pc:docMk/>
            <pc:sldMk cId="913335831" sldId="2519"/>
            <ac:spMk id="28" creationId="{96CD8D0C-001E-4161-B34E-88B2483250AF}"/>
          </ac:spMkLst>
        </pc:spChg>
      </pc:sldChg>
      <pc:sldChg chg="addSp modSp add mod modAnim modNotesTx">
        <pc:chgData name="Shared Drive" userId="a8e99ec4-c3c1-49ac-ba97-2c12eee91f6a" providerId="ADAL" clId="{D8B24396-9344-4398-8AC6-B1CF74DD827C}" dt="2020-07-31T23:39:06.214" v="9644" actId="20577"/>
        <pc:sldMkLst>
          <pc:docMk/>
          <pc:sldMk cId="3387103568" sldId="2520"/>
        </pc:sldMkLst>
        <pc:spChg chg="add mod ord">
          <ac:chgData name="Shared Drive" userId="a8e99ec4-c3c1-49ac-ba97-2c12eee91f6a" providerId="ADAL" clId="{D8B24396-9344-4398-8AC6-B1CF74DD827C}" dt="2020-07-31T23:37:06.875" v="9597" actId="166"/>
          <ac:spMkLst>
            <pc:docMk/>
            <pc:sldMk cId="3387103568" sldId="2520"/>
            <ac:spMk id="6" creationId="{F4E3FF13-7A64-4EC3-9A7B-139759F6C447}"/>
          </ac:spMkLst>
        </pc:spChg>
        <pc:spChg chg="add mod">
          <ac:chgData name="Shared Drive" userId="a8e99ec4-c3c1-49ac-ba97-2c12eee91f6a" providerId="ADAL" clId="{D8B24396-9344-4398-8AC6-B1CF74DD827C}" dt="2020-07-31T23:35:45.191" v="9585" actId="1076"/>
          <ac:spMkLst>
            <pc:docMk/>
            <pc:sldMk cId="3387103568" sldId="2520"/>
            <ac:spMk id="8" creationId="{D002E0CA-A888-4DE6-9258-7639ECCF3FF2}"/>
          </ac:spMkLst>
        </pc:spChg>
        <pc:spChg chg="mod">
          <ac:chgData name="Shared Drive" userId="a8e99ec4-c3c1-49ac-ba97-2c12eee91f6a" providerId="ADAL" clId="{D8B24396-9344-4398-8AC6-B1CF74DD827C}" dt="2020-07-31T23:38:38.742" v="9626" actId="20577"/>
          <ac:spMkLst>
            <pc:docMk/>
            <pc:sldMk cId="3387103568" sldId="2520"/>
            <ac:spMk id="10" creationId="{EE2EF0F5-DCDF-421A-AA7F-258DF03B01B4}"/>
          </ac:spMkLst>
        </pc:spChg>
        <pc:spChg chg="add mod ord">
          <ac:chgData name="Shared Drive" userId="a8e99ec4-c3c1-49ac-ba97-2c12eee91f6a" providerId="ADAL" clId="{D8B24396-9344-4398-8AC6-B1CF74DD827C}" dt="2020-07-31T23:37:06.875" v="9597" actId="166"/>
          <ac:spMkLst>
            <pc:docMk/>
            <pc:sldMk cId="3387103568" sldId="2520"/>
            <ac:spMk id="11" creationId="{63CB106A-D378-4142-A7AE-46ADD978F00B}"/>
          </ac:spMkLst>
        </pc:spChg>
        <pc:spChg chg="add mod">
          <ac:chgData name="Shared Drive" userId="a8e99ec4-c3c1-49ac-ba97-2c12eee91f6a" providerId="ADAL" clId="{D8B24396-9344-4398-8AC6-B1CF74DD827C}" dt="2020-07-31T23:36:55.791" v="9594" actId="1076"/>
          <ac:spMkLst>
            <pc:docMk/>
            <pc:sldMk cId="3387103568" sldId="2520"/>
            <ac:spMk id="12" creationId="{938A0B91-A1C1-4CBF-B392-CA95162B0021}"/>
          </ac:spMkLst>
        </pc:spChg>
        <pc:spChg chg="mod">
          <ac:chgData name="Shared Drive" userId="a8e99ec4-c3c1-49ac-ba97-2c12eee91f6a" providerId="ADAL" clId="{D8B24396-9344-4398-8AC6-B1CF74DD827C}" dt="2020-07-31T23:34:43.081" v="9553" actId="207"/>
          <ac:spMkLst>
            <pc:docMk/>
            <pc:sldMk cId="3387103568" sldId="2520"/>
            <ac:spMk id="17" creationId="{EE31573E-B22B-45F3-89D5-8D59571BDB20}"/>
          </ac:spMkLst>
        </pc:spChg>
        <pc:spChg chg="mod">
          <ac:chgData name="Shared Drive" userId="a8e99ec4-c3c1-49ac-ba97-2c12eee91f6a" providerId="ADAL" clId="{D8B24396-9344-4398-8AC6-B1CF74DD827C}" dt="2020-07-31T23:36:02.846" v="9587" actId="207"/>
          <ac:spMkLst>
            <pc:docMk/>
            <pc:sldMk cId="3387103568" sldId="2520"/>
            <ac:spMk id="21" creationId="{00000000-0000-0000-0000-000000000000}"/>
          </ac:spMkLst>
        </pc:spChg>
        <pc:spChg chg="mod">
          <ac:chgData name="Shared Drive" userId="a8e99ec4-c3c1-49ac-ba97-2c12eee91f6a" providerId="ADAL" clId="{D8B24396-9344-4398-8AC6-B1CF74DD827C}" dt="2020-07-31T23:34:46.690" v="9554" actId="207"/>
          <ac:spMkLst>
            <pc:docMk/>
            <pc:sldMk cId="3387103568" sldId="2520"/>
            <ac:spMk id="22" creationId="{00000000-0000-0000-0000-000000000000}"/>
          </ac:spMkLst>
        </pc:spChg>
        <pc:spChg chg="mod">
          <ac:chgData name="Shared Drive" userId="a8e99ec4-c3c1-49ac-ba97-2c12eee91f6a" providerId="ADAL" clId="{D8B24396-9344-4398-8AC6-B1CF74DD827C}" dt="2020-07-31T23:35:55.284" v="9586" actId="207"/>
          <ac:spMkLst>
            <pc:docMk/>
            <pc:sldMk cId="3387103568" sldId="2520"/>
            <ac:spMk id="23" creationId="{00000000-0000-0000-0000-000000000000}"/>
          </ac:spMkLst>
        </pc:spChg>
        <pc:spChg chg="add mod">
          <ac:chgData name="Shared Drive" userId="a8e99ec4-c3c1-49ac-ba97-2c12eee91f6a" providerId="ADAL" clId="{D8B24396-9344-4398-8AC6-B1CF74DD827C}" dt="2020-07-31T23:37:01.294" v="9596" actId="571"/>
          <ac:spMkLst>
            <pc:docMk/>
            <pc:sldMk cId="3387103568" sldId="2520"/>
            <ac:spMk id="26" creationId="{3FBBF947-C82D-4361-9291-B357BFA17B2A}"/>
          </ac:spMkLst>
        </pc:spChg>
        <pc:spChg chg="add mod">
          <ac:chgData name="Shared Drive" userId="a8e99ec4-c3c1-49ac-ba97-2c12eee91f6a" providerId="ADAL" clId="{D8B24396-9344-4398-8AC6-B1CF74DD827C}" dt="2020-07-31T23:37:01.294" v="9596" actId="571"/>
          <ac:spMkLst>
            <pc:docMk/>
            <pc:sldMk cId="3387103568" sldId="2520"/>
            <ac:spMk id="27" creationId="{5261B905-E1AA-4491-B8D1-CA872BDE7E2E}"/>
          </ac:spMkLst>
        </pc:spChg>
      </pc:sldChg>
      <pc:sldChg chg="add del">
        <pc:chgData name="Shared Drive" userId="a8e99ec4-c3c1-49ac-ba97-2c12eee91f6a" providerId="ADAL" clId="{D8B24396-9344-4398-8AC6-B1CF74DD827C}" dt="2020-08-01T00:24:19.154" v="10286"/>
        <pc:sldMkLst>
          <pc:docMk/>
          <pc:sldMk cId="2260687" sldId="2521"/>
        </pc:sldMkLst>
      </pc:sldChg>
      <pc:sldChg chg="add">
        <pc:chgData name="Shared Drive" userId="a8e99ec4-c3c1-49ac-ba97-2c12eee91f6a" providerId="ADAL" clId="{D8B24396-9344-4398-8AC6-B1CF74DD827C}" dt="2020-08-01T00:24:46.034" v="10287"/>
        <pc:sldMkLst>
          <pc:docMk/>
          <pc:sldMk cId="3178929999" sldId="2521"/>
        </pc:sldMkLst>
      </pc:sldChg>
      <pc:sldChg chg="modSp add mod">
        <pc:chgData name="Shared Drive" userId="a8e99ec4-c3c1-49ac-ba97-2c12eee91f6a" providerId="ADAL" clId="{D8B24396-9344-4398-8AC6-B1CF74DD827C}" dt="2020-08-01T00:30:08.086" v="10934" actId="20577"/>
        <pc:sldMkLst>
          <pc:docMk/>
          <pc:sldMk cId="2228111775" sldId="2522"/>
        </pc:sldMkLst>
        <pc:spChg chg="mod">
          <ac:chgData name="Shared Drive" userId="a8e99ec4-c3c1-49ac-ba97-2c12eee91f6a" providerId="ADAL" clId="{D8B24396-9344-4398-8AC6-B1CF74DD827C}" dt="2020-08-01T00:28:33.007" v="10786" actId="20577"/>
          <ac:spMkLst>
            <pc:docMk/>
            <pc:sldMk cId="2228111775" sldId="2522"/>
            <ac:spMk id="10" creationId="{EE2EF0F5-DCDF-421A-AA7F-258DF03B01B4}"/>
          </ac:spMkLst>
        </pc:spChg>
        <pc:spChg chg="mod">
          <ac:chgData name="Shared Drive" userId="a8e99ec4-c3c1-49ac-ba97-2c12eee91f6a" providerId="ADAL" clId="{D8B24396-9344-4398-8AC6-B1CF74DD827C}" dt="2020-08-01T00:30:08.086" v="10934" actId="20577"/>
          <ac:spMkLst>
            <pc:docMk/>
            <pc:sldMk cId="2228111775" sldId="2522"/>
            <ac:spMk id="21" creationId="{00000000-0000-0000-0000-000000000000}"/>
          </ac:spMkLst>
        </pc:spChg>
        <pc:spChg chg="mod">
          <ac:chgData name="Shared Drive" userId="a8e99ec4-c3c1-49ac-ba97-2c12eee91f6a" providerId="ADAL" clId="{D8B24396-9344-4398-8AC6-B1CF74DD827C}" dt="2020-08-01T00:29:18.040" v="10855" actId="20577"/>
          <ac:spMkLst>
            <pc:docMk/>
            <pc:sldMk cId="2228111775" sldId="2522"/>
            <ac:spMk id="22" creationId="{00000000-0000-0000-0000-000000000000}"/>
          </ac:spMkLst>
        </pc:spChg>
        <pc:spChg chg="mod">
          <ac:chgData name="Shared Drive" userId="a8e99ec4-c3c1-49ac-ba97-2c12eee91f6a" providerId="ADAL" clId="{D8B24396-9344-4398-8AC6-B1CF74DD827C}" dt="2020-08-01T00:28:08.687" v="10731" actId="20577"/>
          <ac:spMkLst>
            <pc:docMk/>
            <pc:sldMk cId="2228111775" sldId="2522"/>
            <ac:spMk id="23" creationId="{00000000-0000-0000-0000-000000000000}"/>
          </ac:spMkLst>
        </pc:spChg>
        <pc:spChg chg="mod">
          <ac:chgData name="Shared Drive" userId="a8e99ec4-c3c1-49ac-ba97-2c12eee91f6a" providerId="ADAL" clId="{D8B24396-9344-4398-8AC6-B1CF74DD827C}" dt="2020-08-01T00:27:07.616" v="10626" actId="20577"/>
          <ac:spMkLst>
            <pc:docMk/>
            <pc:sldMk cId="2228111775" sldId="2522"/>
            <ac:spMk id="24" creationId="{00000000-0000-0000-0000-000000000000}"/>
          </ac:spMkLst>
        </pc:spChg>
      </pc:sldChg>
      <pc:sldChg chg="addSp delSp modSp add mod addAnim delAnim modAnim">
        <pc:chgData name="Shared Drive" userId="a8e99ec4-c3c1-49ac-ba97-2c12eee91f6a" providerId="ADAL" clId="{D8B24396-9344-4398-8AC6-B1CF74DD827C}" dt="2020-08-01T00:44:19.021" v="11417"/>
        <pc:sldMkLst>
          <pc:docMk/>
          <pc:sldMk cId="2289732006" sldId="2523"/>
        </pc:sldMkLst>
        <pc:spChg chg="add mod">
          <ac:chgData name="Shared Drive" userId="a8e99ec4-c3c1-49ac-ba97-2c12eee91f6a" providerId="ADAL" clId="{D8B24396-9344-4398-8AC6-B1CF74DD827C}" dt="2020-08-01T00:39:49.519" v="11163" actId="1076"/>
          <ac:spMkLst>
            <pc:docMk/>
            <pc:sldMk cId="2289732006" sldId="2523"/>
            <ac:spMk id="6" creationId="{9622784B-F188-4E78-8B52-25B60247F0E0}"/>
          </ac:spMkLst>
        </pc:spChg>
        <pc:spChg chg="add mod">
          <ac:chgData name="Shared Drive" userId="a8e99ec4-c3c1-49ac-ba97-2c12eee91f6a" providerId="ADAL" clId="{D8B24396-9344-4398-8AC6-B1CF74DD827C}" dt="2020-08-01T00:40:33.998" v="11223" actId="1076"/>
          <ac:spMkLst>
            <pc:docMk/>
            <pc:sldMk cId="2289732006" sldId="2523"/>
            <ac:spMk id="8" creationId="{83F76BF7-0F8F-4DC4-A91B-91A3586E5BC3}"/>
          </ac:spMkLst>
        </pc:spChg>
        <pc:spChg chg="mod">
          <ac:chgData name="Shared Drive" userId="a8e99ec4-c3c1-49ac-ba97-2c12eee91f6a" providerId="ADAL" clId="{D8B24396-9344-4398-8AC6-B1CF74DD827C}" dt="2020-08-01T00:40:47.855" v="11266" actId="6549"/>
          <ac:spMkLst>
            <pc:docMk/>
            <pc:sldMk cId="2289732006" sldId="2523"/>
            <ac:spMk id="10" creationId="{EE2EF0F5-DCDF-421A-AA7F-258DF03B01B4}"/>
          </ac:spMkLst>
        </pc:spChg>
        <pc:spChg chg="add del mod">
          <ac:chgData name="Shared Drive" userId="a8e99ec4-c3c1-49ac-ba97-2c12eee91f6a" providerId="ADAL" clId="{D8B24396-9344-4398-8AC6-B1CF74DD827C}" dt="2020-08-01T00:39:00.136" v="11161" actId="20577"/>
          <ac:spMkLst>
            <pc:docMk/>
            <pc:sldMk cId="2289732006" sldId="2523"/>
            <ac:spMk id="21" creationId="{00000000-0000-0000-0000-000000000000}"/>
          </ac:spMkLst>
        </pc:spChg>
        <pc:spChg chg="add del mod">
          <ac:chgData name="Shared Drive" userId="a8e99ec4-c3c1-49ac-ba97-2c12eee91f6a" providerId="ADAL" clId="{D8B24396-9344-4398-8AC6-B1CF74DD827C}" dt="2020-08-01T00:42:29.470" v="11352" actId="20577"/>
          <ac:spMkLst>
            <pc:docMk/>
            <pc:sldMk cId="2289732006" sldId="2523"/>
            <ac:spMk id="22" creationId="{00000000-0000-0000-0000-000000000000}"/>
          </ac:spMkLst>
        </pc:spChg>
        <pc:spChg chg="add del mod">
          <ac:chgData name="Shared Drive" userId="a8e99ec4-c3c1-49ac-ba97-2c12eee91f6a" providerId="ADAL" clId="{D8B24396-9344-4398-8AC6-B1CF74DD827C}" dt="2020-08-01T00:38:53.071" v="11158" actId="6549"/>
          <ac:spMkLst>
            <pc:docMk/>
            <pc:sldMk cId="2289732006" sldId="2523"/>
            <ac:spMk id="23" creationId="{00000000-0000-0000-0000-000000000000}"/>
          </ac:spMkLst>
        </pc:spChg>
        <pc:spChg chg="add del mod">
          <ac:chgData name="Shared Drive" userId="a8e99ec4-c3c1-49ac-ba97-2c12eee91f6a" providerId="ADAL" clId="{D8B24396-9344-4398-8AC6-B1CF74DD827C}" dt="2020-08-01T00:35:59.239" v="11008" actId="20577"/>
          <ac:spMkLst>
            <pc:docMk/>
            <pc:sldMk cId="2289732006" sldId="2523"/>
            <ac:spMk id="24" creationId="{00000000-0000-0000-0000-000000000000}"/>
          </ac:spMkLst>
        </pc:spChg>
        <pc:spChg chg="add mod">
          <ac:chgData name="Shared Drive" userId="a8e99ec4-c3c1-49ac-ba97-2c12eee91f6a" providerId="ADAL" clId="{D8B24396-9344-4398-8AC6-B1CF74DD827C}" dt="2020-08-01T00:44:00.468" v="11416" actId="20577"/>
          <ac:spMkLst>
            <pc:docMk/>
            <pc:sldMk cId="2289732006" sldId="2523"/>
            <ac:spMk id="25" creationId="{137D8AF1-14CA-4011-B273-1667E5489E9E}"/>
          </ac:spMkLst>
        </pc:spChg>
      </pc:sldChg>
      <pc:sldChg chg="add del">
        <pc:chgData name="Shared Drive" userId="a8e99ec4-c3c1-49ac-ba97-2c12eee91f6a" providerId="ADAL" clId="{D8B24396-9344-4398-8AC6-B1CF74DD827C}" dt="2020-08-01T14:32:31.748" v="11419" actId="47"/>
        <pc:sldMkLst>
          <pc:docMk/>
          <pc:sldMk cId="688918654" sldId="2524"/>
        </pc:sldMkLst>
      </pc:sldChg>
      <pc:sldChg chg="modSp add del modAnim">
        <pc:chgData name="Shared Drive" userId="a8e99ec4-c3c1-49ac-ba97-2c12eee91f6a" providerId="ADAL" clId="{D8B24396-9344-4398-8AC6-B1CF74DD827C}" dt="2020-08-01T14:36:37.540" v="11438"/>
        <pc:sldMkLst>
          <pc:docMk/>
          <pc:sldMk cId="892205979" sldId="2524"/>
        </pc:sldMkLst>
        <pc:spChg chg="mod">
          <ac:chgData name="Shared Drive" userId="a8e99ec4-c3c1-49ac-ba97-2c12eee91f6a" providerId="ADAL" clId="{D8B24396-9344-4398-8AC6-B1CF74DD827C}" dt="2020-08-01T14:36:10.784" v="11434"/>
          <ac:spMkLst>
            <pc:docMk/>
            <pc:sldMk cId="892205979" sldId="2524"/>
            <ac:spMk id="22" creationId="{00000000-0000-0000-0000-000000000000}"/>
          </ac:spMkLst>
        </pc:spChg>
      </pc:sldChg>
      <pc:sldChg chg="add del">
        <pc:chgData name="Shared Drive" userId="a8e99ec4-c3c1-49ac-ba97-2c12eee91f6a" providerId="ADAL" clId="{D8B24396-9344-4398-8AC6-B1CF74DD827C}" dt="2020-08-01T14:37:30.900" v="11442"/>
        <pc:sldMkLst>
          <pc:docMk/>
          <pc:sldMk cId="1067813613" sldId="2525"/>
        </pc:sldMkLst>
      </pc:sldChg>
      <pc:sldChg chg="addSp delSp modSp add mod ord modAnim modNotesTx">
        <pc:chgData name="Shared Drive" userId="a8e99ec4-c3c1-49ac-ba97-2c12eee91f6a" providerId="ADAL" clId="{D8B24396-9344-4398-8AC6-B1CF74DD827C}" dt="2020-08-01T15:06:45.481" v="11959"/>
        <pc:sldMkLst>
          <pc:docMk/>
          <pc:sldMk cId="2212739106" sldId="2525"/>
        </pc:sldMkLst>
        <pc:spChg chg="mod">
          <ac:chgData name="Shared Drive" userId="a8e99ec4-c3c1-49ac-ba97-2c12eee91f6a" providerId="ADAL" clId="{D8B24396-9344-4398-8AC6-B1CF74DD827C}" dt="2020-08-01T14:58:33.740" v="11906" actId="6549"/>
          <ac:spMkLst>
            <pc:docMk/>
            <pc:sldMk cId="2212739106" sldId="2525"/>
            <ac:spMk id="2" creationId="{00000000-0000-0000-0000-000000000000}"/>
          </ac:spMkLst>
        </pc:spChg>
        <pc:spChg chg="mod">
          <ac:chgData name="Shared Drive" userId="a8e99ec4-c3c1-49ac-ba97-2c12eee91f6a" providerId="ADAL" clId="{D8B24396-9344-4398-8AC6-B1CF74DD827C}" dt="2020-08-01T14:58:40.161" v="11909" actId="6549"/>
          <ac:spMkLst>
            <pc:docMk/>
            <pc:sldMk cId="2212739106" sldId="2525"/>
            <ac:spMk id="3" creationId="{00000000-0000-0000-0000-000000000000}"/>
          </ac:spMkLst>
        </pc:spChg>
        <pc:spChg chg="mod">
          <ac:chgData name="Shared Drive" userId="a8e99ec4-c3c1-49ac-ba97-2c12eee91f6a" providerId="ADAL" clId="{D8B24396-9344-4398-8AC6-B1CF74DD827C}" dt="2020-08-01T14:58:53.255" v="11910" actId="6549"/>
          <ac:spMkLst>
            <pc:docMk/>
            <pc:sldMk cId="2212739106" sldId="2525"/>
            <ac:spMk id="4" creationId="{00000000-0000-0000-0000-000000000000}"/>
          </ac:spMkLst>
        </pc:spChg>
        <pc:spChg chg="mod">
          <ac:chgData name="Shared Drive" userId="a8e99ec4-c3c1-49ac-ba97-2c12eee91f6a" providerId="ADAL" clId="{D8B24396-9344-4398-8AC6-B1CF74DD827C}" dt="2020-08-01T14:42:29.093" v="11621" actId="1035"/>
          <ac:spMkLst>
            <pc:docMk/>
            <pc:sldMk cId="2212739106" sldId="2525"/>
            <ac:spMk id="5" creationId="{00000000-0000-0000-0000-000000000000}"/>
          </ac:spMkLst>
        </pc:spChg>
        <pc:spChg chg="add mod">
          <ac:chgData name="Shared Drive" userId="a8e99ec4-c3c1-49ac-ba97-2c12eee91f6a" providerId="ADAL" clId="{D8B24396-9344-4398-8AC6-B1CF74DD827C}" dt="2020-08-01T15:05:42.432" v="11953" actId="108"/>
          <ac:spMkLst>
            <pc:docMk/>
            <pc:sldMk cId="2212739106" sldId="2525"/>
            <ac:spMk id="8" creationId="{F4FB3598-DCDF-4DCB-9775-7B42A58C5B5A}"/>
          </ac:spMkLst>
        </pc:spChg>
        <pc:spChg chg="mod">
          <ac:chgData name="Shared Drive" userId="a8e99ec4-c3c1-49ac-ba97-2c12eee91f6a" providerId="ADAL" clId="{D8B24396-9344-4398-8AC6-B1CF74DD827C}" dt="2020-08-01T15:04:28.178" v="11939" actId="20577"/>
          <ac:spMkLst>
            <pc:docMk/>
            <pc:sldMk cId="2212739106" sldId="2525"/>
            <ac:spMk id="10" creationId="{EE2EF0F5-DCDF-421A-AA7F-258DF03B01B4}"/>
          </ac:spMkLst>
        </pc:spChg>
        <pc:spChg chg="add del mod">
          <ac:chgData name="Shared Drive" userId="a8e99ec4-c3c1-49ac-ba97-2c12eee91f6a" providerId="ADAL" clId="{D8B24396-9344-4398-8AC6-B1CF74DD827C}" dt="2020-08-01T14:53:21.234" v="11806"/>
          <ac:spMkLst>
            <pc:docMk/>
            <pc:sldMk cId="2212739106" sldId="2525"/>
            <ac:spMk id="11" creationId="{C2D9207B-581B-4D15-ADA6-89F48FD51689}"/>
          </ac:spMkLst>
        </pc:spChg>
        <pc:spChg chg="mod">
          <ac:chgData name="Shared Drive" userId="a8e99ec4-c3c1-49ac-ba97-2c12eee91f6a" providerId="ADAL" clId="{D8B24396-9344-4398-8AC6-B1CF74DD827C}" dt="2020-08-01T14:42:09.621" v="11593"/>
          <ac:spMkLst>
            <pc:docMk/>
            <pc:sldMk cId="2212739106" sldId="2525"/>
            <ac:spMk id="17" creationId="{EE31573E-B22B-45F3-89D5-8D59571BDB20}"/>
          </ac:spMkLst>
        </pc:spChg>
        <pc:spChg chg="add mod">
          <ac:chgData name="Shared Drive" userId="a8e99ec4-c3c1-49ac-ba97-2c12eee91f6a" providerId="ADAL" clId="{D8B24396-9344-4398-8AC6-B1CF74DD827C}" dt="2020-08-01T15:05:01.035" v="11951" actId="1036"/>
          <ac:spMkLst>
            <pc:docMk/>
            <pc:sldMk cId="2212739106" sldId="2525"/>
            <ac:spMk id="18" creationId="{F9D74C42-7BD6-4091-A1DB-645C4AB2DE42}"/>
          </ac:spMkLst>
        </pc:spChg>
        <pc:spChg chg="add del mod">
          <ac:chgData name="Shared Drive" userId="a8e99ec4-c3c1-49ac-ba97-2c12eee91f6a" providerId="ADAL" clId="{D8B24396-9344-4398-8AC6-B1CF74DD827C}" dt="2020-08-01T15:03:23.288" v="11927"/>
          <ac:spMkLst>
            <pc:docMk/>
            <pc:sldMk cId="2212739106" sldId="2525"/>
            <ac:spMk id="19" creationId="{7668EAD7-FDEF-4E69-BAF5-F1416AD1B8BC}"/>
          </ac:spMkLst>
        </pc:spChg>
        <pc:spChg chg="mod">
          <ac:chgData name="Shared Drive" userId="a8e99ec4-c3c1-49ac-ba97-2c12eee91f6a" providerId="ADAL" clId="{D8B24396-9344-4398-8AC6-B1CF74DD827C}" dt="2020-08-01T14:42:29.093" v="11621" actId="1035"/>
          <ac:spMkLst>
            <pc:docMk/>
            <pc:sldMk cId="2212739106" sldId="2525"/>
            <ac:spMk id="21" creationId="{00000000-0000-0000-0000-000000000000}"/>
          </ac:spMkLst>
        </pc:spChg>
        <pc:spChg chg="mod">
          <ac:chgData name="Shared Drive" userId="a8e99ec4-c3c1-49ac-ba97-2c12eee91f6a" providerId="ADAL" clId="{D8B24396-9344-4398-8AC6-B1CF74DD827C}" dt="2020-08-01T14:42:29.093" v="11621" actId="1035"/>
          <ac:spMkLst>
            <pc:docMk/>
            <pc:sldMk cId="2212739106" sldId="2525"/>
            <ac:spMk id="22" creationId="{00000000-0000-0000-0000-000000000000}"/>
          </ac:spMkLst>
        </pc:spChg>
        <pc:spChg chg="mod">
          <ac:chgData name="Shared Drive" userId="a8e99ec4-c3c1-49ac-ba97-2c12eee91f6a" providerId="ADAL" clId="{D8B24396-9344-4398-8AC6-B1CF74DD827C}" dt="2020-08-01T14:39:56.374" v="11531" actId="20577"/>
          <ac:spMkLst>
            <pc:docMk/>
            <pc:sldMk cId="2212739106" sldId="2525"/>
            <ac:spMk id="23" creationId="{00000000-0000-0000-0000-000000000000}"/>
          </ac:spMkLst>
        </pc:spChg>
        <pc:spChg chg="add mod">
          <ac:chgData name="Shared Drive" userId="a8e99ec4-c3c1-49ac-ba97-2c12eee91f6a" providerId="ADAL" clId="{D8B24396-9344-4398-8AC6-B1CF74DD827C}" dt="2020-08-01T15:00:48.487" v="11925" actId="207"/>
          <ac:spMkLst>
            <pc:docMk/>
            <pc:sldMk cId="2212739106" sldId="2525"/>
            <ac:spMk id="24" creationId="{4996369C-C948-41FC-9030-18A111BEEA72}"/>
          </ac:spMkLst>
        </pc:spChg>
      </pc:sldChg>
      <pc:sldChg chg="add del">
        <pc:chgData name="Shared Drive" userId="a8e99ec4-c3c1-49ac-ba97-2c12eee91f6a" providerId="ADAL" clId="{D8B24396-9344-4398-8AC6-B1CF74DD827C}" dt="2020-08-01T14:36:58.762" v="11440"/>
        <pc:sldMkLst>
          <pc:docMk/>
          <pc:sldMk cId="4048592694" sldId="2525"/>
        </pc:sldMkLst>
      </pc:sldChg>
      <pc:sldChg chg="modSp add mod ord modNotesTx">
        <pc:chgData name="Shared Drive" userId="a8e99ec4-c3c1-49ac-ba97-2c12eee91f6a" providerId="ADAL" clId="{D8B24396-9344-4398-8AC6-B1CF74DD827C}" dt="2020-08-01T17:00:39.777" v="12306"/>
        <pc:sldMkLst>
          <pc:docMk/>
          <pc:sldMk cId="3597909475" sldId="2526"/>
        </pc:sldMkLst>
        <pc:spChg chg="mod">
          <ac:chgData name="Shared Drive" userId="a8e99ec4-c3c1-49ac-ba97-2c12eee91f6a" providerId="ADAL" clId="{D8B24396-9344-4398-8AC6-B1CF74DD827C}" dt="2020-08-01T16:56:10.324" v="12238" actId="20577"/>
          <ac:spMkLst>
            <pc:docMk/>
            <pc:sldMk cId="3597909475" sldId="2526"/>
            <ac:spMk id="10" creationId="{EE2EF0F5-DCDF-421A-AA7F-258DF03B01B4}"/>
          </ac:spMkLst>
        </pc:spChg>
        <pc:spChg chg="mod">
          <ac:chgData name="Shared Drive" userId="a8e99ec4-c3c1-49ac-ba97-2c12eee91f6a" providerId="ADAL" clId="{D8B24396-9344-4398-8AC6-B1CF74DD827C}" dt="2020-08-01T16:59:11.676" v="12301" actId="20577"/>
          <ac:spMkLst>
            <pc:docMk/>
            <pc:sldMk cId="3597909475" sldId="2526"/>
            <ac:spMk id="15" creationId="{00000000-0000-0000-0000-000000000000}"/>
          </ac:spMkLst>
        </pc:spChg>
        <pc:spChg chg="mod">
          <ac:chgData name="Shared Drive" userId="a8e99ec4-c3c1-49ac-ba97-2c12eee91f6a" providerId="ADAL" clId="{D8B24396-9344-4398-8AC6-B1CF74DD827C}" dt="2020-08-01T16:59:06.290" v="12287" actId="20577"/>
          <ac:spMkLst>
            <pc:docMk/>
            <pc:sldMk cId="3597909475" sldId="2526"/>
            <ac:spMk id="16" creationId="{00000000-0000-0000-0000-000000000000}"/>
          </ac:spMkLst>
        </pc:spChg>
        <pc:spChg chg="mod">
          <ac:chgData name="Shared Drive" userId="a8e99ec4-c3c1-49ac-ba97-2c12eee91f6a" providerId="ADAL" clId="{D8B24396-9344-4398-8AC6-B1CF74DD827C}" dt="2020-08-01T16:59:17.753" v="12303" actId="1038"/>
          <ac:spMkLst>
            <pc:docMk/>
            <pc:sldMk cId="3597909475" sldId="2526"/>
            <ac:spMk id="18" creationId="{F9D74C42-7BD6-4091-A1DB-645C4AB2DE42}"/>
          </ac:spMkLst>
        </pc:spChg>
        <pc:spChg chg="mod">
          <ac:chgData name="Shared Drive" userId="a8e99ec4-c3c1-49ac-ba97-2c12eee91f6a" providerId="ADAL" clId="{D8B24396-9344-4398-8AC6-B1CF74DD827C}" dt="2020-08-01T16:54:02.855" v="12142" actId="20577"/>
          <ac:spMkLst>
            <pc:docMk/>
            <pc:sldMk cId="3597909475" sldId="2526"/>
            <ac:spMk id="21" creationId="{00000000-0000-0000-0000-000000000000}"/>
          </ac:spMkLst>
        </pc:spChg>
        <pc:spChg chg="mod">
          <ac:chgData name="Shared Drive" userId="a8e99ec4-c3c1-49ac-ba97-2c12eee91f6a" providerId="ADAL" clId="{D8B24396-9344-4398-8AC6-B1CF74DD827C}" dt="2020-08-01T16:53:52.198" v="12126" actId="20577"/>
          <ac:spMkLst>
            <pc:docMk/>
            <pc:sldMk cId="3597909475" sldId="2526"/>
            <ac:spMk id="23" creationId="{00000000-0000-0000-0000-000000000000}"/>
          </ac:spMkLst>
        </pc:spChg>
        <pc:spChg chg="mod">
          <ac:chgData name="Shared Drive" userId="a8e99ec4-c3c1-49ac-ba97-2c12eee91f6a" providerId="ADAL" clId="{D8B24396-9344-4398-8AC6-B1CF74DD827C}" dt="2020-08-01T16:59:17.753" v="12303" actId="1038"/>
          <ac:spMkLst>
            <pc:docMk/>
            <pc:sldMk cId="3597909475" sldId="2526"/>
            <ac:spMk id="24" creationId="{4996369C-C948-41FC-9030-18A111BEEA72}"/>
          </ac:spMkLst>
        </pc:spChg>
      </pc:sldChg>
      <pc:sldChg chg="add">
        <pc:chgData name="Shared Drive" userId="a8e99ec4-c3c1-49ac-ba97-2c12eee91f6a" providerId="ADAL" clId="{D8B24396-9344-4398-8AC6-B1CF74DD827C}" dt="2020-08-01T17:32:28.405" v="12407"/>
        <pc:sldMkLst>
          <pc:docMk/>
          <pc:sldMk cId="2348587163" sldId="2527"/>
        </pc:sldMkLst>
      </pc:sldChg>
      <pc:sldChg chg="addSp modSp add mod ord modAnim">
        <pc:chgData name="Shared Drive" userId="a8e99ec4-c3c1-49ac-ba97-2c12eee91f6a" providerId="ADAL" clId="{D8B24396-9344-4398-8AC6-B1CF74DD827C}" dt="2020-08-02T14:18:22.962" v="14792"/>
        <pc:sldMkLst>
          <pc:docMk/>
          <pc:sldMk cId="242630211" sldId="2528"/>
        </pc:sldMkLst>
        <pc:spChg chg="add mod">
          <ac:chgData name="Shared Drive" userId="a8e99ec4-c3c1-49ac-ba97-2c12eee91f6a" providerId="ADAL" clId="{D8B24396-9344-4398-8AC6-B1CF74DD827C}" dt="2020-08-02T13:46:19.031" v="12938" actId="1076"/>
          <ac:spMkLst>
            <pc:docMk/>
            <pc:sldMk cId="242630211" sldId="2528"/>
            <ac:spMk id="6" creationId="{32C1DEE0-D94E-4501-93FE-C2B9292B6903}"/>
          </ac:spMkLst>
        </pc:spChg>
        <pc:spChg chg="add mod">
          <ac:chgData name="Shared Drive" userId="a8e99ec4-c3c1-49ac-ba97-2c12eee91f6a" providerId="ADAL" clId="{D8B24396-9344-4398-8AC6-B1CF74DD827C}" dt="2020-08-02T13:47:36.751" v="12967" actId="1076"/>
          <ac:spMkLst>
            <pc:docMk/>
            <pc:sldMk cId="242630211" sldId="2528"/>
            <ac:spMk id="11" creationId="{26A95AB0-EB88-4280-82FE-0060FA5CEB1A}"/>
          </ac:spMkLst>
        </pc:spChg>
        <pc:spChg chg="add mod">
          <ac:chgData name="Shared Drive" userId="a8e99ec4-c3c1-49ac-ba97-2c12eee91f6a" providerId="ADAL" clId="{D8B24396-9344-4398-8AC6-B1CF74DD827C}" dt="2020-08-02T13:46:19.031" v="12938" actId="1076"/>
          <ac:spMkLst>
            <pc:docMk/>
            <pc:sldMk cId="242630211" sldId="2528"/>
            <ac:spMk id="12" creationId="{796EE4AB-8897-4064-B615-F8376D31332A}"/>
          </ac:spMkLst>
        </pc:spChg>
        <pc:spChg chg="add mod">
          <ac:chgData name="Shared Drive" userId="a8e99ec4-c3c1-49ac-ba97-2c12eee91f6a" providerId="ADAL" clId="{D8B24396-9344-4398-8AC6-B1CF74DD827C}" dt="2020-08-02T13:46:19.031" v="12938" actId="1076"/>
          <ac:spMkLst>
            <pc:docMk/>
            <pc:sldMk cId="242630211" sldId="2528"/>
            <ac:spMk id="19" creationId="{06FD02BD-97E9-45B8-B63F-615FED4B8A70}"/>
          </ac:spMkLst>
        </pc:spChg>
      </pc:sldChg>
      <pc:sldChg chg="addSp delSp modSp new mod ord">
        <pc:chgData name="Shared Drive" userId="a8e99ec4-c3c1-49ac-ba97-2c12eee91f6a" providerId="ADAL" clId="{D8B24396-9344-4398-8AC6-B1CF74DD827C}" dt="2020-08-02T14:22:26.793" v="14877"/>
        <pc:sldMkLst>
          <pc:docMk/>
          <pc:sldMk cId="2415125127" sldId="2529"/>
        </pc:sldMkLst>
        <pc:spChg chg="mod">
          <ac:chgData name="Shared Drive" userId="a8e99ec4-c3c1-49ac-ba97-2c12eee91f6a" providerId="ADAL" clId="{D8B24396-9344-4398-8AC6-B1CF74DD827C}" dt="2020-08-02T13:49:30.168" v="13105" actId="1035"/>
          <ac:spMkLst>
            <pc:docMk/>
            <pc:sldMk cId="2415125127" sldId="2529"/>
            <ac:spMk id="2" creationId="{602EE4F5-ED2F-4B49-812C-1C5133FEB736}"/>
          </ac:spMkLst>
        </pc:spChg>
        <pc:spChg chg="mod">
          <ac:chgData name="Shared Drive" userId="a8e99ec4-c3c1-49ac-ba97-2c12eee91f6a" providerId="ADAL" clId="{D8B24396-9344-4398-8AC6-B1CF74DD827C}" dt="2020-08-02T14:17:11.157" v="14779" actId="20577"/>
          <ac:spMkLst>
            <pc:docMk/>
            <pc:sldMk cId="2415125127" sldId="2529"/>
            <ac:spMk id="3" creationId="{15E086BD-C407-4F54-869D-366C6ED49540}"/>
          </ac:spMkLst>
        </pc:spChg>
        <pc:graphicFrameChg chg="add del mod modGraphic">
          <ac:chgData name="Shared Drive" userId="a8e99ec4-c3c1-49ac-ba97-2c12eee91f6a" providerId="ADAL" clId="{D8B24396-9344-4398-8AC6-B1CF74DD827C}" dt="2020-08-02T13:54:42.790" v="13164" actId="1032"/>
          <ac:graphicFrameMkLst>
            <pc:docMk/>
            <pc:sldMk cId="2415125127" sldId="2529"/>
            <ac:graphicFrameMk id="4" creationId="{6D6A2E1C-B222-40D3-9860-4DA8076D1E98}"/>
          </ac:graphicFrameMkLst>
        </pc:graphicFrameChg>
        <pc:graphicFrameChg chg="add del mod">
          <ac:chgData name="Shared Drive" userId="a8e99ec4-c3c1-49ac-ba97-2c12eee91f6a" providerId="ADAL" clId="{D8B24396-9344-4398-8AC6-B1CF74DD827C}" dt="2020-08-02T13:55:53.598" v="13168" actId="3680"/>
          <ac:graphicFrameMkLst>
            <pc:docMk/>
            <pc:sldMk cId="2415125127" sldId="2529"/>
            <ac:graphicFrameMk id="5" creationId="{18B19FC1-F651-4FD4-B3CD-2472DAF9104A}"/>
          </ac:graphicFrameMkLst>
        </pc:graphicFrameChg>
        <pc:graphicFrameChg chg="add del mod modGraphic">
          <ac:chgData name="Shared Drive" userId="a8e99ec4-c3c1-49ac-ba97-2c12eee91f6a" providerId="ADAL" clId="{D8B24396-9344-4398-8AC6-B1CF74DD827C}" dt="2020-08-02T13:56:28.294" v="13174" actId="21"/>
          <ac:graphicFrameMkLst>
            <pc:docMk/>
            <pc:sldMk cId="2415125127" sldId="2529"/>
            <ac:graphicFrameMk id="6" creationId="{C6D7D391-F905-4ED0-8A0B-2CD07EA346BC}"/>
          </ac:graphicFrameMkLst>
        </pc:graphicFrameChg>
      </pc:sldChg>
      <pc:sldChg chg="addSp delSp modSp new mod ord modAnim modNotesTx">
        <pc:chgData name="Shared Drive" userId="a8e99ec4-c3c1-49ac-ba97-2c12eee91f6a" providerId="ADAL" clId="{D8B24396-9344-4398-8AC6-B1CF74DD827C}" dt="2020-08-02T14:24:42.147" v="14940" actId="20577"/>
        <pc:sldMkLst>
          <pc:docMk/>
          <pc:sldMk cId="2720220062" sldId="2530"/>
        </pc:sldMkLst>
        <pc:spChg chg="mod">
          <ac:chgData name="Shared Drive" userId="a8e99ec4-c3c1-49ac-ba97-2c12eee91f6a" providerId="ADAL" clId="{D8B24396-9344-4398-8AC6-B1CF74DD827C}" dt="2020-08-02T14:07:32.733" v="13660" actId="20577"/>
          <ac:spMkLst>
            <pc:docMk/>
            <pc:sldMk cId="2720220062" sldId="2530"/>
            <ac:spMk id="2" creationId="{BAC953C0-2DD2-4BE9-866C-170A57D8CD11}"/>
          </ac:spMkLst>
        </pc:spChg>
        <pc:spChg chg="add del">
          <ac:chgData name="Shared Drive" userId="a8e99ec4-c3c1-49ac-ba97-2c12eee91f6a" providerId="ADAL" clId="{D8B24396-9344-4398-8AC6-B1CF74DD827C}" dt="2020-08-02T13:57:30.695" v="13181" actId="478"/>
          <ac:spMkLst>
            <pc:docMk/>
            <pc:sldMk cId="2720220062" sldId="2530"/>
            <ac:spMk id="3" creationId="{5A51AC6D-A2B0-4941-8674-3A7EE703FF6D}"/>
          </ac:spMkLst>
        </pc:spChg>
        <pc:spChg chg="add del">
          <ac:chgData name="Shared Drive" userId="a8e99ec4-c3c1-49ac-ba97-2c12eee91f6a" providerId="ADAL" clId="{D8B24396-9344-4398-8AC6-B1CF74DD827C}" dt="2020-08-02T13:57:33.142" v="13183" actId="22"/>
          <ac:spMkLst>
            <pc:docMk/>
            <pc:sldMk cId="2720220062" sldId="2530"/>
            <ac:spMk id="6" creationId="{BE110381-C382-4802-A8B4-F1CDAD08D834}"/>
          </ac:spMkLst>
        </pc:spChg>
        <pc:spChg chg="add mod">
          <ac:chgData name="Shared Drive" userId="a8e99ec4-c3c1-49ac-ba97-2c12eee91f6a" providerId="ADAL" clId="{D8B24396-9344-4398-8AC6-B1CF74DD827C}" dt="2020-08-02T14:07:42.236" v="13662" actId="20577"/>
          <ac:spMkLst>
            <pc:docMk/>
            <pc:sldMk cId="2720220062" sldId="2530"/>
            <ac:spMk id="7" creationId="{9A04975F-F400-4993-A13A-C75D50959260}"/>
          </ac:spMkLst>
        </pc:spChg>
        <pc:spChg chg="add">
          <ac:chgData name="Shared Drive" userId="a8e99ec4-c3c1-49ac-ba97-2c12eee91f6a" providerId="ADAL" clId="{D8B24396-9344-4398-8AC6-B1CF74DD827C}" dt="2020-08-02T14:04:35.806" v="13585" actId="11529"/>
          <ac:spMkLst>
            <pc:docMk/>
            <pc:sldMk cId="2720220062" sldId="2530"/>
            <ac:spMk id="8" creationId="{00192B44-C99B-4FF3-B22E-DF5F922CE7B3}"/>
          </ac:spMkLst>
        </pc:spChg>
        <pc:spChg chg="add del mod">
          <ac:chgData name="Shared Drive" userId="a8e99ec4-c3c1-49ac-ba97-2c12eee91f6a" providerId="ADAL" clId="{D8B24396-9344-4398-8AC6-B1CF74DD827C}" dt="2020-08-02T14:06:29.332" v="13589" actId="478"/>
          <ac:spMkLst>
            <pc:docMk/>
            <pc:sldMk cId="2720220062" sldId="2530"/>
            <ac:spMk id="11" creationId="{4975F6FA-5CFB-4D94-8BCE-98957ABE0A6D}"/>
          </ac:spMkLst>
        </pc:spChg>
        <pc:spChg chg="add mod">
          <ac:chgData name="Shared Drive" userId="a8e99ec4-c3c1-49ac-ba97-2c12eee91f6a" providerId="ADAL" clId="{D8B24396-9344-4398-8AC6-B1CF74DD827C}" dt="2020-08-02T14:17:32.723" v="14783" actId="1076"/>
          <ac:spMkLst>
            <pc:docMk/>
            <pc:sldMk cId="2720220062" sldId="2530"/>
            <ac:spMk id="13" creationId="{9E4CD0E6-DF1E-4E4C-AC9E-6DDADBCB41C0}"/>
          </ac:spMkLst>
        </pc:spChg>
        <pc:graphicFrameChg chg="add del mod modGraphic">
          <ac:chgData name="Shared Drive" userId="a8e99ec4-c3c1-49ac-ba97-2c12eee91f6a" providerId="ADAL" clId="{D8B24396-9344-4398-8AC6-B1CF74DD827C}" dt="2020-08-02T13:57:16.446" v="13180" actId="1032"/>
          <ac:graphicFrameMkLst>
            <pc:docMk/>
            <pc:sldMk cId="2720220062" sldId="2530"/>
            <ac:graphicFrameMk id="4" creationId="{E00C934D-B690-47F2-BEA3-CAF54F868E75}"/>
          </ac:graphicFrameMkLst>
        </pc:graphicFrameChg>
        <pc:picChg chg="add mod">
          <ac:chgData name="Shared Drive" userId="a8e99ec4-c3c1-49ac-ba97-2c12eee91f6a" providerId="ADAL" clId="{D8B24396-9344-4398-8AC6-B1CF74DD827C}" dt="2020-08-02T14:00:33.213" v="13340" actId="14100"/>
          <ac:picMkLst>
            <pc:docMk/>
            <pc:sldMk cId="2720220062" sldId="2530"/>
            <ac:picMk id="3074" creationId="{BCDEAEA1-6A60-4F46-947E-5FE26EAF1E33}"/>
          </ac:picMkLst>
        </pc:picChg>
      </pc:sldChg>
      <pc:sldChg chg="modSp add mod">
        <pc:chgData name="Shared Drive" userId="a8e99ec4-c3c1-49ac-ba97-2c12eee91f6a" providerId="ADAL" clId="{D8B24396-9344-4398-8AC6-B1CF74DD827C}" dt="2020-08-02T14:38:55.617" v="14942" actId="14100"/>
        <pc:sldMkLst>
          <pc:docMk/>
          <pc:sldMk cId="101477767" sldId="2531"/>
        </pc:sldMkLst>
        <pc:spChg chg="mod">
          <ac:chgData name="Shared Drive" userId="a8e99ec4-c3c1-49ac-ba97-2c12eee91f6a" providerId="ADAL" clId="{D8B24396-9344-4398-8AC6-B1CF74DD827C}" dt="2020-08-02T14:38:55.617" v="14942" actId="14100"/>
          <ac:spMkLst>
            <pc:docMk/>
            <pc:sldMk cId="101477767" sldId="2531"/>
            <ac:spMk id="2" creationId="{0C6A02C1-23E1-4A67-B54C-4CCD3C7088DA}"/>
          </ac:spMkLst>
        </pc:spChg>
      </pc:sldChg>
      <pc:sldChg chg="modSp add mod ord">
        <pc:chgData name="Shared Drive" userId="a8e99ec4-c3c1-49ac-ba97-2c12eee91f6a" providerId="ADAL" clId="{D8B24396-9344-4398-8AC6-B1CF74DD827C}" dt="2020-08-02T14:51:45.078" v="14984"/>
        <pc:sldMkLst>
          <pc:docMk/>
          <pc:sldMk cId="2936310136" sldId="2532"/>
        </pc:sldMkLst>
        <pc:spChg chg="mod">
          <ac:chgData name="Shared Drive" userId="a8e99ec4-c3c1-49ac-ba97-2c12eee91f6a" providerId="ADAL" clId="{D8B24396-9344-4398-8AC6-B1CF74DD827C}" dt="2020-08-02T14:39:06.593" v="14944" actId="14100"/>
          <ac:spMkLst>
            <pc:docMk/>
            <pc:sldMk cId="2936310136" sldId="2532"/>
            <ac:spMk id="2" creationId="{0C6A02C1-23E1-4A67-B54C-4CCD3C7088DA}"/>
          </ac:spMkLst>
        </pc:spChg>
      </pc:sldChg>
      <pc:sldChg chg="modSp add mod">
        <pc:chgData name="Shared Drive" userId="a8e99ec4-c3c1-49ac-ba97-2c12eee91f6a" providerId="ADAL" clId="{D8B24396-9344-4398-8AC6-B1CF74DD827C}" dt="2020-08-02T14:40:00.905" v="14947" actId="14100"/>
        <pc:sldMkLst>
          <pc:docMk/>
          <pc:sldMk cId="343870179" sldId="2533"/>
        </pc:sldMkLst>
        <pc:spChg chg="mod">
          <ac:chgData name="Shared Drive" userId="a8e99ec4-c3c1-49ac-ba97-2c12eee91f6a" providerId="ADAL" clId="{D8B24396-9344-4398-8AC6-B1CF74DD827C}" dt="2020-08-02T14:40:00.905" v="14947" actId="14100"/>
          <ac:spMkLst>
            <pc:docMk/>
            <pc:sldMk cId="343870179" sldId="2533"/>
            <ac:spMk id="2" creationId="{0C6A02C1-23E1-4A67-B54C-4CCD3C7088DA}"/>
          </ac:spMkLst>
        </pc:spChg>
      </pc:sldChg>
      <pc:sldChg chg="modSp add mod ord">
        <pc:chgData name="Shared Drive" userId="a8e99ec4-c3c1-49ac-ba97-2c12eee91f6a" providerId="ADAL" clId="{D8B24396-9344-4398-8AC6-B1CF74DD827C}" dt="2020-08-02T14:51:49.894" v="14986"/>
        <pc:sldMkLst>
          <pc:docMk/>
          <pc:sldMk cId="3667215106" sldId="2534"/>
        </pc:sldMkLst>
        <pc:spChg chg="mod">
          <ac:chgData name="Shared Drive" userId="a8e99ec4-c3c1-49ac-ba97-2c12eee91f6a" providerId="ADAL" clId="{D8B24396-9344-4398-8AC6-B1CF74DD827C}" dt="2020-08-02T14:40:06.520" v="14948" actId="14100"/>
          <ac:spMkLst>
            <pc:docMk/>
            <pc:sldMk cId="3667215106" sldId="2534"/>
            <ac:spMk id="2" creationId="{0C6A02C1-23E1-4A67-B54C-4CCD3C7088DA}"/>
          </ac:spMkLst>
        </pc:spChg>
      </pc:sldChg>
      <pc:sldChg chg="addSp modSp add mod">
        <pc:chgData name="Shared Drive" userId="a8e99ec4-c3c1-49ac-ba97-2c12eee91f6a" providerId="ADAL" clId="{D8B24396-9344-4398-8AC6-B1CF74DD827C}" dt="2020-08-02T15:32:13.822" v="15606"/>
        <pc:sldMkLst>
          <pc:docMk/>
          <pc:sldMk cId="217277603" sldId="2535"/>
        </pc:sldMkLst>
        <pc:spChg chg="mod">
          <ac:chgData name="Shared Drive" userId="a8e99ec4-c3c1-49ac-ba97-2c12eee91f6a" providerId="ADAL" clId="{D8B24396-9344-4398-8AC6-B1CF74DD827C}" dt="2020-08-02T15:17:44.765" v="15142" actId="1076"/>
          <ac:spMkLst>
            <pc:docMk/>
            <pc:sldMk cId="217277603" sldId="2535"/>
            <ac:spMk id="3" creationId="{0AC054E7-8ED6-423F-858B-EA5F8D201BCC}"/>
          </ac:spMkLst>
        </pc:spChg>
        <pc:spChg chg="mod">
          <ac:chgData name="Shared Drive" userId="a8e99ec4-c3c1-49ac-ba97-2c12eee91f6a" providerId="ADAL" clId="{D8B24396-9344-4398-8AC6-B1CF74DD827C}" dt="2020-08-02T15:18:16.028" v="15196" actId="14100"/>
          <ac:spMkLst>
            <pc:docMk/>
            <pc:sldMk cId="217277603" sldId="2535"/>
            <ac:spMk id="6" creationId="{A6CD3BD9-99F9-4ED5-8F17-BAC0F33EE2D5}"/>
          </ac:spMkLst>
        </pc:spChg>
        <pc:spChg chg="add mod">
          <ac:chgData name="Shared Drive" userId="a8e99ec4-c3c1-49ac-ba97-2c12eee91f6a" providerId="ADAL" clId="{D8B24396-9344-4398-8AC6-B1CF74DD827C}" dt="2020-08-02T15:32:13.822" v="15606"/>
          <ac:spMkLst>
            <pc:docMk/>
            <pc:sldMk cId="217277603" sldId="2535"/>
            <ac:spMk id="10" creationId="{7BC9D493-494A-4A93-BA91-3463FA2D0D67}"/>
          </ac:spMkLst>
        </pc:spChg>
        <pc:spChg chg="add mod">
          <ac:chgData name="Shared Drive" userId="a8e99ec4-c3c1-49ac-ba97-2c12eee91f6a" providerId="ADAL" clId="{D8B24396-9344-4398-8AC6-B1CF74DD827C}" dt="2020-08-02T15:32:13.822" v="15606"/>
          <ac:spMkLst>
            <pc:docMk/>
            <pc:sldMk cId="217277603" sldId="2535"/>
            <ac:spMk id="11" creationId="{FF634157-1BF7-4683-8855-A54F685689EC}"/>
          </ac:spMkLst>
        </pc:spChg>
        <pc:spChg chg="mod">
          <ac:chgData name="Shared Drive" userId="a8e99ec4-c3c1-49ac-ba97-2c12eee91f6a" providerId="ADAL" clId="{D8B24396-9344-4398-8AC6-B1CF74DD827C}" dt="2020-08-02T15:18:03.012" v="15195" actId="20577"/>
          <ac:spMkLst>
            <pc:docMk/>
            <pc:sldMk cId="217277603" sldId="2535"/>
            <ac:spMk id="109570" creationId="{223E7868-EE74-421B-BC16-3166803BEE2E}"/>
          </ac:spMkLst>
        </pc:spChg>
        <pc:cxnChg chg="add mod">
          <ac:chgData name="Shared Drive" userId="a8e99ec4-c3c1-49ac-ba97-2c12eee91f6a" providerId="ADAL" clId="{D8B24396-9344-4398-8AC6-B1CF74DD827C}" dt="2020-08-02T15:32:13.822" v="15606"/>
          <ac:cxnSpMkLst>
            <pc:docMk/>
            <pc:sldMk cId="217277603" sldId="2535"/>
            <ac:cxnSpMk id="12" creationId="{617F7E28-F9DF-42D5-A5F4-F0BDCB27DFD5}"/>
          </ac:cxnSpMkLst>
        </pc:cxnChg>
        <pc:cxnChg chg="add mod">
          <ac:chgData name="Shared Drive" userId="a8e99ec4-c3c1-49ac-ba97-2c12eee91f6a" providerId="ADAL" clId="{D8B24396-9344-4398-8AC6-B1CF74DD827C}" dt="2020-08-02T15:32:13.822" v="15606"/>
          <ac:cxnSpMkLst>
            <pc:docMk/>
            <pc:sldMk cId="217277603" sldId="2535"/>
            <ac:cxnSpMk id="13" creationId="{EE61ADA2-8FE6-4118-86DB-F4A826ACAD40}"/>
          </ac:cxnSpMkLst>
        </pc:cxnChg>
      </pc:sldChg>
      <pc:sldChg chg="addSp delSp modSp new mod ord modAnim">
        <pc:chgData name="Shared Drive" userId="a8e99ec4-c3c1-49ac-ba97-2c12eee91f6a" providerId="ADAL" clId="{D8B24396-9344-4398-8AC6-B1CF74DD827C}" dt="2020-08-02T15:42:07.544" v="16402"/>
        <pc:sldMkLst>
          <pc:docMk/>
          <pc:sldMk cId="2244710021" sldId="2536"/>
        </pc:sldMkLst>
        <pc:spChg chg="mod">
          <ac:chgData name="Shared Drive" userId="a8e99ec4-c3c1-49ac-ba97-2c12eee91f6a" providerId="ADAL" clId="{D8B24396-9344-4398-8AC6-B1CF74DD827C}" dt="2020-08-02T15:22:10.893" v="15277" actId="20577"/>
          <ac:spMkLst>
            <pc:docMk/>
            <pc:sldMk cId="2244710021" sldId="2536"/>
            <ac:spMk id="2" creationId="{14273446-80D1-4D2B-A2C0-1A72FD5E0039}"/>
          </ac:spMkLst>
        </pc:spChg>
        <pc:spChg chg="mod">
          <ac:chgData name="Shared Drive" userId="a8e99ec4-c3c1-49ac-ba97-2c12eee91f6a" providerId="ADAL" clId="{D8B24396-9344-4398-8AC6-B1CF74DD827C}" dt="2020-08-02T15:27:51.874" v="15549" actId="20577"/>
          <ac:spMkLst>
            <pc:docMk/>
            <pc:sldMk cId="2244710021" sldId="2536"/>
            <ac:spMk id="3" creationId="{54D5029D-AADC-4CF6-9944-140D5EB7F015}"/>
          </ac:spMkLst>
        </pc:spChg>
        <pc:spChg chg="add del mod">
          <ac:chgData name="Shared Drive" userId="a8e99ec4-c3c1-49ac-ba97-2c12eee91f6a" providerId="ADAL" clId="{D8B24396-9344-4398-8AC6-B1CF74DD827C}" dt="2020-08-02T15:26:52.795" v="15448" actId="22"/>
          <ac:spMkLst>
            <pc:docMk/>
            <pc:sldMk cId="2244710021" sldId="2536"/>
            <ac:spMk id="5" creationId="{96079F4B-3EE7-4B51-A625-37B5115D8289}"/>
          </ac:spMkLst>
        </pc:spChg>
        <pc:spChg chg="add mod">
          <ac:chgData name="Shared Drive" userId="a8e99ec4-c3c1-49ac-ba97-2c12eee91f6a" providerId="ADAL" clId="{D8B24396-9344-4398-8AC6-B1CF74DD827C}" dt="2020-08-02T15:27:05.515" v="15467" actId="1076"/>
          <ac:spMkLst>
            <pc:docMk/>
            <pc:sldMk cId="2244710021" sldId="2536"/>
            <ac:spMk id="6" creationId="{741B01D0-3E0C-48ED-AF67-CD85F95B2D60}"/>
          </ac:spMkLst>
        </pc:spChg>
      </pc:sldChg>
      <pc:sldChg chg="modSp new mod ord modNotesTx">
        <pc:chgData name="Shared Drive" userId="a8e99ec4-c3c1-49ac-ba97-2c12eee91f6a" providerId="ADAL" clId="{D8B24396-9344-4398-8AC6-B1CF74DD827C}" dt="2020-08-02T15:46:34.547" v="16608" actId="313"/>
        <pc:sldMkLst>
          <pc:docMk/>
          <pc:sldMk cId="1564823921" sldId="2537"/>
        </pc:sldMkLst>
        <pc:spChg chg="mod">
          <ac:chgData name="Shared Drive" userId="a8e99ec4-c3c1-49ac-ba97-2c12eee91f6a" providerId="ADAL" clId="{D8B24396-9344-4398-8AC6-B1CF74DD827C}" dt="2020-08-02T15:33:56.834" v="15649" actId="20577"/>
          <ac:spMkLst>
            <pc:docMk/>
            <pc:sldMk cId="1564823921" sldId="2537"/>
            <ac:spMk id="2" creationId="{69244551-82A9-45ED-A9EA-6E873833C87B}"/>
          </ac:spMkLst>
        </pc:spChg>
        <pc:spChg chg="mod">
          <ac:chgData name="Shared Drive" userId="a8e99ec4-c3c1-49ac-ba97-2c12eee91f6a" providerId="ADAL" clId="{D8B24396-9344-4398-8AC6-B1CF74DD827C}" dt="2020-08-02T15:46:34.547" v="16608" actId="313"/>
          <ac:spMkLst>
            <pc:docMk/>
            <pc:sldMk cId="1564823921" sldId="2537"/>
            <ac:spMk id="3" creationId="{F4D0D4DE-F618-4DD3-860D-014DA2AB195E}"/>
          </ac:spMkLst>
        </pc:spChg>
      </pc:sldChg>
      <pc:sldChg chg="add">
        <pc:chgData name="Shared Drive" userId="a8e99ec4-c3c1-49ac-ba97-2c12eee91f6a" providerId="ADAL" clId="{D8B24396-9344-4398-8AC6-B1CF74DD827C}" dt="2020-08-02T16:30:17.004" v="16640"/>
        <pc:sldMkLst>
          <pc:docMk/>
          <pc:sldMk cId="3247493044" sldId="2538"/>
        </pc:sldMkLst>
      </pc:sldChg>
      <pc:sldChg chg="modSp add mod">
        <pc:chgData name="Shared Drive" userId="a8e99ec4-c3c1-49ac-ba97-2c12eee91f6a" providerId="ADAL" clId="{D8B24396-9344-4398-8AC6-B1CF74DD827C}" dt="2020-08-02T16:32:31.515" v="16653" actId="20577"/>
        <pc:sldMkLst>
          <pc:docMk/>
          <pc:sldMk cId="1777637349" sldId="2539"/>
        </pc:sldMkLst>
        <pc:spChg chg="mod">
          <ac:chgData name="Shared Drive" userId="a8e99ec4-c3c1-49ac-ba97-2c12eee91f6a" providerId="ADAL" clId="{D8B24396-9344-4398-8AC6-B1CF74DD827C}" dt="2020-08-02T16:32:31.515" v="16653" actId="20577"/>
          <ac:spMkLst>
            <pc:docMk/>
            <pc:sldMk cId="1777637349" sldId="2539"/>
            <ac:spMk id="3" creationId="{45D3CC3B-5D32-4610-AB2B-C62768B1B5D9}"/>
          </ac:spMkLst>
        </pc:spChg>
      </pc:sldChg>
      <pc:sldChg chg="add">
        <pc:chgData name="Shared Drive" userId="a8e99ec4-c3c1-49ac-ba97-2c12eee91f6a" providerId="ADAL" clId="{D8B24396-9344-4398-8AC6-B1CF74DD827C}" dt="2020-08-02T16:34:27.870" v="16663"/>
        <pc:sldMkLst>
          <pc:docMk/>
          <pc:sldMk cId="3512165274" sldId="2540"/>
        </pc:sldMkLst>
      </pc:sldChg>
      <pc:sldChg chg="add">
        <pc:chgData name="Shared Drive" userId="a8e99ec4-c3c1-49ac-ba97-2c12eee91f6a" providerId="ADAL" clId="{D8B24396-9344-4398-8AC6-B1CF74DD827C}" dt="2020-08-02T23:31:52.711" v="16868"/>
        <pc:sldMkLst>
          <pc:docMk/>
          <pc:sldMk cId="1033389131" sldId="2541"/>
        </pc:sldMkLst>
      </pc:sldChg>
      <pc:sldChg chg="modSp add del mod setBg">
        <pc:chgData name="Shared Drive" userId="a8e99ec4-c3c1-49ac-ba97-2c12eee91f6a" providerId="ADAL" clId="{D8B24396-9344-4398-8AC6-B1CF74DD827C}" dt="2020-08-03T00:00:27.071" v="17285" actId="47"/>
        <pc:sldMkLst>
          <pc:docMk/>
          <pc:sldMk cId="0" sldId="2542"/>
        </pc:sldMkLst>
        <pc:spChg chg="mod">
          <ac:chgData name="Shared Drive" userId="a8e99ec4-c3c1-49ac-ba97-2c12eee91f6a" providerId="ADAL" clId="{D8B24396-9344-4398-8AC6-B1CF74DD827C}" dt="2020-08-02T23:59:43.208" v="17280" actId="21"/>
          <ac:spMkLst>
            <pc:docMk/>
            <pc:sldMk cId="0" sldId="2542"/>
            <ac:spMk id="79874" creationId="{00000000-0000-0000-0000-000000000000}"/>
          </ac:spMkLst>
        </pc:spChg>
      </pc:sldChg>
      <pc:sldChg chg="new del">
        <pc:chgData name="Shared Drive" userId="a8e99ec4-c3c1-49ac-ba97-2c12eee91f6a" providerId="ADAL" clId="{D8B24396-9344-4398-8AC6-B1CF74DD827C}" dt="2020-08-02T23:54:04.650" v="17235" actId="680"/>
        <pc:sldMkLst>
          <pc:docMk/>
          <pc:sldMk cId="3504140675" sldId="2542"/>
        </pc:sldMkLst>
      </pc:sldChg>
      <pc:sldChg chg="addSp delSp modSp add mod">
        <pc:chgData name="Shared Drive" userId="a8e99ec4-c3c1-49ac-ba97-2c12eee91f6a" providerId="ADAL" clId="{D8B24396-9344-4398-8AC6-B1CF74DD827C}" dt="2020-08-03T00:00:04.555" v="17284" actId="1076"/>
        <pc:sldMkLst>
          <pc:docMk/>
          <pc:sldMk cId="2695653166" sldId="2543"/>
        </pc:sldMkLst>
        <pc:spChg chg="add mod">
          <ac:chgData name="Shared Drive" userId="a8e99ec4-c3c1-49ac-ba97-2c12eee91f6a" providerId="ADAL" clId="{D8B24396-9344-4398-8AC6-B1CF74DD827C}" dt="2020-08-02T23:59:55.698" v="17282" actId="14100"/>
          <ac:spMkLst>
            <pc:docMk/>
            <pc:sldMk cId="2695653166" sldId="2543"/>
            <ac:spMk id="2" creationId="{F1AA8742-3377-4A49-994D-30034D5C3CCB}"/>
          </ac:spMkLst>
        </pc:spChg>
        <pc:spChg chg="add mod">
          <ac:chgData name="Shared Drive" userId="a8e99ec4-c3c1-49ac-ba97-2c12eee91f6a" providerId="ADAL" clId="{D8B24396-9344-4398-8AC6-B1CF74DD827C}" dt="2020-08-02T23:58:59.593" v="17260" actId="1076"/>
          <ac:spMkLst>
            <pc:docMk/>
            <pc:sldMk cId="2695653166" sldId="2543"/>
            <ac:spMk id="3" creationId="{92A5DD08-6547-4DA8-885E-E66BF486C13A}"/>
          </ac:spMkLst>
        </pc:spChg>
        <pc:spChg chg="add mod">
          <ac:chgData name="Shared Drive" userId="a8e99ec4-c3c1-49ac-ba97-2c12eee91f6a" providerId="ADAL" clId="{D8B24396-9344-4398-8AC6-B1CF74DD827C}" dt="2020-08-02T23:59:07.065" v="17262" actId="1076"/>
          <ac:spMkLst>
            <pc:docMk/>
            <pc:sldMk cId="2695653166" sldId="2543"/>
            <ac:spMk id="6" creationId="{FECBBFFC-E3E3-4959-86A9-B71BA1D545D8}"/>
          </ac:spMkLst>
        </pc:spChg>
        <pc:spChg chg="add mod">
          <ac:chgData name="Shared Drive" userId="a8e99ec4-c3c1-49ac-ba97-2c12eee91f6a" providerId="ADAL" clId="{D8B24396-9344-4398-8AC6-B1CF74DD827C}" dt="2020-08-02T23:59:13.337" v="17264" actId="1076"/>
          <ac:spMkLst>
            <pc:docMk/>
            <pc:sldMk cId="2695653166" sldId="2543"/>
            <ac:spMk id="9" creationId="{BBC61B2D-0AFA-468D-ABC7-C3847CF29AE4}"/>
          </ac:spMkLst>
        </pc:spChg>
        <pc:spChg chg="add mod">
          <ac:chgData name="Shared Drive" userId="a8e99ec4-c3c1-49ac-ba97-2c12eee91f6a" providerId="ADAL" clId="{D8B24396-9344-4398-8AC6-B1CF74DD827C}" dt="2020-08-03T00:00:04.555" v="17284" actId="1076"/>
          <ac:spMkLst>
            <pc:docMk/>
            <pc:sldMk cId="2695653166" sldId="2543"/>
            <ac:spMk id="10" creationId="{362E4CB9-5311-4D69-9175-51C74693E8DB}"/>
          </ac:spMkLst>
        </pc:spChg>
        <pc:spChg chg="mod">
          <ac:chgData name="Shared Drive" userId="a8e99ec4-c3c1-49ac-ba97-2c12eee91f6a" providerId="ADAL" clId="{D8B24396-9344-4398-8AC6-B1CF74DD827C}" dt="2020-08-02T23:59:30.395" v="17279" actId="122"/>
          <ac:spMkLst>
            <pc:docMk/>
            <pc:sldMk cId="2695653166" sldId="2543"/>
            <ac:spMk id="16" creationId="{9B9A6379-F604-4AB3-831A-71B5336BC8E0}"/>
          </ac:spMkLst>
        </pc:spChg>
        <pc:spChg chg="del">
          <ac:chgData name="Shared Drive" userId="a8e99ec4-c3c1-49ac-ba97-2c12eee91f6a" providerId="ADAL" clId="{D8B24396-9344-4398-8AC6-B1CF74DD827C}" dt="2020-08-02T23:57:59.473" v="17241" actId="478"/>
          <ac:spMkLst>
            <pc:docMk/>
            <pc:sldMk cId="2695653166" sldId="2543"/>
            <ac:spMk id="17" creationId="{DFDFA644-3B1C-4450-8DDC-B9853BB5B1A0}"/>
          </ac:spMkLst>
        </pc:spChg>
        <pc:spChg chg="mod">
          <ac:chgData name="Shared Drive" userId="a8e99ec4-c3c1-49ac-ba97-2c12eee91f6a" providerId="ADAL" clId="{D8B24396-9344-4398-8AC6-B1CF74DD827C}" dt="2020-08-02T23:59:48.141" v="17281"/>
          <ac:spMkLst>
            <pc:docMk/>
            <pc:sldMk cId="2695653166" sldId="2543"/>
            <ac:spMk id="109570" creationId="{223E7868-EE74-421B-BC16-3166803BEE2E}"/>
          </ac:spMkLst>
        </pc:spChg>
      </pc:sldChg>
      <pc:sldChg chg="addSp delSp modSp new mod modClrScheme modAnim chgLayout">
        <pc:chgData name="Shared Drive" userId="a8e99ec4-c3c1-49ac-ba97-2c12eee91f6a" providerId="ADAL" clId="{D8B24396-9344-4398-8AC6-B1CF74DD827C}" dt="2020-08-03T00:14:59.858" v="17967"/>
        <pc:sldMkLst>
          <pc:docMk/>
          <pc:sldMk cId="2066680257" sldId="2544"/>
        </pc:sldMkLst>
        <pc:spChg chg="del mod ord">
          <ac:chgData name="Shared Drive" userId="a8e99ec4-c3c1-49ac-ba97-2c12eee91f6a" providerId="ADAL" clId="{D8B24396-9344-4398-8AC6-B1CF74DD827C}" dt="2020-08-03T00:09:29.044" v="17468" actId="700"/>
          <ac:spMkLst>
            <pc:docMk/>
            <pc:sldMk cId="2066680257" sldId="2544"/>
            <ac:spMk id="2" creationId="{4DD9C836-3113-462F-ACBB-0ED173BD77FF}"/>
          </ac:spMkLst>
        </pc:spChg>
        <pc:spChg chg="add mod ord">
          <ac:chgData name="Shared Drive" userId="a8e99ec4-c3c1-49ac-ba97-2c12eee91f6a" providerId="ADAL" clId="{D8B24396-9344-4398-8AC6-B1CF74DD827C}" dt="2020-08-03T00:10:08.873" v="17542" actId="404"/>
          <ac:spMkLst>
            <pc:docMk/>
            <pc:sldMk cId="2066680257" sldId="2544"/>
            <ac:spMk id="3" creationId="{E9C7C2B6-2C70-4301-921E-DFB2733F18C9}"/>
          </ac:spMkLst>
        </pc:spChg>
        <pc:spChg chg="add mod ord">
          <ac:chgData name="Shared Drive" userId="a8e99ec4-c3c1-49ac-ba97-2c12eee91f6a" providerId="ADAL" clId="{D8B24396-9344-4398-8AC6-B1CF74DD827C}" dt="2020-08-03T00:14:40.128" v="17966" actId="20577"/>
          <ac:spMkLst>
            <pc:docMk/>
            <pc:sldMk cId="2066680257" sldId="2544"/>
            <ac:spMk id="4" creationId="{9D722B01-98C7-4A7B-AE42-0E2A8D0712B6}"/>
          </ac:spMkLst>
        </pc:spChg>
      </pc:sldChg>
      <pc:sldMasterChg chg="delSldLayout">
        <pc:chgData name="Shared Drive" userId="a8e99ec4-c3c1-49ac-ba97-2c12eee91f6a" providerId="ADAL" clId="{D8B24396-9344-4398-8AC6-B1CF74DD827C}" dt="2020-08-03T00:00:27.071" v="17285" actId="47"/>
        <pc:sldMasterMkLst>
          <pc:docMk/>
          <pc:sldMasterMk cId="3711838429" sldId="2147483648"/>
        </pc:sldMasterMkLst>
        <pc:sldLayoutChg chg="del">
          <pc:chgData name="Shared Drive" userId="a8e99ec4-c3c1-49ac-ba97-2c12eee91f6a" providerId="ADAL" clId="{D8B24396-9344-4398-8AC6-B1CF74DD827C}" dt="2020-08-03T00:00:27.071" v="17285" actId="47"/>
          <pc:sldLayoutMkLst>
            <pc:docMk/>
            <pc:sldMasterMk cId="3711838429" sldId="2147483648"/>
            <pc:sldLayoutMk cId="2219577962" sldId="2147483741"/>
          </pc:sldLayoutMkLst>
        </pc:sldLayoutChg>
      </pc:sldMasterChg>
    </pc:docChg>
  </pc:docChgLst>
  <pc:docChgLst>
    <pc:chgData name="Shared Drive" userId="a8e99ec4-c3c1-49ac-ba97-2c12eee91f6a" providerId="ADAL" clId="{0D45BAF7-9015-4994-8342-CA9E1DB7CF2D}"/>
    <pc:docChg chg="undo custSel addSld delSld modSld sldOrd modMainMaster modSection">
      <pc:chgData name="Shared Drive" userId="a8e99ec4-c3c1-49ac-ba97-2c12eee91f6a" providerId="ADAL" clId="{0D45BAF7-9015-4994-8342-CA9E1DB7CF2D}" dt="2020-05-21T21:55:17.220" v="3391" actId="20577"/>
      <pc:docMkLst>
        <pc:docMk/>
      </pc:docMkLst>
      <pc:sldChg chg="new del">
        <pc:chgData name="Shared Drive" userId="a8e99ec4-c3c1-49ac-ba97-2c12eee91f6a" providerId="ADAL" clId="{0D45BAF7-9015-4994-8342-CA9E1DB7CF2D}" dt="2020-05-14T00:07:07.441" v="910" actId="47"/>
        <pc:sldMkLst>
          <pc:docMk/>
          <pc:sldMk cId="1773816475" sldId="256"/>
        </pc:sldMkLst>
      </pc:sldChg>
      <pc:sldChg chg="new del">
        <pc:chgData name="Shared Drive" userId="a8e99ec4-c3c1-49ac-ba97-2c12eee91f6a" providerId="ADAL" clId="{0D45BAF7-9015-4994-8342-CA9E1DB7CF2D}" dt="2020-05-13T16:16:13.912" v="2" actId="680"/>
        <pc:sldMkLst>
          <pc:docMk/>
          <pc:sldMk cId="3018510843" sldId="256"/>
        </pc:sldMkLst>
      </pc:sldChg>
      <pc:sldChg chg="addSp delSp modSp new mod">
        <pc:chgData name="Shared Drive" userId="a8e99ec4-c3c1-49ac-ba97-2c12eee91f6a" providerId="ADAL" clId="{0D45BAF7-9015-4994-8342-CA9E1DB7CF2D}" dt="2020-05-13T23:42:14.125" v="678" actId="6549"/>
        <pc:sldMkLst>
          <pc:docMk/>
          <pc:sldMk cId="1470437059" sldId="257"/>
        </pc:sldMkLst>
        <pc:spChg chg="del">
          <ac:chgData name="Shared Drive" userId="a8e99ec4-c3c1-49ac-ba97-2c12eee91f6a" providerId="ADAL" clId="{0D45BAF7-9015-4994-8342-CA9E1DB7CF2D}" dt="2020-05-13T16:17:29.227" v="6"/>
          <ac:spMkLst>
            <pc:docMk/>
            <pc:sldMk cId="1470437059" sldId="257"/>
            <ac:spMk id="2" creationId="{CCD93451-2B4A-4C87-B18E-FE6341780CEB}"/>
          </ac:spMkLst>
        </pc:spChg>
        <pc:spChg chg="add mod">
          <ac:chgData name="Shared Drive" userId="a8e99ec4-c3c1-49ac-ba97-2c12eee91f6a" providerId="ADAL" clId="{0D45BAF7-9015-4994-8342-CA9E1DB7CF2D}" dt="2020-05-13T16:18:58.102" v="58" actId="20577"/>
          <ac:spMkLst>
            <pc:docMk/>
            <pc:sldMk cId="1470437059" sldId="257"/>
            <ac:spMk id="4" creationId="{D6D8EF87-D92C-4B02-A781-9A1F65CC323D}"/>
          </ac:spMkLst>
        </pc:spChg>
        <pc:spChg chg="add mod">
          <ac:chgData name="Shared Drive" userId="a8e99ec4-c3c1-49ac-ba97-2c12eee91f6a" providerId="ADAL" clId="{0D45BAF7-9015-4994-8342-CA9E1DB7CF2D}" dt="2020-05-13T23:42:14.125" v="678" actId="6549"/>
          <ac:spMkLst>
            <pc:docMk/>
            <pc:sldMk cId="1470437059" sldId="257"/>
            <ac:spMk id="5" creationId="{99B618D5-64C3-4515-9EA8-1DC990C108DE}"/>
          </ac:spMkLst>
        </pc:spChg>
        <pc:picChg chg="add mod modCrop">
          <ac:chgData name="Shared Drive" userId="a8e99ec4-c3c1-49ac-ba97-2c12eee91f6a" providerId="ADAL" clId="{0D45BAF7-9015-4994-8342-CA9E1DB7CF2D}" dt="2020-05-13T16:17:54.814" v="11" actId="14100"/>
          <ac:picMkLst>
            <pc:docMk/>
            <pc:sldMk cId="1470437059" sldId="257"/>
            <ac:picMk id="3" creationId="{4A1A414F-76C5-4025-9453-B68D4C8079CB}"/>
          </ac:picMkLst>
        </pc:picChg>
      </pc:sldChg>
      <pc:sldChg chg="addSp delSp modSp new del mod">
        <pc:chgData name="Shared Drive" userId="a8e99ec4-c3c1-49ac-ba97-2c12eee91f6a" providerId="ADAL" clId="{0D45BAF7-9015-4994-8342-CA9E1DB7CF2D}" dt="2020-05-14T22:53:19.010" v="1482" actId="2696"/>
        <pc:sldMkLst>
          <pc:docMk/>
          <pc:sldMk cId="1047626297" sldId="258"/>
        </pc:sldMkLst>
        <pc:spChg chg="mod">
          <ac:chgData name="Shared Drive" userId="a8e99ec4-c3c1-49ac-ba97-2c12eee91f6a" providerId="ADAL" clId="{0D45BAF7-9015-4994-8342-CA9E1DB7CF2D}" dt="2020-05-13T16:19:55.013" v="84" actId="20577"/>
          <ac:spMkLst>
            <pc:docMk/>
            <pc:sldMk cId="1047626297" sldId="258"/>
            <ac:spMk id="2" creationId="{314B00FD-ECDF-4EB1-8DCD-59B8386F6EAB}"/>
          </ac:spMkLst>
        </pc:spChg>
        <pc:spChg chg="add del mod">
          <ac:chgData name="Shared Drive" userId="a8e99ec4-c3c1-49ac-ba97-2c12eee91f6a" providerId="ADAL" clId="{0D45BAF7-9015-4994-8342-CA9E1DB7CF2D}" dt="2020-05-13T23:41:53.927" v="665"/>
          <ac:spMkLst>
            <pc:docMk/>
            <pc:sldMk cId="1047626297" sldId="258"/>
            <ac:spMk id="4" creationId="{7D71E6D2-17D5-4433-835E-2ED61A5CA5F0}"/>
          </ac:spMkLst>
        </pc:spChg>
        <pc:spChg chg="add del mod">
          <ac:chgData name="Shared Drive" userId="a8e99ec4-c3c1-49ac-ba97-2c12eee91f6a" providerId="ADAL" clId="{0D45BAF7-9015-4994-8342-CA9E1DB7CF2D}" dt="2020-05-13T23:41:56.640" v="667"/>
          <ac:spMkLst>
            <pc:docMk/>
            <pc:sldMk cId="1047626297" sldId="258"/>
            <ac:spMk id="5" creationId="{E4719B2D-3DFB-4FB6-8FB4-72C097238EE2}"/>
          </ac:spMkLst>
        </pc:spChg>
        <pc:spChg chg="add mod">
          <ac:chgData name="Shared Drive" userId="a8e99ec4-c3c1-49ac-ba97-2c12eee91f6a" providerId="ADAL" clId="{0D45BAF7-9015-4994-8342-CA9E1DB7CF2D}" dt="2020-05-13T23:42:09.462" v="673" actId="20577"/>
          <ac:spMkLst>
            <pc:docMk/>
            <pc:sldMk cId="1047626297" sldId="258"/>
            <ac:spMk id="6" creationId="{887915A8-B04C-4A11-AD4F-63AD4ABFF5A6}"/>
          </ac:spMkLst>
        </pc:spChg>
        <pc:picChg chg="add mod">
          <ac:chgData name="Shared Drive" userId="a8e99ec4-c3c1-49ac-ba97-2c12eee91f6a" providerId="ADAL" clId="{0D45BAF7-9015-4994-8342-CA9E1DB7CF2D}" dt="2020-05-13T16:19:49.767" v="63" actId="1076"/>
          <ac:picMkLst>
            <pc:docMk/>
            <pc:sldMk cId="1047626297" sldId="258"/>
            <ac:picMk id="3" creationId="{CE71F887-FD30-49DC-9052-6F1DCE0FDA2A}"/>
          </ac:picMkLst>
        </pc:picChg>
      </pc:sldChg>
      <pc:sldChg chg="add">
        <pc:chgData name="Shared Drive" userId="a8e99ec4-c3c1-49ac-ba97-2c12eee91f6a" providerId="ADAL" clId="{0D45BAF7-9015-4994-8342-CA9E1DB7CF2D}" dt="2020-05-14T22:53:44.972" v="1485"/>
        <pc:sldMkLst>
          <pc:docMk/>
          <pc:sldMk cId="3582964410" sldId="258"/>
        </pc:sldMkLst>
      </pc:sldChg>
      <pc:sldChg chg="add del">
        <pc:chgData name="Shared Drive" userId="a8e99ec4-c3c1-49ac-ba97-2c12eee91f6a" providerId="ADAL" clId="{0D45BAF7-9015-4994-8342-CA9E1DB7CF2D}" dt="2020-05-14T22:53:41.506" v="1484" actId="2696"/>
        <pc:sldMkLst>
          <pc:docMk/>
          <pc:sldMk cId="4125833775" sldId="258"/>
        </pc:sldMkLst>
      </pc:sldChg>
      <pc:sldChg chg="addSp delSp modSp new del mod">
        <pc:chgData name="Shared Drive" userId="a8e99ec4-c3c1-49ac-ba97-2c12eee91f6a" providerId="ADAL" clId="{0D45BAF7-9015-4994-8342-CA9E1DB7CF2D}" dt="2020-05-14T00:10:05.065" v="979" actId="47"/>
        <pc:sldMkLst>
          <pc:docMk/>
          <pc:sldMk cId="3852763952" sldId="259"/>
        </pc:sldMkLst>
        <pc:spChg chg="mod">
          <ac:chgData name="Shared Drive" userId="a8e99ec4-c3c1-49ac-ba97-2c12eee91f6a" providerId="ADAL" clId="{0D45BAF7-9015-4994-8342-CA9E1DB7CF2D}" dt="2020-05-13T23:32:05.220" v="489" actId="20577"/>
          <ac:spMkLst>
            <pc:docMk/>
            <pc:sldMk cId="3852763952" sldId="259"/>
            <ac:spMk id="2" creationId="{87CA8F7A-2DA5-46F0-BC77-66FE612DCEB2}"/>
          </ac:spMkLst>
        </pc:spChg>
        <pc:spChg chg="add mod">
          <ac:chgData name="Shared Drive" userId="a8e99ec4-c3c1-49ac-ba97-2c12eee91f6a" providerId="ADAL" clId="{0D45BAF7-9015-4994-8342-CA9E1DB7CF2D}" dt="2020-05-13T23:17:30.005" v="172" actId="1076"/>
          <ac:spMkLst>
            <pc:docMk/>
            <pc:sldMk cId="3852763952" sldId="259"/>
            <ac:spMk id="4" creationId="{68801217-D7C8-4188-9B8A-3CF812345FC9}"/>
          </ac:spMkLst>
        </pc:spChg>
        <pc:picChg chg="add del mod">
          <ac:chgData name="Shared Drive" userId="a8e99ec4-c3c1-49ac-ba97-2c12eee91f6a" providerId="ADAL" clId="{0D45BAF7-9015-4994-8342-CA9E1DB7CF2D}" dt="2020-05-13T23:31:44.277" v="449" actId="478"/>
          <ac:picMkLst>
            <pc:docMk/>
            <pc:sldMk cId="3852763952" sldId="259"/>
            <ac:picMk id="3" creationId="{C6DDC941-4278-495D-8FC1-7948D9F53005}"/>
          </ac:picMkLst>
        </pc:picChg>
        <pc:picChg chg="add mod">
          <ac:chgData name="Shared Drive" userId="a8e99ec4-c3c1-49ac-ba97-2c12eee91f6a" providerId="ADAL" clId="{0D45BAF7-9015-4994-8342-CA9E1DB7CF2D}" dt="2020-05-13T23:31:54.412" v="453" actId="1076"/>
          <ac:picMkLst>
            <pc:docMk/>
            <pc:sldMk cId="3852763952" sldId="259"/>
            <ac:picMk id="5" creationId="{FD197F84-9612-418C-9BF6-B99DAE949432}"/>
          </ac:picMkLst>
        </pc:picChg>
      </pc:sldChg>
      <pc:sldChg chg="addSp delSp modSp add mod ord">
        <pc:chgData name="Shared Drive" userId="a8e99ec4-c3c1-49ac-ba97-2c12eee91f6a" providerId="ADAL" clId="{0D45BAF7-9015-4994-8342-CA9E1DB7CF2D}" dt="2020-05-14T22:44:32.187" v="1118"/>
        <pc:sldMkLst>
          <pc:docMk/>
          <pc:sldMk cId="3899735399" sldId="260"/>
        </pc:sldMkLst>
        <pc:spChg chg="mod">
          <ac:chgData name="Shared Drive" userId="a8e99ec4-c3c1-49ac-ba97-2c12eee91f6a" providerId="ADAL" clId="{0D45BAF7-9015-4994-8342-CA9E1DB7CF2D}" dt="2020-05-13T23:18:40.241" v="204" actId="20577"/>
          <ac:spMkLst>
            <pc:docMk/>
            <pc:sldMk cId="3899735399" sldId="260"/>
            <ac:spMk id="2" creationId="{87CA8F7A-2DA5-46F0-BC77-66FE612DCEB2}"/>
          </ac:spMkLst>
        </pc:spChg>
        <pc:spChg chg="mod">
          <ac:chgData name="Shared Drive" userId="a8e99ec4-c3c1-49ac-ba97-2c12eee91f6a" providerId="ADAL" clId="{0D45BAF7-9015-4994-8342-CA9E1DB7CF2D}" dt="2020-05-14T22:44:32.187" v="1118"/>
          <ac:spMkLst>
            <pc:docMk/>
            <pc:sldMk cId="3899735399" sldId="260"/>
            <ac:spMk id="4" creationId="{68801217-D7C8-4188-9B8A-3CF812345FC9}"/>
          </ac:spMkLst>
        </pc:spChg>
        <pc:picChg chg="del">
          <ac:chgData name="Shared Drive" userId="a8e99ec4-c3c1-49ac-ba97-2c12eee91f6a" providerId="ADAL" clId="{0D45BAF7-9015-4994-8342-CA9E1DB7CF2D}" dt="2020-05-13T23:17:39.455" v="174" actId="478"/>
          <ac:picMkLst>
            <pc:docMk/>
            <pc:sldMk cId="3899735399" sldId="260"/>
            <ac:picMk id="3" creationId="{C6DDC941-4278-495D-8FC1-7948D9F53005}"/>
          </ac:picMkLst>
        </pc:picChg>
        <pc:picChg chg="add mod">
          <ac:chgData name="Shared Drive" userId="a8e99ec4-c3c1-49ac-ba97-2c12eee91f6a" providerId="ADAL" clId="{0D45BAF7-9015-4994-8342-CA9E1DB7CF2D}" dt="2020-05-13T23:18:29.940" v="181" actId="14100"/>
          <ac:picMkLst>
            <pc:docMk/>
            <pc:sldMk cId="3899735399" sldId="260"/>
            <ac:picMk id="5" creationId="{EAA52DB8-802F-466B-A77E-42796E35FF5E}"/>
          </ac:picMkLst>
        </pc:picChg>
      </pc:sldChg>
      <pc:sldChg chg="addSp modSp add del mod">
        <pc:chgData name="Shared Drive" userId="a8e99ec4-c3c1-49ac-ba97-2c12eee91f6a" providerId="ADAL" clId="{0D45BAF7-9015-4994-8342-CA9E1DB7CF2D}" dt="2020-05-14T22:44:58.481" v="1121" actId="2696"/>
        <pc:sldMkLst>
          <pc:docMk/>
          <pc:sldMk cId="174793838" sldId="261"/>
        </pc:sldMkLst>
        <pc:spChg chg="mod">
          <ac:chgData name="Shared Drive" userId="a8e99ec4-c3c1-49ac-ba97-2c12eee91f6a" providerId="ADAL" clId="{0D45BAF7-9015-4994-8342-CA9E1DB7CF2D}" dt="2020-05-13T23:21:49.628" v="216" actId="20577"/>
          <ac:spMkLst>
            <pc:docMk/>
            <pc:sldMk cId="174793838" sldId="261"/>
            <ac:spMk id="2" creationId="{87CA8F7A-2DA5-46F0-BC77-66FE612DCEB2}"/>
          </ac:spMkLst>
        </pc:spChg>
        <pc:spChg chg="mod">
          <ac:chgData name="Shared Drive" userId="a8e99ec4-c3c1-49ac-ba97-2c12eee91f6a" providerId="ADAL" clId="{0D45BAF7-9015-4994-8342-CA9E1DB7CF2D}" dt="2020-05-14T22:44:32.187" v="1118"/>
          <ac:spMkLst>
            <pc:docMk/>
            <pc:sldMk cId="174793838" sldId="261"/>
            <ac:spMk id="4" creationId="{68801217-D7C8-4188-9B8A-3CF812345FC9}"/>
          </ac:spMkLst>
        </pc:spChg>
        <pc:picChg chg="add mod">
          <ac:chgData name="Shared Drive" userId="a8e99ec4-c3c1-49ac-ba97-2c12eee91f6a" providerId="ADAL" clId="{0D45BAF7-9015-4994-8342-CA9E1DB7CF2D}" dt="2020-05-13T23:21:42.909" v="209" actId="14100"/>
          <ac:picMkLst>
            <pc:docMk/>
            <pc:sldMk cId="174793838" sldId="261"/>
            <ac:picMk id="3" creationId="{8364BC04-B0F8-4545-B73F-9F2526693D55}"/>
          </ac:picMkLst>
        </pc:picChg>
      </pc:sldChg>
      <pc:sldChg chg="add modNotesTx">
        <pc:chgData name="Shared Drive" userId="a8e99ec4-c3c1-49ac-ba97-2c12eee91f6a" providerId="ADAL" clId="{0D45BAF7-9015-4994-8342-CA9E1DB7CF2D}" dt="2020-05-15T17:52:43.498" v="2799" actId="6549"/>
        <pc:sldMkLst>
          <pc:docMk/>
          <pc:sldMk cId="3453713050" sldId="261"/>
        </pc:sldMkLst>
      </pc:sldChg>
      <pc:sldChg chg="addSp modSp add mod">
        <pc:chgData name="Shared Drive" userId="a8e99ec4-c3c1-49ac-ba97-2c12eee91f6a" providerId="ADAL" clId="{0D45BAF7-9015-4994-8342-CA9E1DB7CF2D}" dt="2020-05-14T22:44:32.187" v="1118"/>
        <pc:sldMkLst>
          <pc:docMk/>
          <pc:sldMk cId="4234202341" sldId="262"/>
        </pc:sldMkLst>
        <pc:spChg chg="mod">
          <ac:chgData name="Shared Drive" userId="a8e99ec4-c3c1-49ac-ba97-2c12eee91f6a" providerId="ADAL" clId="{0D45BAF7-9015-4994-8342-CA9E1DB7CF2D}" dt="2020-05-13T23:22:14.629" v="235" actId="20577"/>
          <ac:spMkLst>
            <pc:docMk/>
            <pc:sldMk cId="4234202341" sldId="262"/>
            <ac:spMk id="2" creationId="{87CA8F7A-2DA5-46F0-BC77-66FE612DCEB2}"/>
          </ac:spMkLst>
        </pc:spChg>
        <pc:spChg chg="mod">
          <ac:chgData name="Shared Drive" userId="a8e99ec4-c3c1-49ac-ba97-2c12eee91f6a" providerId="ADAL" clId="{0D45BAF7-9015-4994-8342-CA9E1DB7CF2D}" dt="2020-05-14T22:44:32.187" v="1118"/>
          <ac:spMkLst>
            <pc:docMk/>
            <pc:sldMk cId="4234202341" sldId="262"/>
            <ac:spMk id="4" creationId="{68801217-D7C8-4188-9B8A-3CF812345FC9}"/>
          </ac:spMkLst>
        </pc:spChg>
        <pc:picChg chg="add mod">
          <ac:chgData name="Shared Drive" userId="a8e99ec4-c3c1-49ac-ba97-2c12eee91f6a" providerId="ADAL" clId="{0D45BAF7-9015-4994-8342-CA9E1DB7CF2D}" dt="2020-05-13T23:22:53.429" v="238" actId="1076"/>
          <ac:picMkLst>
            <pc:docMk/>
            <pc:sldMk cId="4234202341" sldId="262"/>
            <ac:picMk id="3" creationId="{8E88052B-6290-4FF7-95CB-C7AA33B91F39}"/>
          </ac:picMkLst>
        </pc:picChg>
      </pc:sldChg>
      <pc:sldChg chg="addSp delSp modSp new mod">
        <pc:chgData name="Shared Drive" userId="a8e99ec4-c3c1-49ac-ba97-2c12eee91f6a" providerId="ADAL" clId="{0D45BAF7-9015-4994-8342-CA9E1DB7CF2D}" dt="2020-05-15T14:47:46.044" v="2686" actId="1076"/>
        <pc:sldMkLst>
          <pc:docMk/>
          <pc:sldMk cId="1933147365" sldId="263"/>
        </pc:sldMkLst>
        <pc:spChg chg="mod">
          <ac:chgData name="Shared Drive" userId="a8e99ec4-c3c1-49ac-ba97-2c12eee91f6a" providerId="ADAL" clId="{0D45BAF7-9015-4994-8342-CA9E1DB7CF2D}" dt="2020-05-15T14:47:19.627" v="2680" actId="20577"/>
          <ac:spMkLst>
            <pc:docMk/>
            <pc:sldMk cId="1933147365" sldId="263"/>
            <ac:spMk id="2" creationId="{942EB5DB-32A0-42C4-91F8-1BCC77873629}"/>
          </ac:spMkLst>
        </pc:spChg>
        <pc:spChg chg="add mod">
          <ac:chgData name="Shared Drive" userId="a8e99ec4-c3c1-49ac-ba97-2c12eee91f6a" providerId="ADAL" clId="{0D45BAF7-9015-4994-8342-CA9E1DB7CF2D}" dt="2020-05-14T22:44:32.187" v="1118"/>
          <ac:spMkLst>
            <pc:docMk/>
            <pc:sldMk cId="1933147365" sldId="263"/>
            <ac:spMk id="4" creationId="{B01C44B9-13D8-4D6D-B963-D0A0CC925040}"/>
          </ac:spMkLst>
        </pc:spChg>
        <pc:picChg chg="add del mod">
          <ac:chgData name="Shared Drive" userId="a8e99ec4-c3c1-49ac-ba97-2c12eee91f6a" providerId="ADAL" clId="{0D45BAF7-9015-4994-8342-CA9E1DB7CF2D}" dt="2020-05-15T14:47:22.674" v="2681" actId="478"/>
          <ac:picMkLst>
            <pc:docMk/>
            <pc:sldMk cId="1933147365" sldId="263"/>
            <ac:picMk id="3" creationId="{13CC02B6-C3F7-4D49-994C-CD70EC67F23C}"/>
          </ac:picMkLst>
        </pc:picChg>
        <pc:picChg chg="add mod">
          <ac:chgData name="Shared Drive" userId="a8e99ec4-c3c1-49ac-ba97-2c12eee91f6a" providerId="ADAL" clId="{0D45BAF7-9015-4994-8342-CA9E1DB7CF2D}" dt="2020-05-15T14:47:46.044" v="2686" actId="1076"/>
          <ac:picMkLst>
            <pc:docMk/>
            <pc:sldMk cId="1933147365" sldId="263"/>
            <ac:picMk id="5" creationId="{6268DB31-8641-41AD-9A8D-FC497D127FDA}"/>
          </ac:picMkLst>
        </pc:picChg>
      </pc:sldChg>
      <pc:sldChg chg="addSp delSp modSp new mod">
        <pc:chgData name="Shared Drive" userId="a8e99ec4-c3c1-49ac-ba97-2c12eee91f6a" providerId="ADAL" clId="{0D45BAF7-9015-4994-8342-CA9E1DB7CF2D}" dt="2020-05-14T23:06:31.062" v="1496" actId="14100"/>
        <pc:sldMkLst>
          <pc:docMk/>
          <pc:sldMk cId="682008165" sldId="264"/>
        </pc:sldMkLst>
        <pc:spChg chg="mod">
          <ac:chgData name="Shared Drive" userId="a8e99ec4-c3c1-49ac-ba97-2c12eee91f6a" providerId="ADAL" clId="{0D45BAF7-9015-4994-8342-CA9E1DB7CF2D}" dt="2020-05-13T23:26:33.684" v="343" actId="20577"/>
          <ac:spMkLst>
            <pc:docMk/>
            <pc:sldMk cId="682008165" sldId="264"/>
            <ac:spMk id="2" creationId="{054A1283-ADDB-47B0-8AF3-C1226F4B818B}"/>
          </ac:spMkLst>
        </pc:spChg>
        <pc:spChg chg="add mod">
          <ac:chgData name="Shared Drive" userId="a8e99ec4-c3c1-49ac-ba97-2c12eee91f6a" providerId="ADAL" clId="{0D45BAF7-9015-4994-8342-CA9E1DB7CF2D}" dt="2020-05-14T22:44:32.187" v="1118"/>
          <ac:spMkLst>
            <pc:docMk/>
            <pc:sldMk cId="682008165" sldId="264"/>
            <ac:spMk id="6" creationId="{311D738A-EEC5-45C3-BA45-C6EA8AFE64D2}"/>
          </ac:spMkLst>
        </pc:spChg>
        <pc:graphicFrameChg chg="add del mod">
          <ac:chgData name="Shared Drive" userId="a8e99ec4-c3c1-49ac-ba97-2c12eee91f6a" providerId="ADAL" clId="{0D45BAF7-9015-4994-8342-CA9E1DB7CF2D}" dt="2020-05-13T23:25:56.662" v="331"/>
          <ac:graphicFrameMkLst>
            <pc:docMk/>
            <pc:sldMk cId="682008165" sldId="264"/>
            <ac:graphicFrameMk id="3" creationId="{35D2D4CC-469C-4225-99A6-A86AFE1FBEE6}"/>
          </ac:graphicFrameMkLst>
        </pc:graphicFrameChg>
        <pc:graphicFrameChg chg="del mod">
          <ac:chgData name="Shared Drive" userId="a8e99ec4-c3c1-49ac-ba97-2c12eee91f6a" providerId="ADAL" clId="{0D45BAF7-9015-4994-8342-CA9E1DB7CF2D}" dt="2020-05-13T23:26:22.120" v="334"/>
          <ac:graphicFrameMkLst>
            <pc:docMk/>
            <pc:sldMk cId="682008165" sldId="264"/>
            <ac:graphicFrameMk id="4" creationId="{C9ED11FF-F2BD-42A1-9317-8C0094908EBA}"/>
          </ac:graphicFrameMkLst>
        </pc:graphicFrameChg>
        <pc:graphicFrameChg chg="mod">
          <ac:chgData name="Shared Drive" userId="a8e99ec4-c3c1-49ac-ba97-2c12eee91f6a" providerId="ADAL" clId="{0D45BAF7-9015-4994-8342-CA9E1DB7CF2D}" dt="2020-05-14T23:06:31.062" v="1496" actId="14100"/>
          <ac:graphicFrameMkLst>
            <pc:docMk/>
            <pc:sldMk cId="682008165" sldId="264"/>
            <ac:graphicFrameMk id="5" creationId="{E12DAC84-6182-4F29-8589-87B9536FE76E}"/>
          </ac:graphicFrameMkLst>
        </pc:graphicFrameChg>
      </pc:sldChg>
      <pc:sldChg chg="addSp modSp new del mod">
        <pc:chgData name="Shared Drive" userId="a8e99ec4-c3c1-49ac-ba97-2c12eee91f6a" providerId="ADAL" clId="{0D45BAF7-9015-4994-8342-CA9E1DB7CF2D}" dt="2020-05-13T23:54:40.433" v="820" actId="47"/>
        <pc:sldMkLst>
          <pc:docMk/>
          <pc:sldMk cId="415640820" sldId="265"/>
        </pc:sldMkLst>
        <pc:spChg chg="mod">
          <ac:chgData name="Shared Drive" userId="a8e99ec4-c3c1-49ac-ba97-2c12eee91f6a" providerId="ADAL" clId="{0D45BAF7-9015-4994-8342-CA9E1DB7CF2D}" dt="2020-05-13T23:28:30.773" v="409" actId="20577"/>
          <ac:spMkLst>
            <pc:docMk/>
            <pc:sldMk cId="415640820" sldId="265"/>
            <ac:spMk id="2" creationId="{E4B7749C-94D6-42DF-9834-0658F358DDE2}"/>
          </ac:spMkLst>
        </pc:spChg>
        <pc:spChg chg="add mod">
          <ac:chgData name="Shared Drive" userId="a8e99ec4-c3c1-49ac-ba97-2c12eee91f6a" providerId="ADAL" clId="{0D45BAF7-9015-4994-8342-CA9E1DB7CF2D}" dt="2020-05-13T23:28:38.911" v="411"/>
          <ac:spMkLst>
            <pc:docMk/>
            <pc:sldMk cId="415640820" sldId="265"/>
            <ac:spMk id="4" creationId="{44EC208D-515F-4BCF-8E3E-5E833ED944DA}"/>
          </ac:spMkLst>
        </pc:spChg>
        <pc:picChg chg="add mod">
          <ac:chgData name="Shared Drive" userId="a8e99ec4-c3c1-49ac-ba97-2c12eee91f6a" providerId="ADAL" clId="{0D45BAF7-9015-4994-8342-CA9E1DB7CF2D}" dt="2020-05-13T23:28:21.172" v="399" actId="14100"/>
          <ac:picMkLst>
            <pc:docMk/>
            <pc:sldMk cId="415640820" sldId="265"/>
            <ac:picMk id="3" creationId="{98C49649-3273-4982-88CC-1716A2F8C720}"/>
          </ac:picMkLst>
        </pc:picChg>
      </pc:sldChg>
      <pc:sldChg chg="addSp delSp modSp add mod">
        <pc:chgData name="Shared Drive" userId="a8e99ec4-c3c1-49ac-ba97-2c12eee91f6a" providerId="ADAL" clId="{0D45BAF7-9015-4994-8342-CA9E1DB7CF2D}" dt="2020-05-16T00:26:49.580" v="2821" actId="1037"/>
        <pc:sldMkLst>
          <pc:docMk/>
          <pc:sldMk cId="494987365" sldId="266"/>
        </pc:sldMkLst>
        <pc:spChg chg="mod">
          <ac:chgData name="Shared Drive" userId="a8e99ec4-c3c1-49ac-ba97-2c12eee91f6a" providerId="ADAL" clId="{0D45BAF7-9015-4994-8342-CA9E1DB7CF2D}" dt="2020-05-13T23:30:47.381" v="447" actId="20577"/>
          <ac:spMkLst>
            <pc:docMk/>
            <pc:sldMk cId="494987365" sldId="266"/>
            <ac:spMk id="2" creationId="{87CA8F7A-2DA5-46F0-BC77-66FE612DCEB2}"/>
          </ac:spMkLst>
        </pc:spChg>
        <pc:spChg chg="mod">
          <ac:chgData name="Shared Drive" userId="a8e99ec4-c3c1-49ac-ba97-2c12eee91f6a" providerId="ADAL" clId="{0D45BAF7-9015-4994-8342-CA9E1DB7CF2D}" dt="2020-05-14T22:44:32.187" v="1118"/>
          <ac:spMkLst>
            <pc:docMk/>
            <pc:sldMk cId="494987365" sldId="266"/>
            <ac:spMk id="4" creationId="{68801217-D7C8-4188-9B8A-3CF812345FC9}"/>
          </ac:spMkLst>
        </pc:spChg>
        <pc:picChg chg="del">
          <ac:chgData name="Shared Drive" userId="a8e99ec4-c3c1-49ac-ba97-2c12eee91f6a" providerId="ADAL" clId="{0D45BAF7-9015-4994-8342-CA9E1DB7CF2D}" dt="2020-05-13T23:30:29.815" v="413" actId="478"/>
          <ac:picMkLst>
            <pc:docMk/>
            <pc:sldMk cId="494987365" sldId="266"/>
            <ac:picMk id="3" creationId="{8E88052B-6290-4FF7-95CB-C7AA33B91F39}"/>
          </ac:picMkLst>
        </pc:picChg>
        <pc:picChg chg="add mod">
          <ac:chgData name="Shared Drive" userId="a8e99ec4-c3c1-49ac-ba97-2c12eee91f6a" providerId="ADAL" clId="{0D45BAF7-9015-4994-8342-CA9E1DB7CF2D}" dt="2020-05-16T00:26:49.580" v="2821" actId="1037"/>
          <ac:picMkLst>
            <pc:docMk/>
            <pc:sldMk cId="494987365" sldId="266"/>
            <ac:picMk id="3" creationId="{BFBD3A87-0967-4380-8DD9-4BF32E945DDA}"/>
          </ac:picMkLst>
        </pc:picChg>
        <pc:picChg chg="add del mod">
          <ac:chgData name="Shared Drive" userId="a8e99ec4-c3c1-49ac-ba97-2c12eee91f6a" providerId="ADAL" clId="{0D45BAF7-9015-4994-8342-CA9E1DB7CF2D}" dt="2020-05-16T00:26:34.191" v="2800" actId="478"/>
          <ac:picMkLst>
            <pc:docMk/>
            <pc:sldMk cId="494987365" sldId="266"/>
            <ac:picMk id="5" creationId="{1241F216-D007-4A0C-8C78-11AD9EDCF0DB}"/>
          </ac:picMkLst>
        </pc:picChg>
      </pc:sldChg>
      <pc:sldChg chg="modSp add ord">
        <pc:chgData name="Shared Drive" userId="a8e99ec4-c3c1-49ac-ba97-2c12eee91f6a" providerId="ADAL" clId="{0D45BAF7-9015-4994-8342-CA9E1DB7CF2D}" dt="2020-05-14T22:44:32.187" v="1118"/>
        <pc:sldMkLst>
          <pc:docMk/>
          <pc:sldMk cId="2557209524" sldId="267"/>
        </pc:sldMkLst>
        <pc:spChg chg="mod">
          <ac:chgData name="Shared Drive" userId="a8e99ec4-c3c1-49ac-ba97-2c12eee91f6a" providerId="ADAL" clId="{0D45BAF7-9015-4994-8342-CA9E1DB7CF2D}" dt="2020-05-14T22:44:32.187" v="1118"/>
          <ac:spMkLst>
            <pc:docMk/>
            <pc:sldMk cId="2557209524" sldId="267"/>
            <ac:spMk id="4" creationId="{68801217-D7C8-4188-9B8A-3CF812345FC9}"/>
          </ac:spMkLst>
        </pc:spChg>
      </pc:sldChg>
      <pc:sldChg chg="new del">
        <pc:chgData name="Shared Drive" userId="a8e99ec4-c3c1-49ac-ba97-2c12eee91f6a" providerId="ADAL" clId="{0D45BAF7-9015-4994-8342-CA9E1DB7CF2D}" dt="2020-05-13T23:32:32.104" v="491" actId="47"/>
        <pc:sldMkLst>
          <pc:docMk/>
          <pc:sldMk cId="2391044794" sldId="268"/>
        </pc:sldMkLst>
      </pc:sldChg>
      <pc:sldChg chg="addSp delSp modSp add mod">
        <pc:chgData name="Shared Drive" userId="a8e99ec4-c3c1-49ac-ba97-2c12eee91f6a" providerId="ADAL" clId="{0D45BAF7-9015-4994-8342-CA9E1DB7CF2D}" dt="2020-05-14T22:44:32.187" v="1118"/>
        <pc:sldMkLst>
          <pc:docMk/>
          <pc:sldMk cId="2844616446" sldId="268"/>
        </pc:sldMkLst>
        <pc:spChg chg="mod">
          <ac:chgData name="Shared Drive" userId="a8e99ec4-c3c1-49ac-ba97-2c12eee91f6a" providerId="ADAL" clId="{0D45BAF7-9015-4994-8342-CA9E1DB7CF2D}" dt="2020-05-13T23:33:07.373" v="525" actId="20577"/>
          <ac:spMkLst>
            <pc:docMk/>
            <pc:sldMk cId="2844616446" sldId="268"/>
            <ac:spMk id="2" creationId="{87CA8F7A-2DA5-46F0-BC77-66FE612DCEB2}"/>
          </ac:spMkLst>
        </pc:spChg>
        <pc:spChg chg="mod">
          <ac:chgData name="Shared Drive" userId="a8e99ec4-c3c1-49ac-ba97-2c12eee91f6a" providerId="ADAL" clId="{0D45BAF7-9015-4994-8342-CA9E1DB7CF2D}" dt="2020-05-14T22:44:32.187" v="1118"/>
          <ac:spMkLst>
            <pc:docMk/>
            <pc:sldMk cId="2844616446" sldId="268"/>
            <ac:spMk id="4" creationId="{68801217-D7C8-4188-9B8A-3CF812345FC9}"/>
          </ac:spMkLst>
        </pc:spChg>
        <pc:picChg chg="add mod">
          <ac:chgData name="Shared Drive" userId="a8e99ec4-c3c1-49ac-ba97-2c12eee91f6a" providerId="ADAL" clId="{0D45BAF7-9015-4994-8342-CA9E1DB7CF2D}" dt="2020-05-13T23:32:58.749" v="497" actId="14100"/>
          <ac:picMkLst>
            <pc:docMk/>
            <pc:sldMk cId="2844616446" sldId="268"/>
            <ac:picMk id="3" creationId="{B2863531-67C1-4494-BEE0-113D08B64CCC}"/>
          </ac:picMkLst>
        </pc:picChg>
        <pc:picChg chg="del">
          <ac:chgData name="Shared Drive" userId="a8e99ec4-c3c1-49ac-ba97-2c12eee91f6a" providerId="ADAL" clId="{0D45BAF7-9015-4994-8342-CA9E1DB7CF2D}" dt="2020-05-13T23:32:49.245" v="493" actId="478"/>
          <ac:picMkLst>
            <pc:docMk/>
            <pc:sldMk cId="2844616446" sldId="268"/>
            <ac:picMk id="5" creationId="{1241F216-D007-4A0C-8C78-11AD9EDCF0DB}"/>
          </ac:picMkLst>
        </pc:picChg>
      </pc:sldChg>
      <pc:sldChg chg="delSp modSp add mod">
        <pc:chgData name="Shared Drive" userId="a8e99ec4-c3c1-49ac-ba97-2c12eee91f6a" providerId="ADAL" clId="{0D45BAF7-9015-4994-8342-CA9E1DB7CF2D}" dt="2020-05-14T22:45:15.213" v="1128" actId="20577"/>
        <pc:sldMkLst>
          <pc:docMk/>
          <pc:sldMk cId="525954108" sldId="269"/>
        </pc:sldMkLst>
        <pc:spChg chg="mod">
          <ac:chgData name="Shared Drive" userId="a8e99ec4-c3c1-49ac-ba97-2c12eee91f6a" providerId="ADAL" clId="{0D45BAF7-9015-4994-8342-CA9E1DB7CF2D}" dt="2020-05-14T22:45:15.213" v="1128" actId="20577"/>
          <ac:spMkLst>
            <pc:docMk/>
            <pc:sldMk cId="525954108" sldId="269"/>
            <ac:spMk id="2" creationId="{87CA8F7A-2DA5-46F0-BC77-66FE612DCEB2}"/>
          </ac:spMkLst>
        </pc:spChg>
        <pc:spChg chg="mod">
          <ac:chgData name="Shared Drive" userId="a8e99ec4-c3c1-49ac-ba97-2c12eee91f6a" providerId="ADAL" clId="{0D45BAF7-9015-4994-8342-CA9E1DB7CF2D}" dt="2020-05-14T22:44:32.187" v="1118"/>
          <ac:spMkLst>
            <pc:docMk/>
            <pc:sldMk cId="525954108" sldId="269"/>
            <ac:spMk id="4" creationId="{68801217-D7C8-4188-9B8A-3CF812345FC9}"/>
          </ac:spMkLst>
        </pc:spChg>
        <pc:picChg chg="del">
          <ac:chgData name="Shared Drive" userId="a8e99ec4-c3c1-49ac-ba97-2c12eee91f6a" providerId="ADAL" clId="{0D45BAF7-9015-4994-8342-CA9E1DB7CF2D}" dt="2020-05-13T23:36:35.139" v="527" actId="478"/>
          <ac:picMkLst>
            <pc:docMk/>
            <pc:sldMk cId="525954108" sldId="269"/>
            <ac:picMk id="5" creationId="{1241F216-D007-4A0C-8C78-11AD9EDCF0DB}"/>
          </ac:picMkLst>
        </pc:picChg>
      </pc:sldChg>
      <pc:sldChg chg="modSp new mod">
        <pc:chgData name="Shared Drive" userId="a8e99ec4-c3c1-49ac-ba97-2c12eee91f6a" providerId="ADAL" clId="{0D45BAF7-9015-4994-8342-CA9E1DB7CF2D}" dt="2020-05-13T23:39:44.605" v="656" actId="20577"/>
        <pc:sldMkLst>
          <pc:docMk/>
          <pc:sldMk cId="1331521100" sldId="270"/>
        </pc:sldMkLst>
        <pc:spChg chg="mod">
          <ac:chgData name="Shared Drive" userId="a8e99ec4-c3c1-49ac-ba97-2c12eee91f6a" providerId="ADAL" clId="{0D45BAF7-9015-4994-8342-CA9E1DB7CF2D}" dt="2020-05-13T23:39:44.605" v="656" actId="20577"/>
          <ac:spMkLst>
            <pc:docMk/>
            <pc:sldMk cId="1331521100" sldId="270"/>
            <ac:spMk id="2" creationId="{59950D97-4D89-4B63-8A1F-B274115CE05F}"/>
          </ac:spMkLst>
        </pc:spChg>
        <pc:graphicFrameChg chg="mod">
          <ac:chgData name="Shared Drive" userId="a8e99ec4-c3c1-49ac-ba97-2c12eee91f6a" providerId="ADAL" clId="{0D45BAF7-9015-4994-8342-CA9E1DB7CF2D}" dt="2020-05-13T23:38:34.502" v="614" actId="14100"/>
          <ac:graphicFrameMkLst>
            <pc:docMk/>
            <pc:sldMk cId="1331521100" sldId="270"/>
            <ac:graphicFrameMk id="3" creationId="{251DE543-9C4D-4BB2-9F8B-78760780855C}"/>
          </ac:graphicFrameMkLst>
        </pc:graphicFrameChg>
      </pc:sldChg>
      <pc:sldChg chg="modSp new mod">
        <pc:chgData name="Shared Drive" userId="a8e99ec4-c3c1-49ac-ba97-2c12eee91f6a" providerId="ADAL" clId="{0D45BAF7-9015-4994-8342-CA9E1DB7CF2D}" dt="2020-05-13T23:39:32.221" v="645" actId="20577"/>
        <pc:sldMkLst>
          <pc:docMk/>
          <pc:sldMk cId="182524926" sldId="271"/>
        </pc:sldMkLst>
        <pc:spChg chg="mod">
          <ac:chgData name="Shared Drive" userId="a8e99ec4-c3c1-49ac-ba97-2c12eee91f6a" providerId="ADAL" clId="{0D45BAF7-9015-4994-8342-CA9E1DB7CF2D}" dt="2020-05-13T23:39:32.221" v="645" actId="20577"/>
          <ac:spMkLst>
            <pc:docMk/>
            <pc:sldMk cId="182524926" sldId="271"/>
            <ac:spMk id="2" creationId="{DC954E02-33A5-45F3-8283-25BA17735FB8}"/>
          </ac:spMkLst>
        </pc:spChg>
        <pc:graphicFrameChg chg="mod">
          <ac:chgData name="Shared Drive" userId="a8e99ec4-c3c1-49ac-ba97-2c12eee91f6a" providerId="ADAL" clId="{0D45BAF7-9015-4994-8342-CA9E1DB7CF2D}" dt="2020-05-13T23:39:23.254" v="617" actId="14100"/>
          <ac:graphicFrameMkLst>
            <pc:docMk/>
            <pc:sldMk cId="182524926" sldId="271"/>
            <ac:graphicFrameMk id="3" creationId="{2D7B1A36-FCF8-453E-9730-8C1ADD9B7CD9}"/>
          </ac:graphicFrameMkLst>
        </pc:graphicFrameChg>
      </pc:sldChg>
      <pc:sldChg chg="addSp delSp modSp add mod ord">
        <pc:chgData name="Shared Drive" userId="a8e99ec4-c3c1-49ac-ba97-2c12eee91f6a" providerId="ADAL" clId="{0D45BAF7-9015-4994-8342-CA9E1DB7CF2D}" dt="2020-05-15T14:46:30.186" v="2671" actId="1076"/>
        <pc:sldMkLst>
          <pc:docMk/>
          <pc:sldMk cId="3950330678" sldId="272"/>
        </pc:sldMkLst>
        <pc:spChg chg="mod">
          <ac:chgData name="Shared Drive" userId="a8e99ec4-c3c1-49ac-ba97-2c12eee91f6a" providerId="ADAL" clId="{0D45BAF7-9015-4994-8342-CA9E1DB7CF2D}" dt="2020-05-13T23:48:38.061" v="720" actId="20577"/>
          <ac:spMkLst>
            <pc:docMk/>
            <pc:sldMk cId="3950330678" sldId="272"/>
            <ac:spMk id="2" creationId="{87CA8F7A-2DA5-46F0-BC77-66FE612DCEB2}"/>
          </ac:spMkLst>
        </pc:spChg>
        <pc:spChg chg="mod">
          <ac:chgData name="Shared Drive" userId="a8e99ec4-c3c1-49ac-ba97-2c12eee91f6a" providerId="ADAL" clId="{0D45BAF7-9015-4994-8342-CA9E1DB7CF2D}" dt="2020-05-14T22:44:32.187" v="1118"/>
          <ac:spMkLst>
            <pc:docMk/>
            <pc:sldMk cId="3950330678" sldId="272"/>
            <ac:spMk id="4" creationId="{68801217-D7C8-4188-9B8A-3CF812345FC9}"/>
          </ac:spMkLst>
        </pc:spChg>
        <pc:picChg chg="add mod">
          <ac:chgData name="Shared Drive" userId="a8e99ec4-c3c1-49ac-ba97-2c12eee91f6a" providerId="ADAL" clId="{0D45BAF7-9015-4994-8342-CA9E1DB7CF2D}" dt="2020-05-15T14:46:30.186" v="2671" actId="1076"/>
          <ac:picMkLst>
            <pc:docMk/>
            <pc:sldMk cId="3950330678" sldId="272"/>
            <ac:picMk id="3" creationId="{1E3D67AA-B103-42CE-B706-F34EF118F750}"/>
          </ac:picMkLst>
        </pc:picChg>
        <pc:picChg chg="del">
          <ac:chgData name="Shared Drive" userId="a8e99ec4-c3c1-49ac-ba97-2c12eee91f6a" providerId="ADAL" clId="{0D45BAF7-9015-4994-8342-CA9E1DB7CF2D}" dt="2020-05-13T23:48:28.403" v="680" actId="478"/>
          <ac:picMkLst>
            <pc:docMk/>
            <pc:sldMk cId="3950330678" sldId="272"/>
            <ac:picMk id="3" creationId="{C6DDC941-4278-495D-8FC1-7948D9F53005}"/>
          </ac:picMkLst>
        </pc:picChg>
        <pc:picChg chg="add del mod">
          <ac:chgData name="Shared Drive" userId="a8e99ec4-c3c1-49ac-ba97-2c12eee91f6a" providerId="ADAL" clId="{0D45BAF7-9015-4994-8342-CA9E1DB7CF2D}" dt="2020-05-15T14:46:04.619" v="2665" actId="478"/>
          <ac:picMkLst>
            <pc:docMk/>
            <pc:sldMk cId="3950330678" sldId="272"/>
            <ac:picMk id="5" creationId="{99DB2B1D-5D0D-4C76-9A6C-8708C34BB465}"/>
          </ac:picMkLst>
        </pc:picChg>
      </pc:sldChg>
      <pc:sldChg chg="addSp delSp modSp new mod">
        <pc:chgData name="Shared Drive" userId="a8e99ec4-c3c1-49ac-ba97-2c12eee91f6a" providerId="ADAL" clId="{0D45BAF7-9015-4994-8342-CA9E1DB7CF2D}" dt="2020-05-15T14:51:38.739" v="2742" actId="1076"/>
        <pc:sldMkLst>
          <pc:docMk/>
          <pc:sldMk cId="3629070824" sldId="273"/>
        </pc:sldMkLst>
        <pc:spChg chg="mod">
          <ac:chgData name="Shared Drive" userId="a8e99ec4-c3c1-49ac-ba97-2c12eee91f6a" providerId="ADAL" clId="{0D45BAF7-9015-4994-8342-CA9E1DB7CF2D}" dt="2020-05-13T23:51:21.350" v="763" actId="20577"/>
          <ac:spMkLst>
            <pc:docMk/>
            <pc:sldMk cId="3629070824" sldId="273"/>
            <ac:spMk id="2" creationId="{85102201-E0E3-426A-8BC1-B3D2CD42A8E6}"/>
          </ac:spMkLst>
        </pc:spChg>
        <pc:picChg chg="add del mod">
          <ac:chgData name="Shared Drive" userId="a8e99ec4-c3c1-49ac-ba97-2c12eee91f6a" providerId="ADAL" clId="{0D45BAF7-9015-4994-8342-CA9E1DB7CF2D}" dt="2020-05-15T14:51:27.374" v="2737" actId="478"/>
          <ac:picMkLst>
            <pc:docMk/>
            <pc:sldMk cId="3629070824" sldId="273"/>
            <ac:picMk id="3" creationId="{129C47D4-052E-4DF9-BA4C-6F2E97296D09}"/>
          </ac:picMkLst>
        </pc:picChg>
        <pc:picChg chg="add mod">
          <ac:chgData name="Shared Drive" userId="a8e99ec4-c3c1-49ac-ba97-2c12eee91f6a" providerId="ADAL" clId="{0D45BAF7-9015-4994-8342-CA9E1DB7CF2D}" dt="2020-05-15T14:51:38.739" v="2742" actId="1076"/>
          <ac:picMkLst>
            <pc:docMk/>
            <pc:sldMk cId="3629070824" sldId="273"/>
            <ac:picMk id="4" creationId="{AD29AB77-D57C-4E3E-A301-5DD2419ADB6E}"/>
          </ac:picMkLst>
        </pc:picChg>
      </pc:sldChg>
      <pc:sldChg chg="new del">
        <pc:chgData name="Shared Drive" userId="a8e99ec4-c3c1-49ac-ba97-2c12eee91f6a" providerId="ADAL" clId="{0D45BAF7-9015-4994-8342-CA9E1DB7CF2D}" dt="2020-05-13T23:52:54.594" v="770" actId="47"/>
        <pc:sldMkLst>
          <pc:docMk/>
          <pc:sldMk cId="142842150" sldId="274"/>
        </pc:sldMkLst>
      </pc:sldChg>
      <pc:sldChg chg="addSp delSp modSp add mod">
        <pc:chgData name="Shared Drive" userId="a8e99ec4-c3c1-49ac-ba97-2c12eee91f6a" providerId="ADAL" clId="{0D45BAF7-9015-4994-8342-CA9E1DB7CF2D}" dt="2020-05-15T14:45:51.795" v="2664" actId="1076"/>
        <pc:sldMkLst>
          <pc:docMk/>
          <pc:sldMk cId="2308885394" sldId="274"/>
        </pc:sldMkLst>
        <pc:spChg chg="mod">
          <ac:chgData name="Shared Drive" userId="a8e99ec4-c3c1-49ac-ba97-2c12eee91f6a" providerId="ADAL" clId="{0D45BAF7-9015-4994-8342-CA9E1DB7CF2D}" dt="2020-05-13T23:53:38.725" v="816" actId="20577"/>
          <ac:spMkLst>
            <pc:docMk/>
            <pc:sldMk cId="2308885394" sldId="274"/>
            <ac:spMk id="2" creationId="{E4B7749C-94D6-42DF-9834-0658F358DDE2}"/>
          </ac:spMkLst>
        </pc:spChg>
        <pc:spChg chg="mod">
          <ac:chgData name="Shared Drive" userId="a8e99ec4-c3c1-49ac-ba97-2c12eee91f6a" providerId="ADAL" clId="{0D45BAF7-9015-4994-8342-CA9E1DB7CF2D}" dt="2020-05-14T22:44:32.187" v="1118"/>
          <ac:spMkLst>
            <pc:docMk/>
            <pc:sldMk cId="2308885394" sldId="274"/>
            <ac:spMk id="4" creationId="{44EC208D-515F-4BCF-8E3E-5E833ED944DA}"/>
          </ac:spMkLst>
        </pc:spChg>
        <pc:picChg chg="del">
          <ac:chgData name="Shared Drive" userId="a8e99ec4-c3c1-49ac-ba97-2c12eee91f6a" providerId="ADAL" clId="{0D45BAF7-9015-4994-8342-CA9E1DB7CF2D}" dt="2020-05-13T23:53:17.717" v="772" actId="478"/>
          <ac:picMkLst>
            <pc:docMk/>
            <pc:sldMk cId="2308885394" sldId="274"/>
            <ac:picMk id="3" creationId="{98C49649-3273-4982-88CC-1716A2F8C720}"/>
          </ac:picMkLst>
        </pc:picChg>
        <pc:picChg chg="add mod">
          <ac:chgData name="Shared Drive" userId="a8e99ec4-c3c1-49ac-ba97-2c12eee91f6a" providerId="ADAL" clId="{0D45BAF7-9015-4994-8342-CA9E1DB7CF2D}" dt="2020-05-15T14:45:51.795" v="2664" actId="1076"/>
          <ac:picMkLst>
            <pc:docMk/>
            <pc:sldMk cId="2308885394" sldId="274"/>
            <ac:picMk id="3" creationId="{EFD7F43B-DDE0-4D4B-BC2C-7F724AF1D979}"/>
          </ac:picMkLst>
        </pc:picChg>
        <pc:picChg chg="add del">
          <ac:chgData name="Shared Drive" userId="a8e99ec4-c3c1-49ac-ba97-2c12eee91f6a" providerId="ADAL" clId="{0D45BAF7-9015-4994-8342-CA9E1DB7CF2D}" dt="2020-05-15T14:45:24.189" v="2661" actId="478"/>
          <ac:picMkLst>
            <pc:docMk/>
            <pc:sldMk cId="2308885394" sldId="274"/>
            <ac:picMk id="5" creationId="{4620B00B-ABB4-432F-9D26-FDA7A36A62BF}"/>
          </ac:picMkLst>
        </pc:picChg>
      </pc:sldChg>
      <pc:sldChg chg="new del">
        <pc:chgData name="Shared Drive" userId="a8e99ec4-c3c1-49ac-ba97-2c12eee91f6a" providerId="ADAL" clId="{0D45BAF7-9015-4994-8342-CA9E1DB7CF2D}" dt="2020-05-13T23:54:07.175" v="818" actId="680"/>
        <pc:sldMkLst>
          <pc:docMk/>
          <pc:sldMk cId="1984308148" sldId="275"/>
        </pc:sldMkLst>
      </pc:sldChg>
      <pc:sldChg chg="addSp delSp modSp add mod">
        <pc:chgData name="Shared Drive" userId="a8e99ec4-c3c1-49ac-ba97-2c12eee91f6a" providerId="ADAL" clId="{0D45BAF7-9015-4994-8342-CA9E1DB7CF2D}" dt="2020-05-15T14:48:37.267" v="2692" actId="1076"/>
        <pc:sldMkLst>
          <pc:docMk/>
          <pc:sldMk cId="3721175073" sldId="275"/>
        </pc:sldMkLst>
        <pc:spChg chg="mod">
          <ac:chgData name="Shared Drive" userId="a8e99ec4-c3c1-49ac-ba97-2c12eee91f6a" providerId="ADAL" clId="{0D45BAF7-9015-4994-8342-CA9E1DB7CF2D}" dt="2020-05-14T22:44:32.187" v="1118"/>
          <ac:spMkLst>
            <pc:docMk/>
            <pc:sldMk cId="3721175073" sldId="275"/>
            <ac:spMk id="4" creationId="{44EC208D-515F-4BCF-8E3E-5E833ED944DA}"/>
          </ac:spMkLst>
        </pc:spChg>
        <pc:picChg chg="del">
          <ac:chgData name="Shared Drive" userId="a8e99ec4-c3c1-49ac-ba97-2c12eee91f6a" providerId="ADAL" clId="{0D45BAF7-9015-4994-8342-CA9E1DB7CF2D}" dt="2020-05-15T14:48:07.821" v="2687" actId="478"/>
          <ac:picMkLst>
            <pc:docMk/>
            <pc:sldMk cId="3721175073" sldId="275"/>
            <ac:picMk id="3" creationId="{98C49649-3273-4982-88CC-1716A2F8C720}"/>
          </ac:picMkLst>
        </pc:picChg>
        <pc:picChg chg="add mod">
          <ac:chgData name="Shared Drive" userId="a8e99ec4-c3c1-49ac-ba97-2c12eee91f6a" providerId="ADAL" clId="{0D45BAF7-9015-4994-8342-CA9E1DB7CF2D}" dt="2020-05-15T14:48:37.267" v="2692" actId="1076"/>
          <ac:picMkLst>
            <pc:docMk/>
            <pc:sldMk cId="3721175073" sldId="275"/>
            <ac:picMk id="5" creationId="{064FF685-8051-4D46-B0AE-4B2EDB56747C}"/>
          </ac:picMkLst>
        </pc:picChg>
      </pc:sldChg>
      <pc:sldChg chg="addSp modSp new mod">
        <pc:chgData name="Shared Drive" userId="a8e99ec4-c3c1-49ac-ba97-2c12eee91f6a" providerId="ADAL" clId="{0D45BAF7-9015-4994-8342-CA9E1DB7CF2D}" dt="2020-05-14T17:19:10.092" v="1116" actId="1076"/>
        <pc:sldMkLst>
          <pc:docMk/>
          <pc:sldMk cId="3185275294" sldId="276"/>
        </pc:sldMkLst>
        <pc:spChg chg="mod">
          <ac:chgData name="Shared Drive" userId="a8e99ec4-c3c1-49ac-ba97-2c12eee91f6a" providerId="ADAL" clId="{0D45BAF7-9015-4994-8342-CA9E1DB7CF2D}" dt="2020-05-14T00:02:35.773" v="855" actId="20577"/>
          <ac:spMkLst>
            <pc:docMk/>
            <pc:sldMk cId="3185275294" sldId="276"/>
            <ac:spMk id="2" creationId="{27C79BE7-775F-4C79-9386-AB9C809AE820}"/>
          </ac:spMkLst>
        </pc:spChg>
        <pc:spChg chg="add mod">
          <ac:chgData name="Shared Drive" userId="a8e99ec4-c3c1-49ac-ba97-2c12eee91f6a" providerId="ADAL" clId="{0D45BAF7-9015-4994-8342-CA9E1DB7CF2D}" dt="2020-05-14T00:02:16.998" v="824" actId="1076"/>
          <ac:spMkLst>
            <pc:docMk/>
            <pc:sldMk cId="3185275294" sldId="276"/>
            <ac:spMk id="3" creationId="{6EB9E71E-6D1D-42D0-8734-9A3225517803}"/>
          </ac:spMkLst>
        </pc:spChg>
        <pc:spChg chg="add mod">
          <ac:chgData name="Shared Drive" userId="a8e99ec4-c3c1-49ac-ba97-2c12eee91f6a" providerId="ADAL" clId="{0D45BAF7-9015-4994-8342-CA9E1DB7CF2D}" dt="2020-05-14T00:02:16.998" v="824" actId="1076"/>
          <ac:spMkLst>
            <pc:docMk/>
            <pc:sldMk cId="3185275294" sldId="276"/>
            <ac:spMk id="4" creationId="{1F27B4AB-325C-45C4-B080-1A73B3E76DFF}"/>
          </ac:spMkLst>
        </pc:spChg>
        <pc:spChg chg="add mod">
          <ac:chgData name="Shared Drive" userId="a8e99ec4-c3c1-49ac-ba97-2c12eee91f6a" providerId="ADAL" clId="{0D45BAF7-9015-4994-8342-CA9E1DB7CF2D}" dt="2020-05-14T17:19:10.092" v="1116" actId="1076"/>
          <ac:spMkLst>
            <pc:docMk/>
            <pc:sldMk cId="3185275294" sldId="276"/>
            <ac:spMk id="5" creationId="{8DCED440-C7FD-450E-9E7D-E3D4D700D9EA}"/>
          </ac:spMkLst>
        </pc:spChg>
        <pc:spChg chg="add mod">
          <ac:chgData name="Shared Drive" userId="a8e99ec4-c3c1-49ac-ba97-2c12eee91f6a" providerId="ADAL" clId="{0D45BAF7-9015-4994-8342-CA9E1DB7CF2D}" dt="2020-05-14T00:02:16.998" v="824" actId="1076"/>
          <ac:spMkLst>
            <pc:docMk/>
            <pc:sldMk cId="3185275294" sldId="276"/>
            <ac:spMk id="6" creationId="{15E1DEA6-BECB-4689-B967-B06E9C9429C1}"/>
          </ac:spMkLst>
        </pc:spChg>
        <pc:spChg chg="add mod">
          <ac:chgData name="Shared Drive" userId="a8e99ec4-c3c1-49ac-ba97-2c12eee91f6a" providerId="ADAL" clId="{0D45BAF7-9015-4994-8342-CA9E1DB7CF2D}" dt="2020-05-14T00:02:20.854" v="825" actId="1076"/>
          <ac:spMkLst>
            <pc:docMk/>
            <pc:sldMk cId="3185275294" sldId="276"/>
            <ac:spMk id="7" creationId="{3BECB459-71D2-4813-BCC0-FAD48FC5FC91}"/>
          </ac:spMkLst>
        </pc:spChg>
        <pc:spChg chg="add">
          <ac:chgData name="Shared Drive" userId="a8e99ec4-c3c1-49ac-ba97-2c12eee91f6a" providerId="ADAL" clId="{0D45BAF7-9015-4994-8342-CA9E1DB7CF2D}" dt="2020-05-14T00:01:53.915" v="822"/>
          <ac:spMkLst>
            <pc:docMk/>
            <pc:sldMk cId="3185275294" sldId="276"/>
            <ac:spMk id="8" creationId="{576D3691-5A4B-4DB7-9BE9-FAA74AC4AE82}"/>
          </ac:spMkLst>
        </pc:spChg>
        <pc:spChg chg="add">
          <ac:chgData name="Shared Drive" userId="a8e99ec4-c3c1-49ac-ba97-2c12eee91f6a" providerId="ADAL" clId="{0D45BAF7-9015-4994-8342-CA9E1DB7CF2D}" dt="2020-05-14T00:01:53.915" v="822"/>
          <ac:spMkLst>
            <pc:docMk/>
            <pc:sldMk cId="3185275294" sldId="276"/>
            <ac:spMk id="9" creationId="{358BE07C-98D5-4C7F-8811-904F6361450D}"/>
          </ac:spMkLst>
        </pc:spChg>
        <pc:spChg chg="add">
          <ac:chgData name="Shared Drive" userId="a8e99ec4-c3c1-49ac-ba97-2c12eee91f6a" providerId="ADAL" clId="{0D45BAF7-9015-4994-8342-CA9E1DB7CF2D}" dt="2020-05-14T00:01:53.915" v="822"/>
          <ac:spMkLst>
            <pc:docMk/>
            <pc:sldMk cId="3185275294" sldId="276"/>
            <ac:spMk id="10" creationId="{42963811-A3B6-44B3-B843-EB8E4EA8A57C}"/>
          </ac:spMkLst>
        </pc:spChg>
        <pc:spChg chg="add">
          <ac:chgData name="Shared Drive" userId="a8e99ec4-c3c1-49ac-ba97-2c12eee91f6a" providerId="ADAL" clId="{0D45BAF7-9015-4994-8342-CA9E1DB7CF2D}" dt="2020-05-14T00:01:53.915" v="822"/>
          <ac:spMkLst>
            <pc:docMk/>
            <pc:sldMk cId="3185275294" sldId="276"/>
            <ac:spMk id="11" creationId="{1630F668-251D-427D-A4DA-EBABA6BC90C3}"/>
          </ac:spMkLst>
        </pc:spChg>
        <pc:spChg chg="add mod">
          <ac:chgData name="Shared Drive" userId="a8e99ec4-c3c1-49ac-ba97-2c12eee91f6a" providerId="ADAL" clId="{0D45BAF7-9015-4994-8342-CA9E1DB7CF2D}" dt="2020-05-14T00:02:47.239" v="879" actId="1037"/>
          <ac:spMkLst>
            <pc:docMk/>
            <pc:sldMk cId="3185275294" sldId="276"/>
            <ac:spMk id="12" creationId="{E4F97DC4-12E8-4C4E-9169-74E681EFC1F2}"/>
          </ac:spMkLst>
        </pc:spChg>
      </pc:sldChg>
      <pc:sldChg chg="modSp add mod">
        <pc:chgData name="Shared Drive" userId="a8e99ec4-c3c1-49ac-ba97-2c12eee91f6a" providerId="ADAL" clId="{0D45BAF7-9015-4994-8342-CA9E1DB7CF2D}" dt="2020-05-20T23:32:41.002" v="3294" actId="20577"/>
        <pc:sldMkLst>
          <pc:docMk/>
          <pc:sldMk cId="3788012683" sldId="1943"/>
        </pc:sldMkLst>
        <pc:spChg chg="mod">
          <ac:chgData name="Shared Drive" userId="a8e99ec4-c3c1-49ac-ba97-2c12eee91f6a" providerId="ADAL" clId="{0D45BAF7-9015-4994-8342-CA9E1DB7CF2D}" dt="2020-05-20T23:32:22.099" v="3268"/>
          <ac:spMkLst>
            <pc:docMk/>
            <pc:sldMk cId="3788012683" sldId="1943"/>
            <ac:spMk id="2" creationId="{3A636AC7-FE95-42E6-856E-AB188C2817D7}"/>
          </ac:spMkLst>
        </pc:spChg>
        <pc:spChg chg="mod">
          <ac:chgData name="Shared Drive" userId="a8e99ec4-c3c1-49ac-ba97-2c12eee91f6a" providerId="ADAL" clId="{0D45BAF7-9015-4994-8342-CA9E1DB7CF2D}" dt="2020-05-20T23:32:41.002" v="3294" actId="20577"/>
          <ac:spMkLst>
            <pc:docMk/>
            <pc:sldMk cId="3788012683" sldId="1943"/>
            <ac:spMk id="3" creationId="{1451CF15-9F04-41C8-9CAF-71C825107CD7}"/>
          </ac:spMkLst>
        </pc:spChg>
      </pc:sldChg>
      <pc:sldChg chg="del">
        <pc:chgData name="Shared Drive" userId="a8e99ec4-c3c1-49ac-ba97-2c12eee91f6a" providerId="ADAL" clId="{0D45BAF7-9015-4994-8342-CA9E1DB7CF2D}" dt="2020-05-13T16:15:58.807" v="0" actId="47"/>
        <pc:sldMkLst>
          <pc:docMk/>
          <pc:sldMk cId="1149361984" sldId="2100"/>
        </pc:sldMkLst>
      </pc:sldChg>
      <pc:sldChg chg="del">
        <pc:chgData name="Shared Drive" userId="a8e99ec4-c3c1-49ac-ba97-2c12eee91f6a" providerId="ADAL" clId="{0D45BAF7-9015-4994-8342-CA9E1DB7CF2D}" dt="2020-05-13T16:15:58.807" v="0" actId="47"/>
        <pc:sldMkLst>
          <pc:docMk/>
          <pc:sldMk cId="1116337640" sldId="2101"/>
        </pc:sldMkLst>
      </pc:sldChg>
      <pc:sldChg chg="del">
        <pc:chgData name="Shared Drive" userId="a8e99ec4-c3c1-49ac-ba97-2c12eee91f6a" providerId="ADAL" clId="{0D45BAF7-9015-4994-8342-CA9E1DB7CF2D}" dt="2020-05-13T16:15:58.807" v="0" actId="47"/>
        <pc:sldMkLst>
          <pc:docMk/>
          <pc:sldMk cId="2570746542" sldId="2102"/>
        </pc:sldMkLst>
      </pc:sldChg>
      <pc:sldChg chg="del">
        <pc:chgData name="Shared Drive" userId="a8e99ec4-c3c1-49ac-ba97-2c12eee91f6a" providerId="ADAL" clId="{0D45BAF7-9015-4994-8342-CA9E1DB7CF2D}" dt="2020-05-13T16:15:58.807" v="0" actId="47"/>
        <pc:sldMkLst>
          <pc:docMk/>
          <pc:sldMk cId="2112571420" sldId="2103"/>
        </pc:sldMkLst>
      </pc:sldChg>
      <pc:sldChg chg="del">
        <pc:chgData name="Shared Drive" userId="a8e99ec4-c3c1-49ac-ba97-2c12eee91f6a" providerId="ADAL" clId="{0D45BAF7-9015-4994-8342-CA9E1DB7CF2D}" dt="2020-05-13T16:15:58.807" v="0" actId="47"/>
        <pc:sldMkLst>
          <pc:docMk/>
          <pc:sldMk cId="239358372" sldId="2104"/>
        </pc:sldMkLst>
      </pc:sldChg>
      <pc:sldChg chg="del">
        <pc:chgData name="Shared Drive" userId="a8e99ec4-c3c1-49ac-ba97-2c12eee91f6a" providerId="ADAL" clId="{0D45BAF7-9015-4994-8342-CA9E1DB7CF2D}" dt="2020-05-13T16:15:58.807" v="0" actId="47"/>
        <pc:sldMkLst>
          <pc:docMk/>
          <pc:sldMk cId="38578814" sldId="2105"/>
        </pc:sldMkLst>
      </pc:sldChg>
      <pc:sldChg chg="del">
        <pc:chgData name="Shared Drive" userId="a8e99ec4-c3c1-49ac-ba97-2c12eee91f6a" providerId="ADAL" clId="{0D45BAF7-9015-4994-8342-CA9E1DB7CF2D}" dt="2020-05-13T16:15:58.807" v="0" actId="47"/>
        <pc:sldMkLst>
          <pc:docMk/>
          <pc:sldMk cId="3716180120" sldId="2106"/>
        </pc:sldMkLst>
      </pc:sldChg>
      <pc:sldChg chg="del">
        <pc:chgData name="Shared Drive" userId="a8e99ec4-c3c1-49ac-ba97-2c12eee91f6a" providerId="ADAL" clId="{0D45BAF7-9015-4994-8342-CA9E1DB7CF2D}" dt="2020-05-13T16:15:58.807" v="0" actId="47"/>
        <pc:sldMkLst>
          <pc:docMk/>
          <pc:sldMk cId="1695153415" sldId="2107"/>
        </pc:sldMkLst>
      </pc:sldChg>
      <pc:sldChg chg="del">
        <pc:chgData name="Shared Drive" userId="a8e99ec4-c3c1-49ac-ba97-2c12eee91f6a" providerId="ADAL" clId="{0D45BAF7-9015-4994-8342-CA9E1DB7CF2D}" dt="2020-05-13T16:15:58.807" v="0" actId="47"/>
        <pc:sldMkLst>
          <pc:docMk/>
          <pc:sldMk cId="4210724261" sldId="2108"/>
        </pc:sldMkLst>
      </pc:sldChg>
      <pc:sldChg chg="del">
        <pc:chgData name="Shared Drive" userId="a8e99ec4-c3c1-49ac-ba97-2c12eee91f6a" providerId="ADAL" clId="{0D45BAF7-9015-4994-8342-CA9E1DB7CF2D}" dt="2020-05-13T16:15:58.807" v="0" actId="47"/>
        <pc:sldMkLst>
          <pc:docMk/>
          <pc:sldMk cId="2502657643" sldId="2109"/>
        </pc:sldMkLst>
      </pc:sldChg>
      <pc:sldChg chg="del">
        <pc:chgData name="Shared Drive" userId="a8e99ec4-c3c1-49ac-ba97-2c12eee91f6a" providerId="ADAL" clId="{0D45BAF7-9015-4994-8342-CA9E1DB7CF2D}" dt="2020-05-13T16:15:58.807" v="0" actId="47"/>
        <pc:sldMkLst>
          <pc:docMk/>
          <pc:sldMk cId="3237148759" sldId="2111"/>
        </pc:sldMkLst>
      </pc:sldChg>
      <pc:sldChg chg="addSp delSp modSp add mod delAnim modAnim">
        <pc:chgData name="Shared Drive" userId="a8e99ec4-c3c1-49ac-ba97-2c12eee91f6a" providerId="ADAL" clId="{0D45BAF7-9015-4994-8342-CA9E1DB7CF2D}" dt="2020-05-20T22:57:47.535" v="2832" actId="1076"/>
        <pc:sldMkLst>
          <pc:docMk/>
          <pc:sldMk cId="2405227361" sldId="2172"/>
        </pc:sldMkLst>
        <pc:spChg chg="del mod">
          <ac:chgData name="Shared Drive" userId="a8e99ec4-c3c1-49ac-ba97-2c12eee91f6a" providerId="ADAL" clId="{0D45BAF7-9015-4994-8342-CA9E1DB7CF2D}" dt="2020-05-14T00:07:02.036" v="909"/>
          <ac:spMkLst>
            <pc:docMk/>
            <pc:sldMk cId="2405227361" sldId="2172"/>
            <ac:spMk id="7" creationId="{9D161144-F3F9-41E6-8EB9-4120AE4B2450}"/>
          </ac:spMkLst>
        </pc:spChg>
        <pc:spChg chg="mod">
          <ac:chgData name="Shared Drive" userId="a8e99ec4-c3c1-49ac-ba97-2c12eee91f6a" providerId="ADAL" clId="{0D45BAF7-9015-4994-8342-CA9E1DB7CF2D}" dt="2020-05-14T22:47:38.589" v="1154" actId="20577"/>
          <ac:spMkLst>
            <pc:docMk/>
            <pc:sldMk cId="2405227361" sldId="2172"/>
            <ac:spMk id="218" creationId="{E8798B27-8ADE-46BB-AF80-255BC40B13CE}"/>
          </ac:spMkLst>
        </pc:spChg>
        <pc:picChg chg="add mod">
          <ac:chgData name="Shared Drive" userId="a8e99ec4-c3c1-49ac-ba97-2c12eee91f6a" providerId="ADAL" clId="{0D45BAF7-9015-4994-8342-CA9E1DB7CF2D}" dt="2020-05-20T22:57:47.535" v="2832" actId="1076"/>
          <ac:picMkLst>
            <pc:docMk/>
            <pc:sldMk cId="2405227361" sldId="2172"/>
            <ac:picMk id="7" creationId="{1BDBA505-0C46-489F-A586-EEB4974208BF}"/>
          </ac:picMkLst>
        </pc:picChg>
      </pc:sldChg>
      <pc:sldChg chg="modSp add mod">
        <pc:chgData name="Shared Drive" userId="a8e99ec4-c3c1-49ac-ba97-2c12eee91f6a" providerId="ADAL" clId="{0D45BAF7-9015-4994-8342-CA9E1DB7CF2D}" dt="2020-05-14T22:44:39.474" v="1119" actId="6549"/>
        <pc:sldMkLst>
          <pc:docMk/>
          <pc:sldMk cId="2663239055" sldId="2173"/>
        </pc:sldMkLst>
        <pc:spChg chg="mod">
          <ac:chgData name="Shared Drive" userId="a8e99ec4-c3c1-49ac-ba97-2c12eee91f6a" providerId="ADAL" clId="{0D45BAF7-9015-4994-8342-CA9E1DB7CF2D}" dt="2020-05-14T22:44:39.474" v="1119" actId="6549"/>
          <ac:spMkLst>
            <pc:docMk/>
            <pc:sldMk cId="2663239055" sldId="2173"/>
            <ac:spMk id="20" creationId="{2DBCB9CC-295A-4A8D-9393-81517C4C8805}"/>
          </ac:spMkLst>
        </pc:spChg>
        <pc:spChg chg="mod">
          <ac:chgData name="Shared Drive" userId="a8e99ec4-c3c1-49ac-ba97-2c12eee91f6a" providerId="ADAL" clId="{0D45BAF7-9015-4994-8342-CA9E1DB7CF2D}" dt="2020-05-14T00:09:45.799" v="978" actId="20577"/>
          <ac:spMkLst>
            <pc:docMk/>
            <pc:sldMk cId="2663239055" sldId="2173"/>
            <ac:spMk id="218" creationId="{E8798B27-8ADE-46BB-AF80-255BC40B13CE}"/>
          </ac:spMkLst>
        </pc:spChg>
      </pc:sldChg>
      <pc:sldChg chg="addSp modSp add mod ord">
        <pc:chgData name="Shared Drive" userId="a8e99ec4-c3c1-49ac-ba97-2c12eee91f6a" providerId="ADAL" clId="{0D45BAF7-9015-4994-8342-CA9E1DB7CF2D}" dt="2020-05-20T22:57:51.860" v="2833"/>
        <pc:sldMkLst>
          <pc:docMk/>
          <pc:sldMk cId="1461225338" sldId="2174"/>
        </pc:sldMkLst>
        <pc:spChg chg="mod">
          <ac:chgData name="Shared Drive" userId="a8e99ec4-c3c1-49ac-ba97-2c12eee91f6a" providerId="ADAL" clId="{0D45BAF7-9015-4994-8342-CA9E1DB7CF2D}" dt="2020-05-20T22:57:03.854" v="2826"/>
          <ac:spMkLst>
            <pc:docMk/>
            <pc:sldMk cId="1461225338" sldId="2174"/>
            <ac:spMk id="20" creationId="{2DBCB9CC-295A-4A8D-9393-81517C4C8805}"/>
          </ac:spMkLst>
        </pc:spChg>
        <pc:spChg chg="mod">
          <ac:chgData name="Shared Drive" userId="a8e99ec4-c3c1-49ac-ba97-2c12eee91f6a" providerId="ADAL" clId="{0D45BAF7-9015-4994-8342-CA9E1DB7CF2D}" dt="2020-05-14T22:52:49.653" v="1481" actId="20577"/>
          <ac:spMkLst>
            <pc:docMk/>
            <pc:sldMk cId="1461225338" sldId="2174"/>
            <ac:spMk id="218" creationId="{E8798B27-8ADE-46BB-AF80-255BC40B13CE}"/>
          </ac:spMkLst>
        </pc:spChg>
        <pc:picChg chg="add mod">
          <ac:chgData name="Shared Drive" userId="a8e99ec4-c3c1-49ac-ba97-2c12eee91f6a" providerId="ADAL" clId="{0D45BAF7-9015-4994-8342-CA9E1DB7CF2D}" dt="2020-05-20T22:57:51.860" v="2833"/>
          <ac:picMkLst>
            <pc:docMk/>
            <pc:sldMk cId="1461225338" sldId="2174"/>
            <ac:picMk id="7" creationId="{82928989-2F89-4585-AB7B-04E5BC9D165F}"/>
          </ac:picMkLst>
        </pc:picChg>
      </pc:sldChg>
      <pc:sldChg chg="addSp delSp modSp add mod">
        <pc:chgData name="Shared Drive" userId="a8e99ec4-c3c1-49ac-ba97-2c12eee91f6a" providerId="ADAL" clId="{0D45BAF7-9015-4994-8342-CA9E1DB7CF2D}" dt="2020-05-15T15:06:21.211" v="2778" actId="1076"/>
        <pc:sldMkLst>
          <pc:docMk/>
          <pc:sldMk cId="0" sldId="2175"/>
        </pc:sldMkLst>
        <pc:spChg chg="add del mod">
          <ac:chgData name="Shared Drive" userId="a8e99ec4-c3c1-49ac-ba97-2c12eee91f6a" providerId="ADAL" clId="{0D45BAF7-9015-4994-8342-CA9E1DB7CF2D}" dt="2020-05-15T15:06:06.923" v="2774" actId="478"/>
          <ac:spMkLst>
            <pc:docMk/>
            <pc:sldMk cId="0" sldId="2175"/>
            <ac:spMk id="2" creationId="{3A1B4152-742B-4720-8861-ACBDFD1BE7CD}"/>
          </ac:spMkLst>
        </pc:spChg>
        <pc:spChg chg="mod">
          <ac:chgData name="Shared Drive" userId="a8e99ec4-c3c1-49ac-ba97-2c12eee91f6a" providerId="ADAL" clId="{0D45BAF7-9015-4994-8342-CA9E1DB7CF2D}" dt="2020-05-15T15:05:50.755" v="2772"/>
          <ac:spMkLst>
            <pc:docMk/>
            <pc:sldMk cId="0" sldId="2175"/>
            <ac:spMk id="498" creationId="{00000000-0000-0000-0000-000000000000}"/>
          </ac:spMkLst>
        </pc:spChg>
        <pc:spChg chg="mod">
          <ac:chgData name="Shared Drive" userId="a8e99ec4-c3c1-49ac-ba97-2c12eee91f6a" providerId="ADAL" clId="{0D45BAF7-9015-4994-8342-CA9E1DB7CF2D}" dt="2020-05-15T15:06:21.211" v="2778" actId="1076"/>
          <ac:spMkLst>
            <pc:docMk/>
            <pc:sldMk cId="0" sldId="2175"/>
            <ac:spMk id="499" creationId="{00000000-0000-0000-0000-000000000000}"/>
          </ac:spMkLst>
        </pc:spChg>
      </pc:sldChg>
      <pc:sldChg chg="modSp add mod">
        <pc:chgData name="Shared Drive" userId="a8e99ec4-c3c1-49ac-ba97-2c12eee91f6a" providerId="ADAL" clId="{0D45BAF7-9015-4994-8342-CA9E1DB7CF2D}" dt="2020-05-15T15:19:53.340" v="2783" actId="1076"/>
        <pc:sldMkLst>
          <pc:docMk/>
          <pc:sldMk cId="0" sldId="2176"/>
        </pc:sldMkLst>
        <pc:spChg chg="mod">
          <ac:chgData name="Shared Drive" userId="a8e99ec4-c3c1-49ac-ba97-2c12eee91f6a" providerId="ADAL" clId="{0D45BAF7-9015-4994-8342-CA9E1DB7CF2D}" dt="2020-05-15T15:19:49.144" v="2782"/>
          <ac:spMkLst>
            <pc:docMk/>
            <pc:sldMk cId="0" sldId="2176"/>
            <ac:spMk id="505" creationId="{00000000-0000-0000-0000-000000000000}"/>
          </ac:spMkLst>
        </pc:spChg>
        <pc:spChg chg="mod">
          <ac:chgData name="Shared Drive" userId="a8e99ec4-c3c1-49ac-ba97-2c12eee91f6a" providerId="ADAL" clId="{0D45BAF7-9015-4994-8342-CA9E1DB7CF2D}" dt="2020-05-15T15:19:53.340" v="2783" actId="1076"/>
          <ac:spMkLst>
            <pc:docMk/>
            <pc:sldMk cId="0" sldId="2176"/>
            <ac:spMk id="506" creationId="{00000000-0000-0000-0000-000000000000}"/>
          </ac:spMkLst>
        </pc:spChg>
      </pc:sldChg>
      <pc:sldChg chg="modSp add mod">
        <pc:chgData name="Shared Drive" userId="a8e99ec4-c3c1-49ac-ba97-2c12eee91f6a" providerId="ADAL" clId="{0D45BAF7-9015-4994-8342-CA9E1DB7CF2D}" dt="2020-05-20T23:44:03.482" v="3388" actId="6549"/>
        <pc:sldMkLst>
          <pc:docMk/>
          <pc:sldMk cId="0" sldId="2177"/>
        </pc:sldMkLst>
        <pc:spChg chg="mod">
          <ac:chgData name="Shared Drive" userId="a8e99ec4-c3c1-49ac-ba97-2c12eee91f6a" providerId="ADAL" clId="{0D45BAF7-9015-4994-8342-CA9E1DB7CF2D}" dt="2020-05-15T15:19:29.091" v="2779"/>
          <ac:spMkLst>
            <pc:docMk/>
            <pc:sldMk cId="0" sldId="2177"/>
            <ac:spMk id="512" creationId="{00000000-0000-0000-0000-000000000000}"/>
          </ac:spMkLst>
        </pc:spChg>
        <pc:spChg chg="mod">
          <ac:chgData name="Shared Drive" userId="a8e99ec4-c3c1-49ac-ba97-2c12eee91f6a" providerId="ADAL" clId="{0D45BAF7-9015-4994-8342-CA9E1DB7CF2D}" dt="2020-05-20T23:44:03.482" v="3388" actId="6549"/>
          <ac:spMkLst>
            <pc:docMk/>
            <pc:sldMk cId="0" sldId="2177"/>
            <ac:spMk id="513" creationId="{00000000-0000-0000-0000-000000000000}"/>
          </ac:spMkLst>
        </pc:spChg>
      </pc:sldChg>
      <pc:sldChg chg="addSp delSp modSp add mod">
        <pc:chgData name="Shared Drive" userId="a8e99ec4-c3c1-49ac-ba97-2c12eee91f6a" providerId="ADAL" clId="{0D45BAF7-9015-4994-8342-CA9E1DB7CF2D}" dt="2020-05-15T15:20:52.372" v="2796" actId="20577"/>
        <pc:sldMkLst>
          <pc:docMk/>
          <pc:sldMk cId="0" sldId="2178"/>
        </pc:sldMkLst>
        <pc:spChg chg="add mod">
          <ac:chgData name="Shared Drive" userId="a8e99ec4-c3c1-49ac-ba97-2c12eee91f6a" providerId="ADAL" clId="{0D45BAF7-9015-4994-8342-CA9E1DB7CF2D}" dt="2020-05-15T15:20:52.372" v="2796" actId="20577"/>
          <ac:spMkLst>
            <pc:docMk/>
            <pc:sldMk cId="0" sldId="2178"/>
            <ac:spMk id="2" creationId="{54970863-A975-486D-A7FE-F104A3C9D009}"/>
          </ac:spMkLst>
        </pc:spChg>
        <pc:spChg chg="mod">
          <ac:chgData name="Shared Drive" userId="a8e99ec4-c3c1-49ac-ba97-2c12eee91f6a" providerId="ADAL" clId="{0D45BAF7-9015-4994-8342-CA9E1DB7CF2D}" dt="2020-05-15T15:20:21.447" v="2786"/>
          <ac:spMkLst>
            <pc:docMk/>
            <pc:sldMk cId="0" sldId="2178"/>
            <ac:spMk id="519" creationId="{00000000-0000-0000-0000-000000000000}"/>
          </ac:spMkLst>
        </pc:spChg>
        <pc:spChg chg="del mod">
          <ac:chgData name="Shared Drive" userId="a8e99ec4-c3c1-49ac-ba97-2c12eee91f6a" providerId="ADAL" clId="{0D45BAF7-9015-4994-8342-CA9E1DB7CF2D}" dt="2020-05-15T15:20:18.926" v="2785" actId="478"/>
          <ac:spMkLst>
            <pc:docMk/>
            <pc:sldMk cId="0" sldId="2178"/>
            <ac:spMk id="520" creationId="{00000000-0000-0000-0000-000000000000}"/>
          </ac:spMkLst>
        </pc:spChg>
      </pc:sldChg>
      <pc:sldChg chg="add del">
        <pc:chgData name="Shared Drive" userId="a8e99ec4-c3c1-49ac-ba97-2c12eee91f6a" providerId="ADAL" clId="{0D45BAF7-9015-4994-8342-CA9E1DB7CF2D}" dt="2020-05-15T14:46:46.208" v="2673" actId="47"/>
        <pc:sldMkLst>
          <pc:docMk/>
          <pc:sldMk cId="1174221230" sldId="2179"/>
        </pc:sldMkLst>
      </pc:sldChg>
      <pc:sldChg chg="modSp new mod">
        <pc:chgData name="Shared Drive" userId="a8e99ec4-c3c1-49ac-ba97-2c12eee91f6a" providerId="ADAL" clId="{0D45BAF7-9015-4994-8342-CA9E1DB7CF2D}" dt="2020-05-14T22:48:34.157" v="1211" actId="20577"/>
        <pc:sldMkLst>
          <pc:docMk/>
          <pc:sldMk cId="1626552632" sldId="2180"/>
        </pc:sldMkLst>
        <pc:spChg chg="mod">
          <ac:chgData name="Shared Drive" userId="a8e99ec4-c3c1-49ac-ba97-2c12eee91f6a" providerId="ADAL" clId="{0D45BAF7-9015-4994-8342-CA9E1DB7CF2D}" dt="2020-05-14T22:47:18.281" v="1146" actId="20577"/>
          <ac:spMkLst>
            <pc:docMk/>
            <pc:sldMk cId="1626552632" sldId="2180"/>
            <ac:spMk id="2" creationId="{94AB88F4-B5A4-41A7-B6CB-B4021D42770D}"/>
          </ac:spMkLst>
        </pc:spChg>
        <pc:spChg chg="mod">
          <ac:chgData name="Shared Drive" userId="a8e99ec4-c3c1-49ac-ba97-2c12eee91f6a" providerId="ADAL" clId="{0D45BAF7-9015-4994-8342-CA9E1DB7CF2D}" dt="2020-05-14T22:48:34.157" v="1211" actId="20577"/>
          <ac:spMkLst>
            <pc:docMk/>
            <pc:sldMk cId="1626552632" sldId="2180"/>
            <ac:spMk id="3" creationId="{ED478968-10DD-4433-A4BC-EF834122803F}"/>
          </ac:spMkLst>
        </pc:spChg>
      </pc:sldChg>
      <pc:sldChg chg="new del">
        <pc:chgData name="Shared Drive" userId="a8e99ec4-c3c1-49ac-ba97-2c12eee91f6a" providerId="ADAL" clId="{0D45BAF7-9015-4994-8342-CA9E1DB7CF2D}" dt="2020-05-14T22:47:06.048" v="1130" actId="680"/>
        <pc:sldMkLst>
          <pc:docMk/>
          <pc:sldMk cId="3822339177" sldId="2180"/>
        </pc:sldMkLst>
      </pc:sldChg>
      <pc:sldChg chg="modSp new mod">
        <pc:chgData name="Shared Drive" userId="a8e99ec4-c3c1-49ac-ba97-2c12eee91f6a" providerId="ADAL" clId="{0D45BAF7-9015-4994-8342-CA9E1DB7CF2D}" dt="2020-05-14T22:49:42.390" v="1243" actId="6549"/>
        <pc:sldMkLst>
          <pc:docMk/>
          <pc:sldMk cId="4277567555" sldId="2181"/>
        </pc:sldMkLst>
        <pc:spChg chg="mod">
          <ac:chgData name="Shared Drive" userId="a8e99ec4-c3c1-49ac-ba97-2c12eee91f6a" providerId="ADAL" clId="{0D45BAF7-9015-4994-8342-CA9E1DB7CF2D}" dt="2020-05-14T22:48:57.645" v="1226" actId="20577"/>
          <ac:spMkLst>
            <pc:docMk/>
            <pc:sldMk cId="4277567555" sldId="2181"/>
            <ac:spMk id="2" creationId="{734F1EC6-55E2-4A61-B7D4-DDB86AA00FE2}"/>
          </ac:spMkLst>
        </pc:spChg>
        <pc:spChg chg="mod">
          <ac:chgData name="Shared Drive" userId="a8e99ec4-c3c1-49ac-ba97-2c12eee91f6a" providerId="ADAL" clId="{0D45BAF7-9015-4994-8342-CA9E1DB7CF2D}" dt="2020-05-14T22:49:42.390" v="1243" actId="6549"/>
          <ac:spMkLst>
            <pc:docMk/>
            <pc:sldMk cId="4277567555" sldId="2181"/>
            <ac:spMk id="3" creationId="{82DC728B-293B-485F-BA84-BA734965B9B2}"/>
          </ac:spMkLst>
        </pc:spChg>
      </pc:sldChg>
      <pc:sldChg chg="modSp new mod">
        <pc:chgData name="Shared Drive" userId="a8e99ec4-c3c1-49ac-ba97-2c12eee91f6a" providerId="ADAL" clId="{0D45BAF7-9015-4994-8342-CA9E1DB7CF2D}" dt="2020-05-20T23:08:52.681" v="3266" actId="20577"/>
        <pc:sldMkLst>
          <pc:docMk/>
          <pc:sldMk cId="1937112511" sldId="2182"/>
        </pc:sldMkLst>
        <pc:spChg chg="mod">
          <ac:chgData name="Shared Drive" userId="a8e99ec4-c3c1-49ac-ba97-2c12eee91f6a" providerId="ADAL" clId="{0D45BAF7-9015-4994-8342-CA9E1DB7CF2D}" dt="2020-05-20T23:08:36.120" v="3231" actId="20577"/>
          <ac:spMkLst>
            <pc:docMk/>
            <pc:sldMk cId="1937112511" sldId="2182"/>
            <ac:spMk id="2" creationId="{AF146CCD-3C96-4C69-BE3E-1D602B8745BD}"/>
          </ac:spMkLst>
        </pc:spChg>
        <pc:spChg chg="mod">
          <ac:chgData name="Shared Drive" userId="a8e99ec4-c3c1-49ac-ba97-2c12eee91f6a" providerId="ADAL" clId="{0D45BAF7-9015-4994-8342-CA9E1DB7CF2D}" dt="2020-05-20T23:08:52.681" v="3266" actId="20577"/>
          <ac:spMkLst>
            <pc:docMk/>
            <pc:sldMk cId="1937112511" sldId="2182"/>
            <ac:spMk id="3" creationId="{CF5E8544-2A6D-47DF-87A3-C8E587DFDC5F}"/>
          </ac:spMkLst>
        </pc:spChg>
      </pc:sldChg>
      <pc:sldChg chg="modSp add mod">
        <pc:chgData name="Shared Drive" userId="a8e99ec4-c3c1-49ac-ba97-2c12eee91f6a" providerId="ADAL" clId="{0D45BAF7-9015-4994-8342-CA9E1DB7CF2D}" dt="2020-05-14T22:53:58.414" v="1494" actId="20577"/>
        <pc:sldMkLst>
          <pc:docMk/>
          <pc:sldMk cId="408696118" sldId="2183"/>
        </pc:sldMkLst>
        <pc:spChg chg="mod">
          <ac:chgData name="Shared Drive" userId="a8e99ec4-c3c1-49ac-ba97-2c12eee91f6a" providerId="ADAL" clId="{0D45BAF7-9015-4994-8342-CA9E1DB7CF2D}" dt="2020-05-14T22:53:58.414" v="1494" actId="20577"/>
          <ac:spMkLst>
            <pc:docMk/>
            <pc:sldMk cId="408696118" sldId="2183"/>
            <ac:spMk id="218" creationId="{E8798B27-8ADE-46BB-AF80-255BC40B13CE}"/>
          </ac:spMkLst>
        </pc:spChg>
      </pc:sldChg>
      <pc:sldChg chg="addSp delSp modSp new mod">
        <pc:chgData name="Shared Drive" userId="a8e99ec4-c3c1-49ac-ba97-2c12eee91f6a" providerId="ADAL" clId="{0D45BAF7-9015-4994-8342-CA9E1DB7CF2D}" dt="2020-05-14T23:29:47.301" v="2605" actId="20577"/>
        <pc:sldMkLst>
          <pc:docMk/>
          <pc:sldMk cId="3836114230" sldId="2184"/>
        </pc:sldMkLst>
        <pc:spChg chg="del">
          <ac:chgData name="Shared Drive" userId="a8e99ec4-c3c1-49ac-ba97-2c12eee91f6a" providerId="ADAL" clId="{0D45BAF7-9015-4994-8342-CA9E1DB7CF2D}" dt="2020-05-14T23:11:20.582" v="1498"/>
          <ac:spMkLst>
            <pc:docMk/>
            <pc:sldMk cId="3836114230" sldId="2184"/>
            <ac:spMk id="2" creationId="{AC4F28DA-DF13-4E41-9CF2-7BB20D242F07}"/>
          </ac:spMkLst>
        </pc:spChg>
        <pc:spChg chg="add mod">
          <ac:chgData name="Shared Drive" userId="a8e99ec4-c3c1-49ac-ba97-2c12eee91f6a" providerId="ADAL" clId="{0D45BAF7-9015-4994-8342-CA9E1DB7CF2D}" dt="2020-05-14T23:24:21.979" v="2358" actId="20577"/>
          <ac:spMkLst>
            <pc:docMk/>
            <pc:sldMk cId="3836114230" sldId="2184"/>
            <ac:spMk id="3" creationId="{6046AD22-CEDB-40E8-8EE2-6D07BFB528F4}"/>
          </ac:spMkLst>
        </pc:spChg>
        <pc:spChg chg="add mod">
          <ac:chgData name="Shared Drive" userId="a8e99ec4-c3c1-49ac-ba97-2c12eee91f6a" providerId="ADAL" clId="{0D45BAF7-9015-4994-8342-CA9E1DB7CF2D}" dt="2020-05-14T23:29:47.301" v="2605" actId="20577"/>
          <ac:spMkLst>
            <pc:docMk/>
            <pc:sldMk cId="3836114230" sldId="2184"/>
            <ac:spMk id="4" creationId="{8BA41992-BA8D-475C-B0B4-875BCD48F583}"/>
          </ac:spMkLst>
        </pc:spChg>
      </pc:sldChg>
      <pc:sldChg chg="addSp delSp modSp new del mod">
        <pc:chgData name="Shared Drive" userId="a8e99ec4-c3c1-49ac-ba97-2c12eee91f6a" providerId="ADAL" clId="{0D45BAF7-9015-4994-8342-CA9E1DB7CF2D}" dt="2020-05-15T14:34:19.887" v="2660" actId="47"/>
        <pc:sldMkLst>
          <pc:docMk/>
          <pc:sldMk cId="1076958520" sldId="2185"/>
        </pc:sldMkLst>
        <pc:spChg chg="del">
          <ac:chgData name="Shared Drive" userId="a8e99ec4-c3c1-49ac-ba97-2c12eee91f6a" providerId="ADAL" clId="{0D45BAF7-9015-4994-8342-CA9E1DB7CF2D}" dt="2020-05-15T13:59:21.718" v="2607" actId="478"/>
          <ac:spMkLst>
            <pc:docMk/>
            <pc:sldMk cId="1076958520" sldId="2185"/>
            <ac:spMk id="3" creationId="{84CCC347-460E-4286-9AE3-F835797EE886}"/>
          </ac:spMkLst>
        </pc:spChg>
        <pc:graphicFrameChg chg="add mod modGraphic">
          <ac:chgData name="Shared Drive" userId="a8e99ec4-c3c1-49ac-ba97-2c12eee91f6a" providerId="ADAL" clId="{0D45BAF7-9015-4994-8342-CA9E1DB7CF2D}" dt="2020-05-15T14:00:22.586" v="2659" actId="404"/>
          <ac:graphicFrameMkLst>
            <pc:docMk/>
            <pc:sldMk cId="1076958520" sldId="2185"/>
            <ac:graphicFrameMk id="4" creationId="{554C4233-3E3B-4C6E-81F8-C79E6CA6B6B1}"/>
          </ac:graphicFrameMkLst>
        </pc:graphicFrameChg>
      </pc:sldChg>
      <pc:sldChg chg="add">
        <pc:chgData name="Shared Drive" userId="a8e99ec4-c3c1-49ac-ba97-2c12eee91f6a" providerId="ADAL" clId="{0D45BAF7-9015-4994-8342-CA9E1DB7CF2D}" dt="2020-05-15T14:46:42.407" v="2672"/>
        <pc:sldMkLst>
          <pc:docMk/>
          <pc:sldMk cId="2754078088" sldId="2185"/>
        </pc:sldMkLst>
      </pc:sldChg>
      <pc:sldChg chg="addSp delSp modSp new mod">
        <pc:chgData name="Shared Drive" userId="a8e99ec4-c3c1-49ac-ba97-2c12eee91f6a" providerId="ADAL" clId="{0D45BAF7-9015-4994-8342-CA9E1DB7CF2D}" dt="2020-05-21T21:55:17.220" v="3391" actId="20577"/>
        <pc:sldMkLst>
          <pc:docMk/>
          <pc:sldMk cId="3246267506" sldId="2186"/>
        </pc:sldMkLst>
        <pc:spChg chg="mod">
          <ac:chgData name="Shared Drive" userId="a8e99ec4-c3c1-49ac-ba97-2c12eee91f6a" providerId="ADAL" clId="{0D45BAF7-9015-4994-8342-CA9E1DB7CF2D}" dt="2020-05-20T23:06:01.541" v="3079" actId="6549"/>
          <ac:spMkLst>
            <pc:docMk/>
            <pc:sldMk cId="3246267506" sldId="2186"/>
            <ac:spMk id="2" creationId="{FBDCF58A-7DDE-4B0F-9AF5-D1DE49A13BEA}"/>
          </ac:spMkLst>
        </pc:spChg>
        <pc:spChg chg="del">
          <ac:chgData name="Shared Drive" userId="a8e99ec4-c3c1-49ac-ba97-2c12eee91f6a" providerId="ADAL" clId="{0D45BAF7-9015-4994-8342-CA9E1DB7CF2D}" dt="2020-05-20T23:03:40.871" v="2972" actId="478"/>
          <ac:spMkLst>
            <pc:docMk/>
            <pc:sldMk cId="3246267506" sldId="2186"/>
            <ac:spMk id="3" creationId="{2552BAF9-EC48-4B63-B1C4-694207BED606}"/>
          </ac:spMkLst>
        </pc:spChg>
        <pc:spChg chg="add mod">
          <ac:chgData name="Shared Drive" userId="a8e99ec4-c3c1-49ac-ba97-2c12eee91f6a" providerId="ADAL" clId="{0D45BAF7-9015-4994-8342-CA9E1DB7CF2D}" dt="2020-05-20T23:06:47.408" v="3089" actId="1035"/>
          <ac:spMkLst>
            <pc:docMk/>
            <pc:sldMk cId="3246267506" sldId="2186"/>
            <ac:spMk id="4" creationId="{2DDC20B9-F805-4B85-80CE-E8ACE0E1774C}"/>
          </ac:spMkLst>
        </pc:spChg>
        <pc:spChg chg="add mod">
          <ac:chgData name="Shared Drive" userId="a8e99ec4-c3c1-49ac-ba97-2c12eee91f6a" providerId="ADAL" clId="{0D45BAF7-9015-4994-8342-CA9E1DB7CF2D}" dt="2020-05-20T23:05:26.327" v="3043" actId="1076"/>
          <ac:spMkLst>
            <pc:docMk/>
            <pc:sldMk cId="3246267506" sldId="2186"/>
            <ac:spMk id="6" creationId="{ECD36507-5B48-4BC4-8CDC-00A248309468}"/>
          </ac:spMkLst>
        </pc:spChg>
        <pc:spChg chg="add mod">
          <ac:chgData name="Shared Drive" userId="a8e99ec4-c3c1-49ac-ba97-2c12eee91f6a" providerId="ADAL" clId="{0D45BAF7-9015-4994-8342-CA9E1DB7CF2D}" dt="2020-05-20T23:07:40.224" v="3192" actId="20577"/>
          <ac:spMkLst>
            <pc:docMk/>
            <pc:sldMk cId="3246267506" sldId="2186"/>
            <ac:spMk id="7" creationId="{0291B35A-D491-4836-8BC9-A5B2583AE678}"/>
          </ac:spMkLst>
        </pc:spChg>
        <pc:spChg chg="add mod">
          <ac:chgData name="Shared Drive" userId="a8e99ec4-c3c1-49ac-ba97-2c12eee91f6a" providerId="ADAL" clId="{0D45BAF7-9015-4994-8342-CA9E1DB7CF2D}" dt="2020-05-21T21:55:17.220" v="3391" actId="20577"/>
          <ac:spMkLst>
            <pc:docMk/>
            <pc:sldMk cId="3246267506" sldId="2186"/>
            <ac:spMk id="8" creationId="{A455DB24-D942-4F69-91F0-BA2024FC4B29}"/>
          </ac:spMkLst>
        </pc:spChg>
        <pc:picChg chg="add mod">
          <ac:chgData name="Shared Drive" userId="a8e99ec4-c3c1-49ac-ba97-2c12eee91f6a" providerId="ADAL" clId="{0D45BAF7-9015-4994-8342-CA9E1DB7CF2D}" dt="2020-05-20T23:06:41.232" v="3085" actId="1035"/>
          <ac:picMkLst>
            <pc:docMk/>
            <pc:sldMk cId="3246267506" sldId="2186"/>
            <ac:picMk id="5122" creationId="{389091F7-38FC-4094-8A65-19FD0DC98C52}"/>
          </ac:picMkLst>
        </pc:picChg>
      </pc:sldChg>
      <pc:sldChg chg="addSp modSp new del mod">
        <pc:chgData name="Shared Drive" userId="a8e99ec4-c3c1-49ac-ba97-2c12eee91f6a" providerId="ADAL" clId="{0D45BAF7-9015-4994-8342-CA9E1DB7CF2D}" dt="2020-05-15T14:51:49.927" v="2743" actId="47"/>
        <pc:sldMkLst>
          <pc:docMk/>
          <pc:sldMk cId="3467106264" sldId="2186"/>
        </pc:sldMkLst>
        <pc:spChg chg="mod">
          <ac:chgData name="Shared Drive" userId="a8e99ec4-c3c1-49ac-ba97-2c12eee91f6a" providerId="ADAL" clId="{0D45BAF7-9015-4994-8342-CA9E1DB7CF2D}" dt="2020-05-15T14:50:06.743" v="2731" actId="20577"/>
          <ac:spMkLst>
            <pc:docMk/>
            <pc:sldMk cId="3467106264" sldId="2186"/>
            <ac:spMk id="2" creationId="{028FD904-0AAD-47D1-9F0E-16AC31486AB1}"/>
          </ac:spMkLst>
        </pc:spChg>
        <pc:picChg chg="add mod">
          <ac:chgData name="Shared Drive" userId="a8e99ec4-c3c1-49ac-ba97-2c12eee91f6a" providerId="ADAL" clId="{0D45BAF7-9015-4994-8342-CA9E1DB7CF2D}" dt="2020-05-15T14:50:30.482" v="2736" actId="1076"/>
          <ac:picMkLst>
            <pc:docMk/>
            <pc:sldMk cId="3467106264" sldId="2186"/>
            <ac:picMk id="3" creationId="{E49CF67E-2F13-470D-BCA8-1595D3C0E911}"/>
          </ac:picMkLst>
        </pc:picChg>
      </pc:sldChg>
      <pc:sldMasterChg chg="addSp delSp modSp mod modSldLayout">
        <pc:chgData name="Shared Drive" userId="a8e99ec4-c3c1-49ac-ba97-2c12eee91f6a" providerId="ADAL" clId="{0D45BAF7-9015-4994-8342-CA9E1DB7CF2D}" dt="2020-05-14T00:09:13.696" v="963" actId="1076"/>
        <pc:sldMasterMkLst>
          <pc:docMk/>
          <pc:sldMasterMk cId="3711838429" sldId="2147483648"/>
        </pc:sldMasterMkLst>
        <pc:picChg chg="add del mod">
          <ac:chgData name="Shared Drive" userId="a8e99ec4-c3c1-49ac-ba97-2c12eee91f6a" providerId="ADAL" clId="{0D45BAF7-9015-4994-8342-CA9E1DB7CF2D}" dt="2020-05-14T00:08:38.231" v="952" actId="478"/>
          <ac:picMkLst>
            <pc:docMk/>
            <pc:sldMasterMk cId="3711838429" sldId="2147483648"/>
            <ac:picMk id="3" creationId="{D71FEBE0-9137-4691-B0F7-7D3B126CCA88}"/>
          </ac:picMkLst>
        </pc:picChg>
        <pc:sldLayoutChg chg="addSp modSp">
          <pc:chgData name="Shared Drive" userId="a8e99ec4-c3c1-49ac-ba97-2c12eee91f6a" providerId="ADAL" clId="{0D45BAF7-9015-4994-8342-CA9E1DB7CF2D}" dt="2020-05-14T00:08:45.066" v="955"/>
          <pc:sldLayoutMkLst>
            <pc:docMk/>
            <pc:sldMasterMk cId="3711838429" sldId="2147483648"/>
            <pc:sldLayoutMk cId="3556306419" sldId="2147483720"/>
          </pc:sldLayoutMkLst>
          <pc:picChg chg="add mod">
            <ac:chgData name="Shared Drive" userId="a8e99ec4-c3c1-49ac-ba97-2c12eee91f6a" providerId="ADAL" clId="{0D45BAF7-9015-4994-8342-CA9E1DB7CF2D}" dt="2020-05-14T00:08:45.066" v="955"/>
            <ac:picMkLst>
              <pc:docMk/>
              <pc:sldMasterMk cId="3711838429" sldId="2147483648"/>
              <pc:sldLayoutMk cId="3556306419" sldId="2147483720"/>
              <ac:picMk id="12" creationId="{B8EDB9D5-3C58-4F94-8034-E0D4D1A07305}"/>
            </ac:picMkLst>
          </pc:picChg>
        </pc:sldLayoutChg>
        <pc:sldLayoutChg chg="addSp modSp">
          <pc:chgData name="Shared Drive" userId="a8e99ec4-c3c1-49ac-ba97-2c12eee91f6a" providerId="ADAL" clId="{0D45BAF7-9015-4994-8342-CA9E1DB7CF2D}" dt="2020-05-14T00:08:40.707" v="953"/>
          <pc:sldLayoutMkLst>
            <pc:docMk/>
            <pc:sldMasterMk cId="3711838429" sldId="2147483648"/>
            <pc:sldLayoutMk cId="3919111585" sldId="2147483721"/>
          </pc:sldLayoutMkLst>
          <pc:picChg chg="add mod">
            <ac:chgData name="Shared Drive" userId="a8e99ec4-c3c1-49ac-ba97-2c12eee91f6a" providerId="ADAL" clId="{0D45BAF7-9015-4994-8342-CA9E1DB7CF2D}" dt="2020-05-14T00:08:40.707" v="953"/>
            <ac:picMkLst>
              <pc:docMk/>
              <pc:sldMasterMk cId="3711838429" sldId="2147483648"/>
              <pc:sldLayoutMk cId="3919111585" sldId="2147483721"/>
              <ac:picMk id="12" creationId="{EDA5023D-65E4-40F0-ABDB-6F1654A83FBA}"/>
            </ac:picMkLst>
          </pc:picChg>
        </pc:sldLayoutChg>
        <pc:sldLayoutChg chg="addSp delSp modSp mod">
          <pc:chgData name="Shared Drive" userId="a8e99ec4-c3c1-49ac-ba97-2c12eee91f6a" providerId="ADAL" clId="{0D45BAF7-9015-4994-8342-CA9E1DB7CF2D}" dt="2020-05-14T00:08:54.809" v="958" actId="1076"/>
          <pc:sldLayoutMkLst>
            <pc:docMk/>
            <pc:sldMasterMk cId="3711838429" sldId="2147483648"/>
            <pc:sldLayoutMk cId="1692186787" sldId="2147483729"/>
          </pc:sldLayoutMkLst>
          <pc:picChg chg="del">
            <ac:chgData name="Shared Drive" userId="a8e99ec4-c3c1-49ac-ba97-2c12eee91f6a" providerId="ADAL" clId="{0D45BAF7-9015-4994-8342-CA9E1DB7CF2D}" dt="2020-05-14T00:08:11.775" v="949" actId="478"/>
            <ac:picMkLst>
              <pc:docMk/>
              <pc:sldMasterMk cId="3711838429" sldId="2147483648"/>
              <pc:sldLayoutMk cId="1692186787" sldId="2147483729"/>
              <ac:picMk id="6" creationId="{CCA76C1E-C059-4F5F-9C53-C7E58E99F462}"/>
            </ac:picMkLst>
          </pc:picChg>
          <pc:picChg chg="add mod">
            <ac:chgData name="Shared Drive" userId="a8e99ec4-c3c1-49ac-ba97-2c12eee91f6a" providerId="ADAL" clId="{0D45BAF7-9015-4994-8342-CA9E1DB7CF2D}" dt="2020-05-14T00:08:54.809" v="958" actId="1076"/>
            <ac:picMkLst>
              <pc:docMk/>
              <pc:sldMasterMk cId="3711838429" sldId="2147483648"/>
              <pc:sldLayoutMk cId="1692186787" sldId="2147483729"/>
              <ac:picMk id="8" creationId="{C4BDD3B7-219D-48C6-978A-846A0A620FA0}"/>
            </ac:picMkLst>
          </pc:picChg>
        </pc:sldLayoutChg>
        <pc:sldLayoutChg chg="addSp modSp">
          <pc:chgData name="Shared Drive" userId="a8e99ec4-c3c1-49ac-ba97-2c12eee91f6a" providerId="ADAL" clId="{0D45BAF7-9015-4994-8342-CA9E1DB7CF2D}" dt="2020-05-14T00:08:46.946" v="956"/>
          <pc:sldLayoutMkLst>
            <pc:docMk/>
            <pc:sldMasterMk cId="3711838429" sldId="2147483648"/>
            <pc:sldLayoutMk cId="3163495100" sldId="2147483731"/>
          </pc:sldLayoutMkLst>
          <pc:picChg chg="add mod">
            <ac:chgData name="Shared Drive" userId="a8e99ec4-c3c1-49ac-ba97-2c12eee91f6a" providerId="ADAL" clId="{0D45BAF7-9015-4994-8342-CA9E1DB7CF2D}" dt="2020-05-14T00:08:46.946" v="956"/>
            <ac:picMkLst>
              <pc:docMk/>
              <pc:sldMasterMk cId="3711838429" sldId="2147483648"/>
              <pc:sldLayoutMk cId="3163495100" sldId="2147483731"/>
              <ac:picMk id="12" creationId="{82C4730E-C31E-42B7-8F66-921C680AD1B6}"/>
            </ac:picMkLst>
          </pc:picChg>
        </pc:sldLayoutChg>
        <pc:sldLayoutChg chg="addSp modSp">
          <pc:chgData name="Shared Drive" userId="a8e99ec4-c3c1-49ac-ba97-2c12eee91f6a" providerId="ADAL" clId="{0D45BAF7-9015-4994-8342-CA9E1DB7CF2D}" dt="2020-05-14T00:08:42.875" v="954"/>
          <pc:sldLayoutMkLst>
            <pc:docMk/>
            <pc:sldMasterMk cId="3711838429" sldId="2147483648"/>
            <pc:sldLayoutMk cId="932027390" sldId="2147483733"/>
          </pc:sldLayoutMkLst>
          <pc:picChg chg="add mod">
            <ac:chgData name="Shared Drive" userId="a8e99ec4-c3c1-49ac-ba97-2c12eee91f6a" providerId="ADAL" clId="{0D45BAF7-9015-4994-8342-CA9E1DB7CF2D}" dt="2020-05-14T00:08:42.875" v="954"/>
            <ac:picMkLst>
              <pc:docMk/>
              <pc:sldMasterMk cId="3711838429" sldId="2147483648"/>
              <pc:sldLayoutMk cId="932027390" sldId="2147483733"/>
              <ac:picMk id="13" creationId="{E70066E5-6A66-4885-B4BD-FB0BFC098D6F}"/>
            </ac:picMkLst>
          </pc:picChg>
        </pc:sldLayoutChg>
        <pc:sldLayoutChg chg="addSp delSp modSp mod">
          <pc:chgData name="Shared Drive" userId="a8e99ec4-c3c1-49ac-ba97-2c12eee91f6a" providerId="ADAL" clId="{0D45BAF7-9015-4994-8342-CA9E1DB7CF2D}" dt="2020-05-14T00:09:05.087" v="961" actId="1076"/>
          <pc:sldLayoutMkLst>
            <pc:docMk/>
            <pc:sldMasterMk cId="3711838429" sldId="2147483648"/>
            <pc:sldLayoutMk cId="3624305988" sldId="2147483734"/>
          </pc:sldLayoutMkLst>
          <pc:picChg chg="del">
            <ac:chgData name="Shared Drive" userId="a8e99ec4-c3c1-49ac-ba97-2c12eee91f6a" providerId="ADAL" clId="{0D45BAF7-9015-4994-8342-CA9E1DB7CF2D}" dt="2020-05-14T00:08:59.423" v="959" actId="478"/>
            <ac:picMkLst>
              <pc:docMk/>
              <pc:sldMasterMk cId="3711838429" sldId="2147483648"/>
              <pc:sldLayoutMk cId="3624305988" sldId="2147483734"/>
              <ac:picMk id="6" creationId="{5446B154-D8C2-40BA-BCFE-9B86647D32F1}"/>
            </ac:picMkLst>
          </pc:picChg>
          <pc:picChg chg="del">
            <ac:chgData name="Shared Drive" userId="a8e99ec4-c3c1-49ac-ba97-2c12eee91f6a" providerId="ADAL" clId="{0D45BAF7-9015-4994-8342-CA9E1DB7CF2D}" dt="2020-05-14T00:08:17.967" v="950" actId="478"/>
            <ac:picMkLst>
              <pc:docMk/>
              <pc:sldMasterMk cId="3711838429" sldId="2147483648"/>
              <pc:sldLayoutMk cId="3624305988" sldId="2147483734"/>
              <ac:picMk id="8" creationId="{7CA46204-9F48-40E0-BF08-1220A4CC4C58}"/>
            </ac:picMkLst>
          </pc:picChg>
          <pc:picChg chg="add mod">
            <ac:chgData name="Shared Drive" userId="a8e99ec4-c3c1-49ac-ba97-2c12eee91f6a" providerId="ADAL" clId="{0D45BAF7-9015-4994-8342-CA9E1DB7CF2D}" dt="2020-05-14T00:09:05.087" v="961" actId="1076"/>
            <ac:picMkLst>
              <pc:docMk/>
              <pc:sldMasterMk cId="3711838429" sldId="2147483648"/>
              <pc:sldLayoutMk cId="3624305988" sldId="2147483734"/>
              <ac:picMk id="10" creationId="{870EBDD7-5B71-4582-864A-D2630557233B}"/>
            </ac:picMkLst>
          </pc:picChg>
        </pc:sldLayoutChg>
        <pc:sldLayoutChg chg="addSp delSp modSp mod">
          <pc:chgData name="Shared Drive" userId="a8e99ec4-c3c1-49ac-ba97-2c12eee91f6a" providerId="ADAL" clId="{0D45BAF7-9015-4994-8342-CA9E1DB7CF2D}" dt="2020-05-14T00:09:13.696" v="963" actId="1076"/>
          <pc:sldLayoutMkLst>
            <pc:docMk/>
            <pc:sldMasterMk cId="3711838429" sldId="2147483648"/>
            <pc:sldLayoutMk cId="3323417426" sldId="2147483735"/>
          </pc:sldLayoutMkLst>
          <pc:picChg chg="del">
            <ac:chgData name="Shared Drive" userId="a8e99ec4-c3c1-49ac-ba97-2c12eee91f6a" providerId="ADAL" clId="{0D45BAF7-9015-4994-8342-CA9E1DB7CF2D}" dt="2020-05-14T00:08:20.303" v="951" actId="478"/>
            <ac:picMkLst>
              <pc:docMk/>
              <pc:sldMasterMk cId="3711838429" sldId="2147483648"/>
              <pc:sldLayoutMk cId="3323417426" sldId="2147483735"/>
              <ac:picMk id="6" creationId="{7FE4A17C-5763-4957-A014-BBD1CE6E2686}"/>
            </ac:picMkLst>
          </pc:picChg>
          <pc:picChg chg="add mod">
            <ac:chgData name="Shared Drive" userId="a8e99ec4-c3c1-49ac-ba97-2c12eee91f6a" providerId="ADAL" clId="{0D45BAF7-9015-4994-8342-CA9E1DB7CF2D}" dt="2020-05-14T00:09:13.696" v="963" actId="1076"/>
            <ac:picMkLst>
              <pc:docMk/>
              <pc:sldMasterMk cId="3711838429" sldId="2147483648"/>
              <pc:sldLayoutMk cId="3323417426" sldId="2147483735"/>
              <ac:picMk id="8" creationId="{8F36586D-B21F-4573-9155-87D8AD57C18E}"/>
            </ac:picMkLst>
          </pc:picChg>
        </pc:sldLayoutChg>
      </pc:sldMasterChg>
    </pc:docChg>
  </pc:docChgLst>
  <pc:docChgLst>
    <pc:chgData name="Shared Drive" userId="a8e99ec4-c3c1-49ac-ba97-2c12eee91f6a" providerId="ADAL" clId="{90D2B203-148C-4C94-978F-71934FA72562}"/>
    <pc:docChg chg="modSld">
      <pc:chgData name="Shared Drive" userId="a8e99ec4-c3c1-49ac-ba97-2c12eee91f6a" providerId="ADAL" clId="{90D2B203-148C-4C94-978F-71934FA72562}" dt="2020-07-31T18:08:47.658" v="76" actId="20577"/>
      <pc:docMkLst>
        <pc:docMk/>
      </pc:docMkLst>
      <pc:sldChg chg="modSp mod">
        <pc:chgData name="Shared Drive" userId="a8e99ec4-c3c1-49ac-ba97-2c12eee91f6a" providerId="ADAL" clId="{90D2B203-148C-4C94-978F-71934FA72562}" dt="2020-07-31T14:46:30.535" v="3" actId="20577"/>
        <pc:sldMkLst>
          <pc:docMk/>
          <pc:sldMk cId="1271458779" sldId="332"/>
        </pc:sldMkLst>
        <pc:graphicFrameChg chg="modGraphic">
          <ac:chgData name="Shared Drive" userId="a8e99ec4-c3c1-49ac-ba97-2c12eee91f6a" providerId="ADAL" clId="{90D2B203-148C-4C94-978F-71934FA72562}" dt="2020-07-31T14:46:30.535" v="3" actId="20577"/>
          <ac:graphicFrameMkLst>
            <pc:docMk/>
            <pc:sldMk cId="1271458779" sldId="332"/>
            <ac:graphicFrameMk id="88118" creationId="{1726071A-2DCC-42F4-A8A2-61D9075E6346}"/>
          </ac:graphicFrameMkLst>
        </pc:graphicFrameChg>
      </pc:sldChg>
      <pc:sldChg chg="modSp">
        <pc:chgData name="Shared Drive" userId="a8e99ec4-c3c1-49ac-ba97-2c12eee91f6a" providerId="ADAL" clId="{90D2B203-148C-4C94-978F-71934FA72562}" dt="2020-07-31T16:57:27.240" v="8" actId="20577"/>
        <pc:sldMkLst>
          <pc:docMk/>
          <pc:sldMk cId="4062706324" sldId="494"/>
        </pc:sldMkLst>
        <pc:spChg chg="mod">
          <ac:chgData name="Shared Drive" userId="a8e99ec4-c3c1-49ac-ba97-2c12eee91f6a" providerId="ADAL" clId="{90D2B203-148C-4C94-978F-71934FA72562}" dt="2020-07-31T16:57:27.240" v="8" actId="20577"/>
          <ac:spMkLst>
            <pc:docMk/>
            <pc:sldMk cId="4062706324" sldId="494"/>
            <ac:spMk id="151555" creationId="{BA20CD3B-5A93-4A51-8947-1E63BFFF0E5B}"/>
          </ac:spMkLst>
        </pc:spChg>
      </pc:sldChg>
      <pc:sldChg chg="modSp mod">
        <pc:chgData name="Shared Drive" userId="a8e99ec4-c3c1-49ac-ba97-2c12eee91f6a" providerId="ADAL" clId="{90D2B203-148C-4C94-978F-71934FA72562}" dt="2020-07-31T17:51:59.040" v="26" actId="20577"/>
        <pc:sldMkLst>
          <pc:docMk/>
          <pc:sldMk cId="0" sldId="501"/>
        </pc:sldMkLst>
        <pc:spChg chg="mod">
          <ac:chgData name="Shared Drive" userId="a8e99ec4-c3c1-49ac-ba97-2c12eee91f6a" providerId="ADAL" clId="{90D2B203-148C-4C94-978F-71934FA72562}" dt="2020-07-31T17:51:59.040" v="26" actId="20577"/>
          <ac:spMkLst>
            <pc:docMk/>
            <pc:sldMk cId="0" sldId="501"/>
            <ac:spMk id="165891" creationId="{E8DA7C2F-44F8-4B85-8B30-D44962EC4389}"/>
          </ac:spMkLst>
        </pc:spChg>
      </pc:sldChg>
      <pc:sldChg chg="modSp">
        <pc:chgData name="Shared Drive" userId="a8e99ec4-c3c1-49ac-ba97-2c12eee91f6a" providerId="ADAL" clId="{90D2B203-148C-4C94-978F-71934FA72562}" dt="2020-07-31T14:34:25.496" v="2" actId="6549"/>
        <pc:sldMkLst>
          <pc:docMk/>
          <pc:sldMk cId="97814092" sldId="2265"/>
        </pc:sldMkLst>
        <pc:spChg chg="mod">
          <ac:chgData name="Shared Drive" userId="a8e99ec4-c3c1-49ac-ba97-2c12eee91f6a" providerId="ADAL" clId="{90D2B203-148C-4C94-978F-71934FA72562}" dt="2020-07-31T14:34:19.195" v="1" actId="20577"/>
          <ac:spMkLst>
            <pc:docMk/>
            <pc:sldMk cId="97814092" sldId="2265"/>
            <ac:spMk id="5" creationId="{1936E034-1125-47BC-87E3-5DE4DE8D2515}"/>
          </ac:spMkLst>
        </pc:spChg>
        <pc:spChg chg="mod">
          <ac:chgData name="Shared Drive" userId="a8e99ec4-c3c1-49ac-ba97-2c12eee91f6a" providerId="ADAL" clId="{90D2B203-148C-4C94-978F-71934FA72562}" dt="2020-07-31T14:34:25.496" v="2" actId="6549"/>
          <ac:spMkLst>
            <pc:docMk/>
            <pc:sldMk cId="97814092" sldId="2265"/>
            <ac:spMk id="6" creationId="{CABF191B-E86C-42D8-8A3D-EF623CB5BD97}"/>
          </ac:spMkLst>
        </pc:spChg>
      </pc:sldChg>
      <pc:sldChg chg="modSp mod">
        <pc:chgData name="Shared Drive" userId="a8e99ec4-c3c1-49ac-ba97-2c12eee91f6a" providerId="ADAL" clId="{90D2B203-148C-4C94-978F-71934FA72562}" dt="2020-07-31T17:42:57.548" v="25" actId="20577"/>
        <pc:sldMkLst>
          <pc:docMk/>
          <pc:sldMk cId="2993338090" sldId="2447"/>
        </pc:sldMkLst>
        <pc:spChg chg="mod">
          <ac:chgData name="Shared Drive" userId="a8e99ec4-c3c1-49ac-ba97-2c12eee91f6a" providerId="ADAL" clId="{90D2B203-148C-4C94-978F-71934FA72562}" dt="2020-07-31T17:42:57.548" v="25" actId="20577"/>
          <ac:spMkLst>
            <pc:docMk/>
            <pc:sldMk cId="2993338090" sldId="2447"/>
            <ac:spMk id="8" creationId="{11E18350-A014-4AAC-A765-3AD9D98F6C56}"/>
          </ac:spMkLst>
        </pc:spChg>
      </pc:sldChg>
      <pc:sldChg chg="modSp mod">
        <pc:chgData name="Shared Drive" userId="a8e99ec4-c3c1-49ac-ba97-2c12eee91f6a" providerId="ADAL" clId="{90D2B203-148C-4C94-978F-71934FA72562}" dt="2020-07-31T15:19:58.113" v="6" actId="20577"/>
        <pc:sldMkLst>
          <pc:docMk/>
          <pc:sldMk cId="1218035178" sldId="2470"/>
        </pc:sldMkLst>
        <pc:spChg chg="mod">
          <ac:chgData name="Shared Drive" userId="a8e99ec4-c3c1-49ac-ba97-2c12eee91f6a" providerId="ADAL" clId="{90D2B203-148C-4C94-978F-71934FA72562}" dt="2020-07-31T15:19:58.113" v="6" actId="20577"/>
          <ac:spMkLst>
            <pc:docMk/>
            <pc:sldMk cId="1218035178" sldId="2470"/>
            <ac:spMk id="3" creationId="{F72E4EB6-100C-474F-BA67-E5DD14FA91BE}"/>
          </ac:spMkLst>
        </pc:spChg>
      </pc:sldChg>
      <pc:sldChg chg="modSp mod">
        <pc:chgData name="Shared Drive" userId="a8e99ec4-c3c1-49ac-ba97-2c12eee91f6a" providerId="ADAL" clId="{90D2B203-148C-4C94-978F-71934FA72562}" dt="2020-07-31T17:57:51.281" v="30" actId="20577"/>
        <pc:sldMkLst>
          <pc:docMk/>
          <pc:sldMk cId="3757906035" sldId="2488"/>
        </pc:sldMkLst>
        <pc:spChg chg="mod">
          <ac:chgData name="Shared Drive" userId="a8e99ec4-c3c1-49ac-ba97-2c12eee91f6a" providerId="ADAL" clId="{90D2B203-148C-4C94-978F-71934FA72562}" dt="2020-07-31T17:57:51.281" v="30" actId="20577"/>
          <ac:spMkLst>
            <pc:docMk/>
            <pc:sldMk cId="3757906035" sldId="2488"/>
            <ac:spMk id="12" creationId="{02A0AAA8-ADB0-48CB-9217-5F67325C6116}"/>
          </ac:spMkLst>
        </pc:spChg>
      </pc:sldChg>
      <pc:sldChg chg="modSp">
        <pc:chgData name="Shared Drive" userId="a8e99ec4-c3c1-49ac-ba97-2c12eee91f6a" providerId="ADAL" clId="{90D2B203-148C-4C94-978F-71934FA72562}" dt="2020-07-31T18:01:18.363" v="74" actId="20577"/>
        <pc:sldMkLst>
          <pc:docMk/>
          <pc:sldMk cId="299991379" sldId="2490"/>
        </pc:sldMkLst>
        <pc:spChg chg="mod">
          <ac:chgData name="Shared Drive" userId="a8e99ec4-c3c1-49ac-ba97-2c12eee91f6a" providerId="ADAL" clId="{90D2B203-148C-4C94-978F-71934FA72562}" dt="2020-07-31T18:01:18.363" v="74" actId="20577"/>
          <ac:spMkLst>
            <pc:docMk/>
            <pc:sldMk cId="299991379" sldId="2490"/>
            <ac:spMk id="4" creationId="{88141BCD-4C1D-4FFA-ABA9-D583FB7BBF88}"/>
          </ac:spMkLst>
        </pc:spChg>
      </pc:sldChg>
      <pc:sldChg chg="modSp">
        <pc:chgData name="Shared Drive" userId="a8e99ec4-c3c1-49ac-ba97-2c12eee91f6a" providerId="ADAL" clId="{90D2B203-148C-4C94-978F-71934FA72562}" dt="2020-07-31T18:08:47.658" v="76" actId="20577"/>
        <pc:sldMkLst>
          <pc:docMk/>
          <pc:sldMk cId="4196592866" sldId="2491"/>
        </pc:sldMkLst>
        <pc:spChg chg="mod">
          <ac:chgData name="Shared Drive" userId="a8e99ec4-c3c1-49ac-ba97-2c12eee91f6a" providerId="ADAL" clId="{90D2B203-148C-4C94-978F-71934FA72562}" dt="2020-07-31T18:08:47.658" v="76" actId="20577"/>
          <ac:spMkLst>
            <pc:docMk/>
            <pc:sldMk cId="4196592866" sldId="2491"/>
            <ac:spMk id="3" creationId="{7F2699C8-991D-4838-BA6F-076F08B4B13E}"/>
          </ac:spMkLst>
        </pc:spChg>
      </pc:sldChg>
      <pc:sldChg chg="modSp mod">
        <pc:chgData name="Shared Drive" userId="a8e99ec4-c3c1-49ac-ba97-2c12eee91f6a" providerId="ADAL" clId="{90D2B203-148C-4C94-978F-71934FA72562}" dt="2020-07-31T17:34:37.741" v="18" actId="20577"/>
        <pc:sldMkLst>
          <pc:docMk/>
          <pc:sldMk cId="3473482535" sldId="2497"/>
        </pc:sldMkLst>
        <pc:spChg chg="mod">
          <ac:chgData name="Shared Drive" userId="a8e99ec4-c3c1-49ac-ba97-2c12eee91f6a" providerId="ADAL" clId="{90D2B203-148C-4C94-978F-71934FA72562}" dt="2020-07-31T17:34:37.741" v="18" actId="20577"/>
          <ac:spMkLst>
            <pc:docMk/>
            <pc:sldMk cId="3473482535" sldId="2497"/>
            <ac:spMk id="109570" creationId="{223E7868-EE74-421B-BC16-3166803BEE2E}"/>
          </ac:spMkLst>
        </pc:spChg>
      </pc:sldChg>
      <pc:sldChg chg="modSp mod">
        <pc:chgData name="Shared Drive" userId="a8e99ec4-c3c1-49ac-ba97-2c12eee91f6a" providerId="ADAL" clId="{90D2B203-148C-4C94-978F-71934FA72562}" dt="2020-07-31T17:36:15.917" v="24" actId="20577"/>
        <pc:sldMkLst>
          <pc:docMk/>
          <pc:sldMk cId="782472908" sldId="2500"/>
        </pc:sldMkLst>
        <pc:spChg chg="mod">
          <ac:chgData name="Shared Drive" userId="a8e99ec4-c3c1-49ac-ba97-2c12eee91f6a" providerId="ADAL" clId="{90D2B203-148C-4C94-978F-71934FA72562}" dt="2020-07-31T17:36:15.917" v="24" actId="20577"/>
          <ac:spMkLst>
            <pc:docMk/>
            <pc:sldMk cId="782472908" sldId="2500"/>
            <ac:spMk id="2" creationId="{06B6ADA0-B79C-45AC-8C1B-954C94F371B4}"/>
          </ac:spMkLst>
        </pc:spChg>
        <pc:spChg chg="mod">
          <ac:chgData name="Shared Drive" userId="a8e99ec4-c3c1-49ac-ba97-2c12eee91f6a" providerId="ADAL" clId="{90D2B203-148C-4C94-978F-71934FA72562}" dt="2020-07-31T17:35:58.127" v="20" actId="6549"/>
          <ac:spMkLst>
            <pc:docMk/>
            <pc:sldMk cId="782472908" sldId="2500"/>
            <ac:spMk id="3" creationId="{85A4DE3A-BA96-4BDA-B630-B7A0B5765AE2}"/>
          </ac:spMkLst>
        </pc:spChg>
      </pc:sldChg>
      <pc:sldChg chg="modSp mod">
        <pc:chgData name="Shared Drive" userId="a8e99ec4-c3c1-49ac-ba97-2c12eee91f6a" providerId="ADAL" clId="{90D2B203-148C-4C94-978F-71934FA72562}" dt="2020-07-31T15:24:48.431" v="7" actId="20577"/>
        <pc:sldMkLst>
          <pc:docMk/>
          <pc:sldMk cId="1202572529" sldId="2512"/>
        </pc:sldMkLst>
        <pc:spChg chg="mod">
          <ac:chgData name="Shared Drive" userId="a8e99ec4-c3c1-49ac-ba97-2c12eee91f6a" providerId="ADAL" clId="{90D2B203-148C-4C94-978F-71934FA72562}" dt="2020-07-31T15:24:48.431" v="7" actId="20577"/>
          <ac:spMkLst>
            <pc:docMk/>
            <pc:sldMk cId="1202572529" sldId="2512"/>
            <ac:spMk id="3" creationId="{620966DE-64A8-418E-BFFC-8124F3599E78}"/>
          </ac:spMkLst>
        </pc:spChg>
      </pc:sldChg>
    </pc:docChg>
  </pc:docChgLst>
  <pc:docChgLst>
    <pc:chgData name="Shared Drive" userId="a8e99ec4-c3c1-49ac-ba97-2c12eee91f6a" providerId="ADAL" clId="{AF726F36-B9D8-4655-BF51-D73708EE6BD2}"/>
    <pc:docChg chg="undo redo custSel addSld delSld modSld sldOrd modMainMaster modSection">
      <pc:chgData name="Shared Drive" userId="a8e99ec4-c3c1-49ac-ba97-2c12eee91f6a" providerId="ADAL" clId="{AF726F36-B9D8-4655-BF51-D73708EE6BD2}" dt="2020-07-05T14:53:10.989" v="18931" actId="680"/>
      <pc:docMkLst>
        <pc:docMk/>
      </pc:docMkLst>
      <pc:sldChg chg="addSp modSp add mod ord">
        <pc:chgData name="Shared Drive" userId="a8e99ec4-c3c1-49ac-ba97-2c12eee91f6a" providerId="ADAL" clId="{AF726F36-B9D8-4655-BF51-D73708EE6BD2}" dt="2020-06-13T16:34:07.558" v="14667" actId="20578"/>
        <pc:sldMkLst>
          <pc:docMk/>
          <pc:sldMk cId="0" sldId="256"/>
        </pc:sldMkLst>
        <pc:spChg chg="add mod">
          <ac:chgData name="Shared Drive" userId="a8e99ec4-c3c1-49ac-ba97-2c12eee91f6a" providerId="ADAL" clId="{AF726F36-B9D8-4655-BF51-D73708EE6BD2}" dt="2020-06-10T20:02:48.952" v="9954" actId="20577"/>
          <ac:spMkLst>
            <pc:docMk/>
            <pc:sldMk cId="0" sldId="256"/>
            <ac:spMk id="2" creationId="{D3629615-EA00-4FB8-A2B8-D96949D50BBE}"/>
          </ac:spMkLst>
        </pc:spChg>
        <pc:spChg chg="add mod">
          <ac:chgData name="Shared Drive" userId="a8e99ec4-c3c1-49ac-ba97-2c12eee91f6a" providerId="ADAL" clId="{AF726F36-B9D8-4655-BF51-D73708EE6BD2}" dt="2020-06-12T14:47:27.907" v="12792" actId="6549"/>
          <ac:spMkLst>
            <pc:docMk/>
            <pc:sldMk cId="0" sldId="256"/>
            <ac:spMk id="3" creationId="{363EE8F7-DEFC-49E7-B1B3-61211447AD60}"/>
          </ac:spMkLst>
        </pc:spChg>
        <pc:picChg chg="add mod">
          <ac:chgData name="Shared Drive" userId="a8e99ec4-c3c1-49ac-ba97-2c12eee91f6a" providerId="ADAL" clId="{AF726F36-B9D8-4655-BF51-D73708EE6BD2}" dt="2020-06-12T14:44:40.754" v="12504" actId="1035"/>
          <ac:picMkLst>
            <pc:docMk/>
            <pc:sldMk cId="0" sldId="256"/>
            <ac:picMk id="5" creationId="{FC3446C7-2B17-4779-B722-E9EAA165C71A}"/>
          </ac:picMkLst>
        </pc:picChg>
        <pc:picChg chg="add mod">
          <ac:chgData name="Shared Drive" userId="a8e99ec4-c3c1-49ac-ba97-2c12eee91f6a" providerId="ADAL" clId="{AF726F36-B9D8-4655-BF51-D73708EE6BD2}" dt="2020-06-12T14:44:40.754" v="12504" actId="1035"/>
          <ac:picMkLst>
            <pc:docMk/>
            <pc:sldMk cId="0" sldId="256"/>
            <ac:picMk id="5122" creationId="{F09C8410-4098-4188-A58C-3FBE88C11DB5}"/>
          </ac:picMkLst>
        </pc:picChg>
        <pc:picChg chg="mod">
          <ac:chgData name="Shared Drive" userId="a8e99ec4-c3c1-49ac-ba97-2c12eee91f6a" providerId="ADAL" clId="{AF726F36-B9D8-4655-BF51-D73708EE6BD2}" dt="2020-06-12T14:44:40.754" v="12504" actId="1035"/>
          <ac:picMkLst>
            <pc:docMk/>
            <pc:sldMk cId="0" sldId="256"/>
            <ac:picMk id="8194" creationId="{EAD3A998-6C4D-4A9F-A8C6-E1A06643FBF8}"/>
          </ac:picMkLst>
        </pc:picChg>
      </pc:sldChg>
      <pc:sldChg chg="addSp delSp modSp mod">
        <pc:chgData name="Shared Drive" userId="a8e99ec4-c3c1-49ac-ba97-2c12eee91f6a" providerId="ADAL" clId="{AF726F36-B9D8-4655-BF51-D73708EE6BD2}" dt="2020-06-04T22:29:38.979" v="5762" actId="20577"/>
        <pc:sldMkLst>
          <pc:docMk/>
          <pc:sldMk cId="1969460854" sldId="258"/>
        </pc:sldMkLst>
        <pc:spChg chg="mod">
          <ac:chgData name="Shared Drive" userId="a8e99ec4-c3c1-49ac-ba97-2c12eee91f6a" providerId="ADAL" clId="{AF726F36-B9D8-4655-BF51-D73708EE6BD2}" dt="2020-06-04T18:04:38.998" v="5679" actId="20577"/>
          <ac:spMkLst>
            <pc:docMk/>
            <pc:sldMk cId="1969460854" sldId="258"/>
            <ac:spMk id="2" creationId="{00000000-0000-0000-0000-000000000000}"/>
          </ac:spMkLst>
        </pc:spChg>
        <pc:spChg chg="add mod">
          <ac:chgData name="Shared Drive" userId="a8e99ec4-c3c1-49ac-ba97-2c12eee91f6a" providerId="ADAL" clId="{AF726F36-B9D8-4655-BF51-D73708EE6BD2}" dt="2020-06-04T18:04:16.035" v="5661" actId="692"/>
          <ac:spMkLst>
            <pc:docMk/>
            <pc:sldMk cId="1969460854" sldId="258"/>
            <ac:spMk id="3" creationId="{9EB531E2-B96C-467D-B39E-F9F5D71B42FC}"/>
          </ac:spMkLst>
        </pc:spChg>
        <pc:spChg chg="add mod">
          <ac:chgData name="Shared Drive" userId="a8e99ec4-c3c1-49ac-ba97-2c12eee91f6a" providerId="ADAL" clId="{AF726F36-B9D8-4655-BF51-D73708EE6BD2}" dt="2020-06-04T18:04:29.674" v="5673" actId="20577"/>
          <ac:spMkLst>
            <pc:docMk/>
            <pc:sldMk cId="1969460854" sldId="258"/>
            <ac:spMk id="4" creationId="{F2F33724-2C0C-4FD0-A5CB-210B3419B761}"/>
          </ac:spMkLst>
        </pc:spChg>
        <pc:spChg chg="add del mod">
          <ac:chgData name="Shared Drive" userId="a8e99ec4-c3c1-49ac-ba97-2c12eee91f6a" providerId="ADAL" clId="{AF726F36-B9D8-4655-BF51-D73708EE6BD2}" dt="2020-06-04T22:16:41.844" v="5757" actId="478"/>
          <ac:spMkLst>
            <pc:docMk/>
            <pc:sldMk cId="1969460854" sldId="258"/>
            <ac:spMk id="10" creationId="{F504F91C-7D6B-4E40-BEC0-8F41A37CA2A0}"/>
          </ac:spMkLst>
        </pc:spChg>
        <pc:spChg chg="add mod">
          <ac:chgData name="Shared Drive" userId="a8e99ec4-c3c1-49ac-ba97-2c12eee91f6a" providerId="ADAL" clId="{AF726F36-B9D8-4655-BF51-D73708EE6BD2}" dt="2020-06-04T22:29:34.379" v="5760" actId="14100"/>
          <ac:spMkLst>
            <pc:docMk/>
            <pc:sldMk cId="1969460854" sldId="258"/>
            <ac:spMk id="11" creationId="{B0CBEF8F-A006-44FB-A832-3B3C3D7FD14A}"/>
          </ac:spMkLst>
        </pc:spChg>
        <pc:spChg chg="add mod">
          <ac:chgData name="Shared Drive" userId="a8e99ec4-c3c1-49ac-ba97-2c12eee91f6a" providerId="ADAL" clId="{AF726F36-B9D8-4655-BF51-D73708EE6BD2}" dt="2020-06-04T22:29:38.979" v="5762" actId="20577"/>
          <ac:spMkLst>
            <pc:docMk/>
            <pc:sldMk cId="1969460854" sldId="258"/>
            <ac:spMk id="12" creationId="{BE497C86-01AF-46F1-99A6-5FFF6C9477DB}"/>
          </ac:spMkLst>
        </pc:spChg>
        <pc:spChg chg="del">
          <ac:chgData name="Shared Drive" userId="a8e99ec4-c3c1-49ac-ba97-2c12eee91f6a" providerId="ADAL" clId="{AF726F36-B9D8-4655-BF51-D73708EE6BD2}" dt="2020-06-04T18:01:41.351" v="5578" actId="478"/>
          <ac:spMkLst>
            <pc:docMk/>
            <pc:sldMk cId="1969460854" sldId="258"/>
            <ac:spMk id="16" creationId="{184FFD28-DE39-4965-A53F-49CD76B8A464}"/>
          </ac:spMkLst>
        </pc:spChg>
        <pc:spChg chg="del">
          <ac:chgData name="Shared Drive" userId="a8e99ec4-c3c1-49ac-ba97-2c12eee91f6a" providerId="ADAL" clId="{AF726F36-B9D8-4655-BF51-D73708EE6BD2}" dt="2020-06-04T18:02:53.523" v="5591" actId="478"/>
          <ac:spMkLst>
            <pc:docMk/>
            <pc:sldMk cId="1969460854" sldId="258"/>
            <ac:spMk id="22" creationId="{2847295F-473D-4BF3-902E-CA83BAA5CF9E}"/>
          </ac:spMkLst>
        </pc:spChg>
        <pc:picChg chg="mod">
          <ac:chgData name="Shared Drive" userId="a8e99ec4-c3c1-49ac-ba97-2c12eee91f6a" providerId="ADAL" clId="{AF726F36-B9D8-4655-BF51-D73708EE6BD2}" dt="2020-06-04T18:02:10.051" v="5583" actId="14100"/>
          <ac:picMkLst>
            <pc:docMk/>
            <pc:sldMk cId="1969460854" sldId="258"/>
            <ac:picMk id="19" creationId="{D2DE8550-2431-43A7-BA10-B38A30059AC3}"/>
          </ac:picMkLst>
        </pc:picChg>
        <pc:picChg chg="mod">
          <ac:chgData name="Shared Drive" userId="a8e99ec4-c3c1-49ac-ba97-2c12eee91f6a" providerId="ADAL" clId="{AF726F36-B9D8-4655-BF51-D73708EE6BD2}" dt="2020-06-04T22:16:39.012" v="5756" actId="14100"/>
          <ac:picMkLst>
            <pc:docMk/>
            <pc:sldMk cId="1969460854" sldId="258"/>
            <ac:picMk id="20" creationId="{4830D5C9-9305-4F8C-844A-097F84ECBFEA}"/>
          </ac:picMkLst>
        </pc:picChg>
      </pc:sldChg>
      <pc:sldChg chg="add del">
        <pc:chgData name="Shared Drive" userId="a8e99ec4-c3c1-49ac-ba97-2c12eee91f6a" providerId="ADAL" clId="{AF726F36-B9D8-4655-BF51-D73708EE6BD2}" dt="2020-06-04T00:22:58.509" v="5080" actId="2696"/>
        <pc:sldMkLst>
          <pc:docMk/>
          <pc:sldMk cId="228088838" sldId="261"/>
        </pc:sldMkLst>
      </pc:sldChg>
      <pc:sldChg chg="modSp add mod ord">
        <pc:chgData name="Shared Drive" userId="a8e99ec4-c3c1-49ac-ba97-2c12eee91f6a" providerId="ADAL" clId="{AF726F36-B9D8-4655-BF51-D73708EE6BD2}" dt="2020-06-13T16:27:41.026" v="14604"/>
        <pc:sldMkLst>
          <pc:docMk/>
          <pc:sldMk cId="859548627" sldId="261"/>
        </pc:sldMkLst>
        <pc:spChg chg="mod">
          <ac:chgData name="Shared Drive" userId="a8e99ec4-c3c1-49ac-ba97-2c12eee91f6a" providerId="ADAL" clId="{AF726F36-B9D8-4655-BF51-D73708EE6BD2}" dt="2020-06-02T21:59:48.152" v="3945" actId="20577"/>
          <ac:spMkLst>
            <pc:docMk/>
            <pc:sldMk cId="859548627" sldId="261"/>
            <ac:spMk id="5122" creationId="{1190B339-FEC6-410B-B2A6-9DB835DF07CF}"/>
          </ac:spMkLst>
        </pc:spChg>
        <pc:spChg chg="mod">
          <ac:chgData name="Shared Drive" userId="a8e99ec4-c3c1-49ac-ba97-2c12eee91f6a" providerId="ADAL" clId="{AF726F36-B9D8-4655-BF51-D73708EE6BD2}" dt="2020-06-12T21:33:09.817" v="13560" actId="20577"/>
          <ac:spMkLst>
            <pc:docMk/>
            <pc:sldMk cId="859548627" sldId="261"/>
            <ac:spMk id="5123" creationId="{32A42FC2-4563-4A34-B5A9-10A5BEA0FA5B}"/>
          </ac:spMkLst>
        </pc:spChg>
        <pc:spChg chg="del">
          <ac:chgData name="Shared Drive" userId="a8e99ec4-c3c1-49ac-ba97-2c12eee91f6a" providerId="ADAL" clId="{AF726F36-B9D8-4655-BF51-D73708EE6BD2}" dt="2020-06-02T22:00:42.369" v="3961" actId="478"/>
          <ac:spMkLst>
            <pc:docMk/>
            <pc:sldMk cId="859548627" sldId="261"/>
            <ac:spMk id="12292" creationId="{E0282EF8-968F-49EE-900E-D5A7326109AE}"/>
          </ac:spMkLst>
        </pc:spChg>
      </pc:sldChg>
      <pc:sldChg chg="modSp add del mod">
        <pc:chgData name="Shared Drive" userId="a8e99ec4-c3c1-49ac-ba97-2c12eee91f6a" providerId="ADAL" clId="{AF726F36-B9D8-4655-BF51-D73708EE6BD2}" dt="2020-06-04T00:19:15.377" v="5048" actId="2696"/>
        <pc:sldMkLst>
          <pc:docMk/>
          <pc:sldMk cId="343423532" sldId="279"/>
        </pc:sldMkLst>
        <pc:spChg chg="mod">
          <ac:chgData name="Shared Drive" userId="a8e99ec4-c3c1-49ac-ba97-2c12eee91f6a" providerId="ADAL" clId="{AF726F36-B9D8-4655-BF51-D73708EE6BD2}" dt="2020-06-02T21:53:19.066" v="3513" actId="20577"/>
          <ac:spMkLst>
            <pc:docMk/>
            <pc:sldMk cId="343423532" sldId="279"/>
            <ac:spMk id="8" creationId="{C49278DB-D409-4544-9154-0165C1F9FB9A}"/>
          </ac:spMkLst>
        </pc:spChg>
      </pc:sldChg>
      <pc:sldChg chg="add">
        <pc:chgData name="Shared Drive" userId="a8e99ec4-c3c1-49ac-ba97-2c12eee91f6a" providerId="ADAL" clId="{AF726F36-B9D8-4655-BF51-D73708EE6BD2}" dt="2020-06-04T00:23:04.975" v="5081"/>
        <pc:sldMkLst>
          <pc:docMk/>
          <pc:sldMk cId="1097322281" sldId="279"/>
        </pc:sldMkLst>
      </pc:sldChg>
      <pc:sldChg chg="add del">
        <pc:chgData name="Shared Drive" userId="a8e99ec4-c3c1-49ac-ba97-2c12eee91f6a" providerId="ADAL" clId="{AF726F36-B9D8-4655-BF51-D73708EE6BD2}" dt="2020-06-04T00:22:58.509" v="5080" actId="2696"/>
        <pc:sldMkLst>
          <pc:docMk/>
          <pc:sldMk cId="1349123550" sldId="279"/>
        </pc:sldMkLst>
      </pc:sldChg>
      <pc:sldChg chg="modSp del">
        <pc:chgData name="Shared Drive" userId="a8e99ec4-c3c1-49ac-ba97-2c12eee91f6a" providerId="ADAL" clId="{AF726F36-B9D8-4655-BF51-D73708EE6BD2}" dt="2020-05-29T23:03:18.885" v="3316" actId="2696"/>
        <pc:sldMkLst>
          <pc:docMk/>
          <pc:sldMk cId="3175915689" sldId="279"/>
        </pc:sldMkLst>
        <pc:spChg chg="mod">
          <ac:chgData name="Shared Drive" userId="a8e99ec4-c3c1-49ac-ba97-2c12eee91f6a" providerId="ADAL" clId="{AF726F36-B9D8-4655-BF51-D73708EE6BD2}" dt="2020-05-29T22:04:26.022" v="87" actId="1038"/>
          <ac:spMkLst>
            <pc:docMk/>
            <pc:sldMk cId="3175915689" sldId="279"/>
            <ac:spMk id="5" creationId="{5B1700F1-BCCF-4E1A-A2ED-CFBFFB60FA96}"/>
          </ac:spMkLst>
        </pc:spChg>
        <pc:spChg chg="mod">
          <ac:chgData name="Shared Drive" userId="a8e99ec4-c3c1-49ac-ba97-2c12eee91f6a" providerId="ADAL" clId="{AF726F36-B9D8-4655-BF51-D73708EE6BD2}" dt="2020-05-29T22:04:26.022" v="87" actId="1038"/>
          <ac:spMkLst>
            <pc:docMk/>
            <pc:sldMk cId="3175915689" sldId="279"/>
            <ac:spMk id="6" creationId="{ECC8D7E2-E48A-4417-B31A-5D559C48C4CD}"/>
          </ac:spMkLst>
        </pc:spChg>
        <pc:spChg chg="mod">
          <ac:chgData name="Shared Drive" userId="a8e99ec4-c3c1-49ac-ba97-2c12eee91f6a" providerId="ADAL" clId="{AF726F36-B9D8-4655-BF51-D73708EE6BD2}" dt="2020-05-29T22:04:42.234" v="88"/>
          <ac:spMkLst>
            <pc:docMk/>
            <pc:sldMk cId="3175915689" sldId="279"/>
            <ac:spMk id="15" creationId="{D01D9B80-194D-4856-9D26-9C2E49269E69}"/>
          </ac:spMkLst>
        </pc:spChg>
        <pc:spChg chg="mod">
          <ac:chgData name="Shared Drive" userId="a8e99ec4-c3c1-49ac-ba97-2c12eee91f6a" providerId="ADAL" clId="{AF726F36-B9D8-4655-BF51-D73708EE6BD2}" dt="2020-05-29T22:04:54.291" v="89"/>
          <ac:spMkLst>
            <pc:docMk/>
            <pc:sldMk cId="3175915689" sldId="279"/>
            <ac:spMk id="16" creationId="{72662CC4-0021-4CDC-ACCD-BD5F18F257B9}"/>
          </ac:spMkLst>
        </pc:spChg>
        <pc:spChg chg="mod">
          <ac:chgData name="Shared Drive" userId="a8e99ec4-c3c1-49ac-ba97-2c12eee91f6a" providerId="ADAL" clId="{AF726F36-B9D8-4655-BF51-D73708EE6BD2}" dt="2020-05-29T22:04:26.022" v="87" actId="1038"/>
          <ac:spMkLst>
            <pc:docMk/>
            <pc:sldMk cId="3175915689" sldId="279"/>
            <ac:spMk id="17" creationId="{EFA7FF16-18A1-4DFE-8380-B584387A4465}"/>
          </ac:spMkLst>
        </pc:spChg>
        <pc:spChg chg="mod">
          <ac:chgData name="Shared Drive" userId="a8e99ec4-c3c1-49ac-ba97-2c12eee91f6a" providerId="ADAL" clId="{AF726F36-B9D8-4655-BF51-D73708EE6BD2}" dt="2020-05-29T22:05:24.930" v="90"/>
          <ac:spMkLst>
            <pc:docMk/>
            <pc:sldMk cId="3175915689" sldId="279"/>
            <ac:spMk id="18" creationId="{D97D9051-28B6-4D3B-9862-ED1507C0F597}"/>
          </ac:spMkLst>
        </pc:spChg>
      </pc:sldChg>
      <pc:sldChg chg="add del">
        <pc:chgData name="Shared Drive" userId="a8e99ec4-c3c1-49ac-ba97-2c12eee91f6a" providerId="ADAL" clId="{AF726F36-B9D8-4655-BF51-D73708EE6BD2}" dt="2020-06-18T17:21:15.844" v="17862" actId="47"/>
        <pc:sldMkLst>
          <pc:docMk/>
          <pc:sldMk cId="219576203" sldId="289"/>
        </pc:sldMkLst>
      </pc:sldChg>
      <pc:sldChg chg="add del">
        <pc:chgData name="Shared Drive" userId="a8e99ec4-c3c1-49ac-ba97-2c12eee91f6a" providerId="ADAL" clId="{AF726F36-B9D8-4655-BF51-D73708EE6BD2}" dt="2020-06-18T17:21:15.844" v="17862" actId="47"/>
        <pc:sldMkLst>
          <pc:docMk/>
          <pc:sldMk cId="1769885725" sldId="291"/>
        </pc:sldMkLst>
      </pc:sldChg>
      <pc:sldChg chg="add del">
        <pc:chgData name="Shared Drive" userId="a8e99ec4-c3c1-49ac-ba97-2c12eee91f6a" providerId="ADAL" clId="{AF726F36-B9D8-4655-BF51-D73708EE6BD2}" dt="2020-06-12T23:22:35.066" v="13979" actId="47"/>
        <pc:sldMkLst>
          <pc:docMk/>
          <pc:sldMk cId="3091332696" sldId="293"/>
        </pc:sldMkLst>
      </pc:sldChg>
      <pc:sldChg chg="modSp add del mod ord">
        <pc:chgData name="Shared Drive" userId="a8e99ec4-c3c1-49ac-ba97-2c12eee91f6a" providerId="ADAL" clId="{AF726F36-B9D8-4655-BF51-D73708EE6BD2}" dt="2020-05-29T23:38:34.138" v="3476" actId="2696"/>
        <pc:sldMkLst>
          <pc:docMk/>
          <pc:sldMk cId="3241162984" sldId="293"/>
        </pc:sldMkLst>
        <pc:spChg chg="mod">
          <ac:chgData name="Shared Drive" userId="a8e99ec4-c3c1-49ac-ba97-2c12eee91f6a" providerId="ADAL" clId="{AF726F36-B9D8-4655-BF51-D73708EE6BD2}" dt="2020-05-29T23:34:49.372" v="3404" actId="404"/>
          <ac:spMkLst>
            <pc:docMk/>
            <pc:sldMk cId="3241162984" sldId="293"/>
            <ac:spMk id="12" creationId="{5D2A3031-A9DD-467C-B271-675EE044429E}"/>
          </ac:spMkLst>
        </pc:spChg>
        <pc:spChg chg="mod">
          <ac:chgData name="Shared Drive" userId="a8e99ec4-c3c1-49ac-ba97-2c12eee91f6a" providerId="ADAL" clId="{AF726F36-B9D8-4655-BF51-D73708EE6BD2}" dt="2020-05-29T23:34:38.773" v="3401"/>
          <ac:spMkLst>
            <pc:docMk/>
            <pc:sldMk cId="3241162984" sldId="293"/>
            <ac:spMk id="25" creationId="{F11951AF-37E4-485A-B193-37ABCB74FDBC}"/>
          </ac:spMkLst>
        </pc:spChg>
      </pc:sldChg>
      <pc:sldChg chg="addSp delSp modSp add mod ord">
        <pc:chgData name="Shared Drive" userId="a8e99ec4-c3c1-49ac-ba97-2c12eee91f6a" providerId="ADAL" clId="{AF726F36-B9D8-4655-BF51-D73708EE6BD2}" dt="2020-06-20T00:13:02.853" v="18876"/>
        <pc:sldMkLst>
          <pc:docMk/>
          <pc:sldMk cId="832318571" sldId="302"/>
        </pc:sldMkLst>
        <pc:spChg chg="mod">
          <ac:chgData name="Shared Drive" userId="a8e99ec4-c3c1-49ac-ba97-2c12eee91f6a" providerId="ADAL" clId="{AF726F36-B9D8-4655-BF51-D73708EE6BD2}" dt="2020-06-13T18:09:34.604" v="16843" actId="404"/>
          <ac:spMkLst>
            <pc:docMk/>
            <pc:sldMk cId="832318571" sldId="302"/>
            <ac:spMk id="2" creationId="{00000000-0000-0000-0000-000000000000}"/>
          </ac:spMkLst>
        </pc:spChg>
        <pc:spChg chg="add del mod">
          <ac:chgData name="Shared Drive" userId="a8e99ec4-c3c1-49ac-ba97-2c12eee91f6a" providerId="ADAL" clId="{AF726F36-B9D8-4655-BF51-D73708EE6BD2}" dt="2020-06-20T00:12:43.810" v="18867"/>
          <ac:spMkLst>
            <pc:docMk/>
            <pc:sldMk cId="832318571" sldId="302"/>
            <ac:spMk id="5" creationId="{2701C77C-2D30-4F93-B0A6-AB57E409D9C4}"/>
          </ac:spMkLst>
        </pc:spChg>
        <pc:spChg chg="mod">
          <ac:chgData name="Shared Drive" userId="a8e99ec4-c3c1-49ac-ba97-2c12eee91f6a" providerId="ADAL" clId="{AF726F36-B9D8-4655-BF51-D73708EE6BD2}" dt="2020-06-20T00:13:01.491" v="18874" actId="404"/>
          <ac:spMkLst>
            <pc:docMk/>
            <pc:sldMk cId="832318571" sldId="302"/>
            <ac:spMk id="6" creationId="{00000000-0000-0000-0000-000000000000}"/>
          </ac:spMkLst>
        </pc:spChg>
        <pc:spChg chg="add del mod">
          <ac:chgData name="Shared Drive" userId="a8e99ec4-c3c1-49ac-ba97-2c12eee91f6a" providerId="ADAL" clId="{AF726F36-B9D8-4655-BF51-D73708EE6BD2}" dt="2020-06-20T00:12:51.147" v="18869"/>
          <ac:spMkLst>
            <pc:docMk/>
            <pc:sldMk cId="832318571" sldId="302"/>
            <ac:spMk id="7" creationId="{7E677DF4-C512-4B55-8408-E099E3298892}"/>
          </ac:spMkLst>
        </pc:spChg>
        <pc:spChg chg="add del mod">
          <ac:chgData name="Shared Drive" userId="a8e99ec4-c3c1-49ac-ba97-2c12eee91f6a" providerId="ADAL" clId="{AF726F36-B9D8-4655-BF51-D73708EE6BD2}" dt="2020-06-20T00:13:02.853" v="18876"/>
          <ac:spMkLst>
            <pc:docMk/>
            <pc:sldMk cId="832318571" sldId="302"/>
            <ac:spMk id="8" creationId="{A55F68D3-DB50-47A6-B7D8-68780BBA7503}"/>
          </ac:spMkLst>
        </pc:spChg>
        <pc:picChg chg="mod">
          <ac:chgData name="Shared Drive" userId="a8e99ec4-c3c1-49ac-ba97-2c12eee91f6a" providerId="ADAL" clId="{AF726F36-B9D8-4655-BF51-D73708EE6BD2}" dt="2020-06-13T18:17:10.427" v="16944" actId="1076"/>
          <ac:picMkLst>
            <pc:docMk/>
            <pc:sldMk cId="832318571" sldId="302"/>
            <ac:picMk id="2050" creationId="{00000000-0000-0000-0000-000000000000}"/>
          </ac:picMkLst>
        </pc:picChg>
      </pc:sldChg>
      <pc:sldChg chg="del">
        <pc:chgData name="Shared Drive" userId="a8e99ec4-c3c1-49ac-ba97-2c12eee91f6a" providerId="ADAL" clId="{AF726F36-B9D8-4655-BF51-D73708EE6BD2}" dt="2020-06-18T17:21:15.844" v="17862" actId="47"/>
        <pc:sldMkLst>
          <pc:docMk/>
          <pc:sldMk cId="3102231215" sldId="304"/>
        </pc:sldMkLst>
      </pc:sldChg>
      <pc:sldChg chg="del">
        <pc:chgData name="Shared Drive" userId="a8e99ec4-c3c1-49ac-ba97-2c12eee91f6a" providerId="ADAL" clId="{AF726F36-B9D8-4655-BF51-D73708EE6BD2}" dt="2020-06-18T17:21:15.844" v="17862" actId="47"/>
        <pc:sldMkLst>
          <pc:docMk/>
          <pc:sldMk cId="944703485" sldId="310"/>
        </pc:sldMkLst>
      </pc:sldChg>
      <pc:sldChg chg="del">
        <pc:chgData name="Shared Drive" userId="a8e99ec4-c3c1-49ac-ba97-2c12eee91f6a" providerId="ADAL" clId="{AF726F36-B9D8-4655-BF51-D73708EE6BD2}" dt="2020-06-18T17:21:15.844" v="17862" actId="47"/>
        <pc:sldMkLst>
          <pc:docMk/>
          <pc:sldMk cId="2951930212" sldId="311"/>
        </pc:sldMkLst>
      </pc:sldChg>
      <pc:sldChg chg="del">
        <pc:chgData name="Shared Drive" userId="a8e99ec4-c3c1-49ac-ba97-2c12eee91f6a" providerId="ADAL" clId="{AF726F36-B9D8-4655-BF51-D73708EE6BD2}" dt="2020-06-18T17:21:15.844" v="17862" actId="47"/>
        <pc:sldMkLst>
          <pc:docMk/>
          <pc:sldMk cId="295395460" sldId="318"/>
        </pc:sldMkLst>
      </pc:sldChg>
      <pc:sldChg chg="del">
        <pc:chgData name="Shared Drive" userId="a8e99ec4-c3c1-49ac-ba97-2c12eee91f6a" providerId="ADAL" clId="{AF726F36-B9D8-4655-BF51-D73708EE6BD2}" dt="2020-06-18T17:21:15.844" v="17862" actId="47"/>
        <pc:sldMkLst>
          <pc:docMk/>
          <pc:sldMk cId="3281558810" sldId="321"/>
        </pc:sldMkLst>
      </pc:sldChg>
      <pc:sldChg chg="modSp mod modAnim">
        <pc:chgData name="Shared Drive" userId="a8e99ec4-c3c1-49ac-ba97-2c12eee91f6a" providerId="ADAL" clId="{AF726F36-B9D8-4655-BF51-D73708EE6BD2}" dt="2020-06-13T14:46:41.982" v="14527"/>
        <pc:sldMkLst>
          <pc:docMk/>
          <pc:sldMk cId="3898785352" sldId="332"/>
        </pc:sldMkLst>
        <pc:spChg chg="mod">
          <ac:chgData name="Shared Drive" userId="a8e99ec4-c3c1-49ac-ba97-2c12eee91f6a" providerId="ADAL" clId="{AF726F36-B9D8-4655-BF51-D73708EE6BD2}" dt="2020-06-13T14:46:07.281" v="14525" actId="113"/>
          <ac:spMkLst>
            <pc:docMk/>
            <pc:sldMk cId="3898785352" sldId="332"/>
            <ac:spMk id="4" creationId="{CDEADFC3-4FF9-4AE9-9EC4-886343A1959E}"/>
          </ac:spMkLst>
        </pc:spChg>
      </pc:sldChg>
      <pc:sldChg chg="del">
        <pc:chgData name="Shared Drive" userId="a8e99ec4-c3c1-49ac-ba97-2c12eee91f6a" providerId="ADAL" clId="{AF726F36-B9D8-4655-BF51-D73708EE6BD2}" dt="2020-06-18T17:21:15.844" v="17862" actId="47"/>
        <pc:sldMkLst>
          <pc:docMk/>
          <pc:sldMk cId="3350701728" sldId="335"/>
        </pc:sldMkLst>
      </pc:sldChg>
      <pc:sldChg chg="del">
        <pc:chgData name="Shared Drive" userId="a8e99ec4-c3c1-49ac-ba97-2c12eee91f6a" providerId="ADAL" clId="{AF726F36-B9D8-4655-BF51-D73708EE6BD2}" dt="2020-06-18T17:21:15.844" v="17862" actId="47"/>
        <pc:sldMkLst>
          <pc:docMk/>
          <pc:sldMk cId="2764580309" sldId="344"/>
        </pc:sldMkLst>
      </pc:sldChg>
      <pc:sldChg chg="del">
        <pc:chgData name="Shared Drive" userId="a8e99ec4-c3c1-49ac-ba97-2c12eee91f6a" providerId="ADAL" clId="{AF726F36-B9D8-4655-BF51-D73708EE6BD2}" dt="2020-06-18T17:21:15.844" v="17862" actId="47"/>
        <pc:sldMkLst>
          <pc:docMk/>
          <pc:sldMk cId="1019862797" sldId="361"/>
        </pc:sldMkLst>
      </pc:sldChg>
      <pc:sldChg chg="del">
        <pc:chgData name="Shared Drive" userId="a8e99ec4-c3c1-49ac-ba97-2c12eee91f6a" providerId="ADAL" clId="{AF726F36-B9D8-4655-BF51-D73708EE6BD2}" dt="2020-06-18T17:21:15.844" v="17862" actId="47"/>
        <pc:sldMkLst>
          <pc:docMk/>
          <pc:sldMk cId="222333318" sldId="370"/>
        </pc:sldMkLst>
      </pc:sldChg>
      <pc:sldChg chg="add">
        <pc:chgData name="Shared Drive" userId="a8e99ec4-c3c1-49ac-ba97-2c12eee91f6a" providerId="ADAL" clId="{AF726F36-B9D8-4655-BF51-D73708EE6BD2}" dt="2020-05-29T23:38:46.019" v="3477"/>
        <pc:sldMkLst>
          <pc:docMk/>
          <pc:sldMk cId="2247493195" sldId="380"/>
        </pc:sldMkLst>
      </pc:sldChg>
      <pc:sldChg chg="delSp modSp add del mod">
        <pc:chgData name="Shared Drive" userId="a8e99ec4-c3c1-49ac-ba97-2c12eee91f6a" providerId="ADAL" clId="{AF726F36-B9D8-4655-BF51-D73708EE6BD2}" dt="2020-05-29T23:38:34.138" v="3476" actId="2696"/>
        <pc:sldMkLst>
          <pc:docMk/>
          <pc:sldMk cId="3393259958" sldId="380"/>
        </pc:sldMkLst>
        <pc:spChg chg="del">
          <ac:chgData name="Shared Drive" userId="a8e99ec4-c3c1-49ac-ba97-2c12eee91f6a" providerId="ADAL" clId="{AF726F36-B9D8-4655-BF51-D73708EE6BD2}" dt="2020-05-29T23:36:07.232" v="3428" actId="478"/>
          <ac:spMkLst>
            <pc:docMk/>
            <pc:sldMk cId="3393259958" sldId="380"/>
            <ac:spMk id="9" creationId="{F2B53767-B414-B44D-9E0B-CA30FE35A6F3}"/>
          </ac:spMkLst>
        </pc:spChg>
        <pc:spChg chg="mod">
          <ac:chgData name="Shared Drive" userId="a8e99ec4-c3c1-49ac-ba97-2c12eee91f6a" providerId="ADAL" clId="{AF726F36-B9D8-4655-BF51-D73708EE6BD2}" dt="2020-05-29T23:34:38.773" v="3401"/>
          <ac:spMkLst>
            <pc:docMk/>
            <pc:sldMk cId="3393259958" sldId="380"/>
            <ac:spMk id="25" creationId="{F11951AF-37E4-485A-B193-37ABCB74FDBC}"/>
          </ac:spMkLst>
        </pc:spChg>
      </pc:sldChg>
      <pc:sldChg chg="add">
        <pc:chgData name="Shared Drive" userId="a8e99ec4-c3c1-49ac-ba97-2c12eee91f6a" providerId="ADAL" clId="{AF726F36-B9D8-4655-BF51-D73708EE6BD2}" dt="2020-05-29T23:38:46.019" v="3477"/>
        <pc:sldMkLst>
          <pc:docMk/>
          <pc:sldMk cId="3496973938" sldId="381"/>
        </pc:sldMkLst>
      </pc:sldChg>
      <pc:sldChg chg="delSp modSp add del mod">
        <pc:chgData name="Shared Drive" userId="a8e99ec4-c3c1-49ac-ba97-2c12eee91f6a" providerId="ADAL" clId="{AF726F36-B9D8-4655-BF51-D73708EE6BD2}" dt="2020-05-29T23:38:34.138" v="3476" actId="2696"/>
        <pc:sldMkLst>
          <pc:docMk/>
          <pc:sldMk cId="3766425523" sldId="381"/>
        </pc:sldMkLst>
        <pc:spChg chg="del">
          <ac:chgData name="Shared Drive" userId="a8e99ec4-c3c1-49ac-ba97-2c12eee91f6a" providerId="ADAL" clId="{AF726F36-B9D8-4655-BF51-D73708EE6BD2}" dt="2020-05-29T23:35:22.025" v="3408" actId="478"/>
          <ac:spMkLst>
            <pc:docMk/>
            <pc:sldMk cId="3766425523" sldId="381"/>
            <ac:spMk id="9" creationId="{F2B53767-B414-B44D-9E0B-CA30FE35A6F3}"/>
          </ac:spMkLst>
        </pc:spChg>
        <pc:spChg chg="mod">
          <ac:chgData name="Shared Drive" userId="a8e99ec4-c3c1-49ac-ba97-2c12eee91f6a" providerId="ADAL" clId="{AF726F36-B9D8-4655-BF51-D73708EE6BD2}" dt="2020-05-29T23:35:40.592" v="3427" actId="1035"/>
          <ac:spMkLst>
            <pc:docMk/>
            <pc:sldMk cId="3766425523" sldId="381"/>
            <ac:spMk id="11" creationId="{1F6C778B-26CF-467D-B33E-30120B73BDA5}"/>
          </ac:spMkLst>
        </pc:spChg>
        <pc:spChg chg="mod">
          <ac:chgData name="Shared Drive" userId="a8e99ec4-c3c1-49ac-ba97-2c12eee91f6a" providerId="ADAL" clId="{AF726F36-B9D8-4655-BF51-D73708EE6BD2}" dt="2020-05-29T23:35:40.592" v="3427" actId="1035"/>
          <ac:spMkLst>
            <pc:docMk/>
            <pc:sldMk cId="3766425523" sldId="381"/>
            <ac:spMk id="12" creationId="{09264E79-DCF7-49DC-B754-014B3606D76A}"/>
          </ac:spMkLst>
        </pc:spChg>
        <pc:spChg chg="mod">
          <ac:chgData name="Shared Drive" userId="a8e99ec4-c3c1-49ac-ba97-2c12eee91f6a" providerId="ADAL" clId="{AF726F36-B9D8-4655-BF51-D73708EE6BD2}" dt="2020-05-29T23:34:38.773" v="3401"/>
          <ac:spMkLst>
            <pc:docMk/>
            <pc:sldMk cId="3766425523" sldId="381"/>
            <ac:spMk id="25" creationId="{F11951AF-37E4-485A-B193-37ABCB74FDBC}"/>
          </ac:spMkLst>
        </pc:spChg>
        <pc:picChg chg="mod">
          <ac:chgData name="Shared Drive" userId="a8e99ec4-c3c1-49ac-ba97-2c12eee91f6a" providerId="ADAL" clId="{AF726F36-B9D8-4655-BF51-D73708EE6BD2}" dt="2020-05-29T23:35:40.592" v="3427" actId="1035"/>
          <ac:picMkLst>
            <pc:docMk/>
            <pc:sldMk cId="3766425523" sldId="381"/>
            <ac:picMk id="10" creationId="{C5FC510A-1E56-463D-9D9A-C78993D0E466}"/>
          </ac:picMkLst>
        </pc:picChg>
      </pc:sldChg>
      <pc:sldChg chg="add">
        <pc:chgData name="Shared Drive" userId="a8e99ec4-c3c1-49ac-ba97-2c12eee91f6a" providerId="ADAL" clId="{AF726F36-B9D8-4655-BF51-D73708EE6BD2}" dt="2020-05-29T23:38:46.019" v="3477"/>
        <pc:sldMkLst>
          <pc:docMk/>
          <pc:sldMk cId="1286435441" sldId="382"/>
        </pc:sldMkLst>
      </pc:sldChg>
      <pc:sldChg chg="delSp modSp add del mod">
        <pc:chgData name="Shared Drive" userId="a8e99ec4-c3c1-49ac-ba97-2c12eee91f6a" providerId="ADAL" clId="{AF726F36-B9D8-4655-BF51-D73708EE6BD2}" dt="2020-05-29T23:38:34.138" v="3476" actId="2696"/>
        <pc:sldMkLst>
          <pc:docMk/>
          <pc:sldMk cId="3269269492" sldId="382"/>
        </pc:sldMkLst>
        <pc:spChg chg="mod">
          <ac:chgData name="Shared Drive" userId="a8e99ec4-c3c1-49ac-ba97-2c12eee91f6a" providerId="ADAL" clId="{AF726F36-B9D8-4655-BF51-D73708EE6BD2}" dt="2020-05-29T23:36:57.180" v="3473" actId="1035"/>
          <ac:spMkLst>
            <pc:docMk/>
            <pc:sldMk cId="3269269492" sldId="382"/>
            <ac:spMk id="7" creationId="{53B55372-103B-4A10-9200-F9C03A58EF31}"/>
          </ac:spMkLst>
        </pc:spChg>
        <pc:spChg chg="del">
          <ac:chgData name="Shared Drive" userId="a8e99ec4-c3c1-49ac-ba97-2c12eee91f6a" providerId="ADAL" clId="{AF726F36-B9D8-4655-BF51-D73708EE6BD2}" dt="2020-05-29T23:36:38.176" v="3433" actId="478"/>
          <ac:spMkLst>
            <pc:docMk/>
            <pc:sldMk cId="3269269492" sldId="382"/>
            <ac:spMk id="9" creationId="{F2B53767-B414-B44D-9E0B-CA30FE35A6F3}"/>
          </ac:spMkLst>
        </pc:spChg>
        <pc:spChg chg="mod">
          <ac:chgData name="Shared Drive" userId="a8e99ec4-c3c1-49ac-ba97-2c12eee91f6a" providerId="ADAL" clId="{AF726F36-B9D8-4655-BF51-D73708EE6BD2}" dt="2020-05-29T23:36:57.180" v="3473" actId="1035"/>
          <ac:spMkLst>
            <pc:docMk/>
            <pc:sldMk cId="3269269492" sldId="382"/>
            <ac:spMk id="11" creationId="{CC34A5AF-9F6C-4C42-AE1E-6DD89B03FFB0}"/>
          </ac:spMkLst>
        </pc:spChg>
        <pc:spChg chg="mod">
          <ac:chgData name="Shared Drive" userId="a8e99ec4-c3c1-49ac-ba97-2c12eee91f6a" providerId="ADAL" clId="{AF726F36-B9D8-4655-BF51-D73708EE6BD2}" dt="2020-05-29T23:36:57.180" v="3473" actId="1035"/>
          <ac:spMkLst>
            <pc:docMk/>
            <pc:sldMk cId="3269269492" sldId="382"/>
            <ac:spMk id="12" creationId="{BEED57F7-DDFC-4337-B9CF-8B619F4E9D3C}"/>
          </ac:spMkLst>
        </pc:spChg>
        <pc:spChg chg="mod">
          <ac:chgData name="Shared Drive" userId="a8e99ec4-c3c1-49ac-ba97-2c12eee91f6a" providerId="ADAL" clId="{AF726F36-B9D8-4655-BF51-D73708EE6BD2}" dt="2020-05-29T23:36:52.631" v="3459" actId="1035"/>
          <ac:spMkLst>
            <pc:docMk/>
            <pc:sldMk cId="3269269492" sldId="382"/>
            <ac:spMk id="25" creationId="{F11951AF-37E4-485A-B193-37ABCB74FDBC}"/>
          </ac:spMkLst>
        </pc:spChg>
        <pc:picChg chg="mod">
          <ac:chgData name="Shared Drive" userId="a8e99ec4-c3c1-49ac-ba97-2c12eee91f6a" providerId="ADAL" clId="{AF726F36-B9D8-4655-BF51-D73708EE6BD2}" dt="2020-05-29T23:36:57.180" v="3473" actId="1035"/>
          <ac:picMkLst>
            <pc:docMk/>
            <pc:sldMk cId="3269269492" sldId="382"/>
            <ac:picMk id="14" creationId="{D062889B-EDE8-479A-B0F7-C9CD1A057E32}"/>
          </ac:picMkLst>
        </pc:picChg>
      </pc:sldChg>
      <pc:sldChg chg="add del">
        <pc:chgData name="Shared Drive" userId="a8e99ec4-c3c1-49ac-ba97-2c12eee91f6a" providerId="ADAL" clId="{AF726F36-B9D8-4655-BF51-D73708EE6BD2}" dt="2020-06-12T23:21:31.850" v="13978" actId="47"/>
        <pc:sldMkLst>
          <pc:docMk/>
          <pc:sldMk cId="2109925577" sldId="383"/>
        </pc:sldMkLst>
      </pc:sldChg>
      <pc:sldChg chg="delSp modSp add del mod">
        <pc:chgData name="Shared Drive" userId="a8e99ec4-c3c1-49ac-ba97-2c12eee91f6a" providerId="ADAL" clId="{AF726F36-B9D8-4655-BF51-D73708EE6BD2}" dt="2020-05-29T23:38:34.138" v="3476" actId="2696"/>
        <pc:sldMkLst>
          <pc:docMk/>
          <pc:sldMk cId="4061385170" sldId="383"/>
        </pc:sldMkLst>
        <pc:spChg chg="del">
          <ac:chgData name="Shared Drive" userId="a8e99ec4-c3c1-49ac-ba97-2c12eee91f6a" providerId="ADAL" clId="{AF726F36-B9D8-4655-BF51-D73708EE6BD2}" dt="2020-05-29T23:35:09.296" v="3405" actId="478"/>
          <ac:spMkLst>
            <pc:docMk/>
            <pc:sldMk cId="4061385170" sldId="383"/>
            <ac:spMk id="9" creationId="{F2B53767-B414-B44D-9E0B-CA30FE35A6F3}"/>
          </ac:spMkLst>
        </pc:spChg>
        <pc:spChg chg="mod">
          <ac:chgData name="Shared Drive" userId="a8e99ec4-c3c1-49ac-ba97-2c12eee91f6a" providerId="ADAL" clId="{AF726F36-B9D8-4655-BF51-D73708EE6BD2}" dt="2020-05-29T23:34:38.773" v="3401"/>
          <ac:spMkLst>
            <pc:docMk/>
            <pc:sldMk cId="4061385170" sldId="383"/>
            <ac:spMk id="25" creationId="{F11951AF-37E4-485A-B193-37ABCB74FDBC}"/>
          </ac:spMkLst>
        </pc:spChg>
      </pc:sldChg>
      <pc:sldChg chg="addSp modSp mod">
        <pc:chgData name="Shared Drive" userId="a8e99ec4-c3c1-49ac-ba97-2c12eee91f6a" providerId="ADAL" clId="{AF726F36-B9D8-4655-BF51-D73708EE6BD2}" dt="2020-06-20T00:11:21.219" v="18863" actId="404"/>
        <pc:sldMkLst>
          <pc:docMk/>
          <pc:sldMk cId="113747393" sldId="403"/>
        </pc:sldMkLst>
        <pc:spChg chg="add mod">
          <ac:chgData name="Shared Drive" userId="a8e99ec4-c3c1-49ac-ba97-2c12eee91f6a" providerId="ADAL" clId="{AF726F36-B9D8-4655-BF51-D73708EE6BD2}" dt="2020-06-20T00:11:21.219" v="18863" actId="404"/>
          <ac:spMkLst>
            <pc:docMk/>
            <pc:sldMk cId="113747393" sldId="403"/>
            <ac:spMk id="4" creationId="{F7B99D7D-ABE8-46B7-9B5E-CD8D194F4D47}"/>
          </ac:spMkLst>
        </pc:spChg>
      </pc:sldChg>
      <pc:sldChg chg="addSp delSp modSp add del mod">
        <pc:chgData name="Shared Drive" userId="a8e99ec4-c3c1-49ac-ba97-2c12eee91f6a" providerId="ADAL" clId="{AF726F36-B9D8-4655-BF51-D73708EE6BD2}" dt="2020-06-13T17:08:24.662" v="16775" actId="47"/>
        <pc:sldMkLst>
          <pc:docMk/>
          <pc:sldMk cId="1998418031" sldId="406"/>
        </pc:sldMkLst>
        <pc:spChg chg="mod">
          <ac:chgData name="Shared Drive" userId="a8e99ec4-c3c1-49ac-ba97-2c12eee91f6a" providerId="ADAL" clId="{AF726F36-B9D8-4655-BF51-D73708EE6BD2}" dt="2020-06-13T16:43:59.198" v="15204"/>
          <ac:spMkLst>
            <pc:docMk/>
            <pc:sldMk cId="1998418031" sldId="406"/>
            <ac:spMk id="2" creationId="{00000000-0000-0000-0000-000000000000}"/>
          </ac:spMkLst>
        </pc:spChg>
        <pc:spChg chg="add del mod">
          <ac:chgData name="Shared Drive" userId="a8e99ec4-c3c1-49ac-ba97-2c12eee91f6a" providerId="ADAL" clId="{AF726F36-B9D8-4655-BF51-D73708EE6BD2}" dt="2020-06-13T16:43:59.198" v="15204"/>
          <ac:spMkLst>
            <pc:docMk/>
            <pc:sldMk cId="1998418031" sldId="406"/>
            <ac:spMk id="3" creationId="{B153716C-0AC6-481D-B5FF-DD8A7ACCA45C}"/>
          </ac:spMkLst>
        </pc:spChg>
        <pc:spChg chg="del">
          <ac:chgData name="Shared Drive" userId="a8e99ec4-c3c1-49ac-ba97-2c12eee91f6a" providerId="ADAL" clId="{AF726F36-B9D8-4655-BF51-D73708EE6BD2}" dt="2020-06-13T16:45:52.051" v="15254" actId="21"/>
          <ac:spMkLst>
            <pc:docMk/>
            <pc:sldMk cId="1998418031" sldId="406"/>
            <ac:spMk id="17" creationId="{00000000-0000-0000-0000-000000000000}"/>
          </ac:spMkLst>
        </pc:spChg>
        <pc:spChg chg="del">
          <ac:chgData name="Shared Drive" userId="a8e99ec4-c3c1-49ac-ba97-2c12eee91f6a" providerId="ADAL" clId="{AF726F36-B9D8-4655-BF51-D73708EE6BD2}" dt="2020-06-13T16:45:52.051" v="15254" actId="21"/>
          <ac:spMkLst>
            <pc:docMk/>
            <pc:sldMk cId="1998418031" sldId="406"/>
            <ac:spMk id="19" creationId="{00000000-0000-0000-0000-000000000000}"/>
          </ac:spMkLst>
        </pc:spChg>
        <pc:spChg chg="del">
          <ac:chgData name="Shared Drive" userId="a8e99ec4-c3c1-49ac-ba97-2c12eee91f6a" providerId="ADAL" clId="{AF726F36-B9D8-4655-BF51-D73708EE6BD2}" dt="2020-06-13T16:45:52.051" v="15254" actId="21"/>
          <ac:spMkLst>
            <pc:docMk/>
            <pc:sldMk cId="1998418031" sldId="406"/>
            <ac:spMk id="20" creationId="{00000000-0000-0000-0000-000000000000}"/>
          </ac:spMkLst>
        </pc:spChg>
        <pc:spChg chg="del">
          <ac:chgData name="Shared Drive" userId="a8e99ec4-c3c1-49ac-ba97-2c12eee91f6a" providerId="ADAL" clId="{AF726F36-B9D8-4655-BF51-D73708EE6BD2}" dt="2020-06-13T16:45:52.051" v="15254" actId="21"/>
          <ac:spMkLst>
            <pc:docMk/>
            <pc:sldMk cId="1998418031" sldId="406"/>
            <ac:spMk id="21" creationId="{00000000-0000-0000-0000-000000000000}"/>
          </ac:spMkLst>
        </pc:spChg>
        <pc:spChg chg="del">
          <ac:chgData name="Shared Drive" userId="a8e99ec4-c3c1-49ac-ba97-2c12eee91f6a" providerId="ADAL" clId="{AF726F36-B9D8-4655-BF51-D73708EE6BD2}" dt="2020-06-13T16:45:52.051" v="15254" actId="21"/>
          <ac:spMkLst>
            <pc:docMk/>
            <pc:sldMk cId="1998418031" sldId="406"/>
            <ac:spMk id="24" creationId="{00000000-0000-0000-0000-000000000000}"/>
          </ac:spMkLst>
        </pc:spChg>
        <pc:cxnChg chg="mod">
          <ac:chgData name="Shared Drive" userId="a8e99ec4-c3c1-49ac-ba97-2c12eee91f6a" providerId="ADAL" clId="{AF726F36-B9D8-4655-BF51-D73708EE6BD2}" dt="2020-06-13T16:44:19.753" v="15208" actId="14100"/>
          <ac:cxnSpMkLst>
            <pc:docMk/>
            <pc:sldMk cId="1998418031" sldId="406"/>
            <ac:cxnSpMk id="11" creationId="{00000000-0000-0000-0000-000000000000}"/>
          </ac:cxnSpMkLst>
        </pc:cxnChg>
      </pc:sldChg>
      <pc:sldChg chg="add">
        <pc:chgData name="Shared Drive" userId="a8e99ec4-c3c1-49ac-ba97-2c12eee91f6a" providerId="ADAL" clId="{AF726F36-B9D8-4655-BF51-D73708EE6BD2}" dt="2020-06-05T23:38:24.629" v="7644"/>
        <pc:sldMkLst>
          <pc:docMk/>
          <pc:sldMk cId="605686655" sldId="409"/>
        </pc:sldMkLst>
      </pc:sldChg>
      <pc:sldChg chg="addSp modSp add del mod">
        <pc:chgData name="Shared Drive" userId="a8e99ec4-c3c1-49ac-ba97-2c12eee91f6a" providerId="ADAL" clId="{AF726F36-B9D8-4655-BF51-D73708EE6BD2}" dt="2020-06-05T23:38:22.045" v="7643" actId="2696"/>
        <pc:sldMkLst>
          <pc:docMk/>
          <pc:sldMk cId="1184343637" sldId="409"/>
        </pc:sldMkLst>
        <pc:spChg chg="add mod">
          <ac:chgData name="Shared Drive" userId="a8e99ec4-c3c1-49ac-ba97-2c12eee91f6a" providerId="ADAL" clId="{AF726F36-B9D8-4655-BF51-D73708EE6BD2}" dt="2020-06-05T23:37:39.978" v="7640" actId="20577"/>
          <ac:spMkLst>
            <pc:docMk/>
            <pc:sldMk cId="1184343637" sldId="409"/>
            <ac:spMk id="2" creationId="{A7DE04D7-642E-4D8D-8161-3A464304FB66}"/>
          </ac:spMkLst>
        </pc:spChg>
      </pc:sldChg>
      <pc:sldChg chg="add">
        <pc:chgData name="Shared Drive" userId="a8e99ec4-c3c1-49ac-ba97-2c12eee91f6a" providerId="ADAL" clId="{AF726F36-B9D8-4655-BF51-D73708EE6BD2}" dt="2020-06-05T23:38:24.629" v="7644"/>
        <pc:sldMkLst>
          <pc:docMk/>
          <pc:sldMk cId="2753037029" sldId="410"/>
        </pc:sldMkLst>
      </pc:sldChg>
      <pc:sldChg chg="addSp modSp add del">
        <pc:chgData name="Shared Drive" userId="a8e99ec4-c3c1-49ac-ba97-2c12eee91f6a" providerId="ADAL" clId="{AF726F36-B9D8-4655-BF51-D73708EE6BD2}" dt="2020-06-05T23:38:22.045" v="7643" actId="2696"/>
        <pc:sldMkLst>
          <pc:docMk/>
          <pc:sldMk cId="3272049485" sldId="410"/>
        </pc:sldMkLst>
        <pc:spChg chg="add mod">
          <ac:chgData name="Shared Drive" userId="a8e99ec4-c3c1-49ac-ba97-2c12eee91f6a" providerId="ADAL" clId="{AF726F36-B9D8-4655-BF51-D73708EE6BD2}" dt="2020-06-05T23:38:03.936" v="7642"/>
          <ac:spMkLst>
            <pc:docMk/>
            <pc:sldMk cId="3272049485" sldId="410"/>
            <ac:spMk id="4" creationId="{3A5A97AB-8034-4A92-A6CA-6732BD303906}"/>
          </ac:spMkLst>
        </pc:spChg>
      </pc:sldChg>
      <pc:sldChg chg="addSp delSp modSp add del mod">
        <pc:chgData name="Shared Drive" userId="a8e99ec4-c3c1-49ac-ba97-2c12eee91f6a" providerId="ADAL" clId="{AF726F36-B9D8-4655-BF51-D73708EE6BD2}" dt="2020-06-12T23:54:29.015" v="14149" actId="47"/>
        <pc:sldMkLst>
          <pc:docMk/>
          <pc:sldMk cId="0" sldId="531"/>
        </pc:sldMkLst>
        <pc:spChg chg="del">
          <ac:chgData name="Shared Drive" userId="a8e99ec4-c3c1-49ac-ba97-2c12eee91f6a" providerId="ADAL" clId="{AF726F36-B9D8-4655-BF51-D73708EE6BD2}" dt="2020-06-12T21:12:15.250" v="13530" actId="478"/>
          <ac:spMkLst>
            <pc:docMk/>
            <pc:sldMk cId="0" sldId="531"/>
            <ac:spMk id="2" creationId="{2ED9F445-766D-46E6-9D02-A71DC0FBF0E9}"/>
          </ac:spMkLst>
        </pc:spChg>
        <pc:spChg chg="add mod">
          <ac:chgData name="Shared Drive" userId="a8e99ec4-c3c1-49ac-ba97-2c12eee91f6a" providerId="ADAL" clId="{AF726F36-B9D8-4655-BF51-D73708EE6BD2}" dt="2020-06-12T21:12:16.057" v="13531"/>
          <ac:spMkLst>
            <pc:docMk/>
            <pc:sldMk cId="0" sldId="531"/>
            <ac:spMk id="10" creationId="{5E90EE03-C413-4B8D-B1A4-9B5E5C3CB350}"/>
          </ac:spMkLst>
        </pc:spChg>
      </pc:sldChg>
      <pc:sldChg chg="del ord">
        <pc:chgData name="Shared Drive" userId="a8e99ec4-c3c1-49ac-ba97-2c12eee91f6a" providerId="ADAL" clId="{AF726F36-B9D8-4655-BF51-D73708EE6BD2}" dt="2020-06-18T17:21:59.862" v="17863" actId="2696"/>
        <pc:sldMkLst>
          <pc:docMk/>
          <pc:sldMk cId="1557248026" sldId="533"/>
        </pc:sldMkLst>
      </pc:sldChg>
      <pc:sldChg chg="addSp modSp del mod modAnim">
        <pc:chgData name="Shared Drive" userId="a8e99ec4-c3c1-49ac-ba97-2c12eee91f6a" providerId="ADAL" clId="{AF726F36-B9D8-4655-BF51-D73708EE6BD2}" dt="2020-06-18T17:21:59.862" v="17863" actId="2696"/>
        <pc:sldMkLst>
          <pc:docMk/>
          <pc:sldMk cId="4046380286" sldId="540"/>
        </pc:sldMkLst>
        <pc:spChg chg="add mod">
          <ac:chgData name="Shared Drive" userId="a8e99ec4-c3c1-49ac-ba97-2c12eee91f6a" providerId="ADAL" clId="{AF726F36-B9D8-4655-BF51-D73708EE6BD2}" dt="2020-06-05T21:40:13.705" v="5797" actId="14100"/>
          <ac:spMkLst>
            <pc:docMk/>
            <pc:sldMk cId="4046380286" sldId="540"/>
            <ac:spMk id="2" creationId="{641D3EF5-8F73-46B5-AB99-07F2BC87B38D}"/>
          </ac:spMkLst>
        </pc:spChg>
      </pc:sldChg>
      <pc:sldChg chg="modSp add del mod">
        <pc:chgData name="Shared Drive" userId="a8e99ec4-c3c1-49ac-ba97-2c12eee91f6a" providerId="ADAL" clId="{AF726F36-B9D8-4655-BF51-D73708EE6BD2}" dt="2020-06-04T00:19:15.377" v="5048" actId="2696"/>
        <pc:sldMkLst>
          <pc:docMk/>
          <pc:sldMk cId="593277280" sldId="1769"/>
        </pc:sldMkLst>
        <pc:spChg chg="mod">
          <ac:chgData name="Shared Drive" userId="a8e99ec4-c3c1-49ac-ba97-2c12eee91f6a" providerId="ADAL" clId="{AF726F36-B9D8-4655-BF51-D73708EE6BD2}" dt="2020-06-02T22:17:13.233" v="4217" actId="6549"/>
          <ac:spMkLst>
            <pc:docMk/>
            <pc:sldMk cId="593277280" sldId="1769"/>
            <ac:spMk id="2" creationId="{00000000-0000-0000-0000-000000000000}"/>
          </ac:spMkLst>
        </pc:spChg>
        <pc:spChg chg="mod">
          <ac:chgData name="Shared Drive" userId="a8e99ec4-c3c1-49ac-ba97-2c12eee91f6a" providerId="ADAL" clId="{AF726F36-B9D8-4655-BF51-D73708EE6BD2}" dt="2020-06-02T22:17:19.218" v="4218" actId="6549"/>
          <ac:spMkLst>
            <pc:docMk/>
            <pc:sldMk cId="593277280" sldId="1769"/>
            <ac:spMk id="3" creationId="{00000000-0000-0000-0000-000000000000}"/>
          </ac:spMkLst>
        </pc:spChg>
        <pc:spChg chg="mod">
          <ac:chgData name="Shared Drive" userId="a8e99ec4-c3c1-49ac-ba97-2c12eee91f6a" providerId="ADAL" clId="{AF726F36-B9D8-4655-BF51-D73708EE6BD2}" dt="2020-06-02T22:17:07.034" v="4216" actId="20577"/>
          <ac:spMkLst>
            <pc:docMk/>
            <pc:sldMk cId="593277280" sldId="1769"/>
            <ac:spMk id="4" creationId="{00000000-0000-0000-0000-000000000000}"/>
          </ac:spMkLst>
        </pc:spChg>
        <pc:spChg chg="mod">
          <ac:chgData name="Shared Drive" userId="a8e99ec4-c3c1-49ac-ba97-2c12eee91f6a" providerId="ADAL" clId="{AF726F36-B9D8-4655-BF51-D73708EE6BD2}" dt="2020-06-02T22:17:23.223" v="4219" actId="6549"/>
          <ac:spMkLst>
            <pc:docMk/>
            <pc:sldMk cId="593277280" sldId="1769"/>
            <ac:spMk id="5" creationId="{00000000-0000-0000-0000-000000000000}"/>
          </ac:spMkLst>
        </pc:spChg>
        <pc:spChg chg="mod">
          <ac:chgData name="Shared Drive" userId="a8e99ec4-c3c1-49ac-ba97-2c12eee91f6a" providerId="ADAL" clId="{AF726F36-B9D8-4655-BF51-D73708EE6BD2}" dt="2020-06-02T22:16:06.179" v="4186" actId="1038"/>
          <ac:spMkLst>
            <pc:docMk/>
            <pc:sldMk cId="593277280" sldId="1769"/>
            <ac:spMk id="21" creationId="{00000000-0000-0000-0000-000000000000}"/>
          </ac:spMkLst>
        </pc:spChg>
        <pc:spChg chg="mod">
          <ac:chgData name="Shared Drive" userId="a8e99ec4-c3c1-49ac-ba97-2c12eee91f6a" providerId="ADAL" clId="{AF726F36-B9D8-4655-BF51-D73708EE6BD2}" dt="2020-06-02T22:16:10.994" v="4195" actId="1037"/>
          <ac:spMkLst>
            <pc:docMk/>
            <pc:sldMk cId="593277280" sldId="1769"/>
            <ac:spMk id="23" creationId="{00000000-0000-0000-0000-000000000000}"/>
          </ac:spMkLst>
        </pc:spChg>
        <pc:spChg chg="mod">
          <ac:chgData name="Shared Drive" userId="a8e99ec4-c3c1-49ac-ba97-2c12eee91f6a" providerId="ADAL" clId="{AF726F36-B9D8-4655-BF51-D73708EE6BD2}" dt="2020-06-02T22:15:59.860" v="4147" actId="20577"/>
          <ac:spMkLst>
            <pc:docMk/>
            <pc:sldMk cId="593277280" sldId="1769"/>
            <ac:spMk id="24" creationId="{00000000-0000-0000-0000-000000000000}"/>
          </ac:spMkLst>
        </pc:spChg>
      </pc:sldChg>
      <pc:sldChg chg="del">
        <pc:chgData name="Shared Drive" userId="a8e99ec4-c3c1-49ac-ba97-2c12eee91f6a" providerId="ADAL" clId="{AF726F36-B9D8-4655-BF51-D73708EE6BD2}" dt="2020-05-29T23:03:18.885" v="3316" actId="2696"/>
        <pc:sldMkLst>
          <pc:docMk/>
          <pc:sldMk cId="1116546413" sldId="1769"/>
        </pc:sldMkLst>
      </pc:sldChg>
      <pc:sldChg chg="add del">
        <pc:chgData name="Shared Drive" userId="a8e99ec4-c3c1-49ac-ba97-2c12eee91f6a" providerId="ADAL" clId="{AF726F36-B9D8-4655-BF51-D73708EE6BD2}" dt="2020-06-04T00:22:58.509" v="5080" actId="2696"/>
        <pc:sldMkLst>
          <pc:docMk/>
          <pc:sldMk cId="1278999458" sldId="1769"/>
        </pc:sldMkLst>
      </pc:sldChg>
      <pc:sldChg chg="modSp add mod modAnim">
        <pc:chgData name="Shared Drive" userId="a8e99ec4-c3c1-49ac-ba97-2c12eee91f6a" providerId="ADAL" clId="{AF726F36-B9D8-4655-BF51-D73708EE6BD2}" dt="2020-06-12T21:39:06.615" v="13653" actId="20577"/>
        <pc:sldMkLst>
          <pc:docMk/>
          <pc:sldMk cId="2303935181" sldId="1769"/>
        </pc:sldMkLst>
        <pc:spChg chg="mod">
          <ac:chgData name="Shared Drive" userId="a8e99ec4-c3c1-49ac-ba97-2c12eee91f6a" providerId="ADAL" clId="{AF726F36-B9D8-4655-BF51-D73708EE6BD2}" dt="2020-06-12T21:33:26.449" v="13561" actId="20577"/>
          <ac:spMkLst>
            <pc:docMk/>
            <pc:sldMk cId="2303935181" sldId="1769"/>
            <ac:spMk id="10" creationId="{EE2EF0F5-DCDF-421A-AA7F-258DF03B01B4}"/>
          </ac:spMkLst>
        </pc:spChg>
        <pc:spChg chg="mod">
          <ac:chgData name="Shared Drive" userId="a8e99ec4-c3c1-49ac-ba97-2c12eee91f6a" providerId="ADAL" clId="{AF726F36-B9D8-4655-BF51-D73708EE6BD2}" dt="2020-06-12T21:38:46.602" v="13641" actId="20577"/>
          <ac:spMkLst>
            <pc:docMk/>
            <pc:sldMk cId="2303935181" sldId="1769"/>
            <ac:spMk id="15" creationId="{00000000-0000-0000-0000-000000000000}"/>
          </ac:spMkLst>
        </pc:spChg>
        <pc:spChg chg="mod">
          <ac:chgData name="Shared Drive" userId="a8e99ec4-c3c1-49ac-ba97-2c12eee91f6a" providerId="ADAL" clId="{AF726F36-B9D8-4655-BF51-D73708EE6BD2}" dt="2020-06-12T21:39:06.615" v="13653" actId="20577"/>
          <ac:spMkLst>
            <pc:docMk/>
            <pc:sldMk cId="2303935181" sldId="1769"/>
            <ac:spMk id="16" creationId="{00000000-0000-0000-0000-000000000000}"/>
          </ac:spMkLst>
        </pc:spChg>
        <pc:spChg chg="mod">
          <ac:chgData name="Shared Drive" userId="a8e99ec4-c3c1-49ac-ba97-2c12eee91f6a" providerId="ADAL" clId="{AF726F36-B9D8-4655-BF51-D73708EE6BD2}" dt="2020-06-12T14:34:05.200" v="12291" actId="20577"/>
          <ac:spMkLst>
            <pc:docMk/>
            <pc:sldMk cId="2303935181" sldId="1769"/>
            <ac:spMk id="21" creationId="{00000000-0000-0000-0000-000000000000}"/>
          </ac:spMkLst>
        </pc:spChg>
        <pc:spChg chg="mod">
          <ac:chgData name="Shared Drive" userId="a8e99ec4-c3c1-49ac-ba97-2c12eee91f6a" providerId="ADAL" clId="{AF726F36-B9D8-4655-BF51-D73708EE6BD2}" dt="2020-06-12T14:32:48.612" v="12256" actId="1076"/>
          <ac:spMkLst>
            <pc:docMk/>
            <pc:sldMk cId="2303935181" sldId="1769"/>
            <ac:spMk id="22" creationId="{00000000-0000-0000-0000-000000000000}"/>
          </ac:spMkLst>
        </pc:spChg>
      </pc:sldChg>
      <pc:sldChg chg="add">
        <pc:chgData name="Shared Drive" userId="a8e99ec4-c3c1-49ac-ba97-2c12eee91f6a" providerId="ADAL" clId="{AF726F36-B9D8-4655-BF51-D73708EE6BD2}" dt="2020-06-18T17:22:08.116" v="17864"/>
        <pc:sldMkLst>
          <pc:docMk/>
          <pc:sldMk cId="2146992445" sldId="1930"/>
        </pc:sldMkLst>
      </pc:sldChg>
      <pc:sldChg chg="modSp del mod">
        <pc:chgData name="Shared Drive" userId="a8e99ec4-c3c1-49ac-ba97-2c12eee91f6a" providerId="ADAL" clId="{AF726F36-B9D8-4655-BF51-D73708EE6BD2}" dt="2020-06-18T17:21:59.862" v="17863" actId="2696"/>
        <pc:sldMkLst>
          <pc:docMk/>
          <pc:sldMk cId="2287558352" sldId="1930"/>
        </pc:sldMkLst>
        <pc:graphicFrameChg chg="mod modGraphic">
          <ac:chgData name="Shared Drive" userId="a8e99ec4-c3c1-49ac-ba97-2c12eee91f6a" providerId="ADAL" clId="{AF726F36-B9D8-4655-BF51-D73708EE6BD2}" dt="2020-06-13T15:02:49.232" v="14602" actId="6549"/>
          <ac:graphicFrameMkLst>
            <pc:docMk/>
            <pc:sldMk cId="2287558352" sldId="1930"/>
            <ac:graphicFrameMk id="4" creationId="{00000000-0000-0000-0000-000000000000}"/>
          </ac:graphicFrameMkLst>
        </pc:graphicFrameChg>
      </pc:sldChg>
      <pc:sldChg chg="add del">
        <pc:chgData name="Shared Drive" userId="a8e99ec4-c3c1-49ac-ba97-2c12eee91f6a" providerId="ADAL" clId="{AF726F36-B9D8-4655-BF51-D73708EE6BD2}" dt="2020-06-18T17:21:15.844" v="17862" actId="47"/>
        <pc:sldMkLst>
          <pc:docMk/>
          <pc:sldMk cId="3227186113" sldId="1943"/>
        </pc:sldMkLst>
      </pc:sldChg>
      <pc:sldChg chg="del">
        <pc:chgData name="Shared Drive" userId="a8e99ec4-c3c1-49ac-ba97-2c12eee91f6a" providerId="ADAL" clId="{AF726F36-B9D8-4655-BF51-D73708EE6BD2}" dt="2020-06-12T21:53:16.654" v="13746" actId="2696"/>
        <pc:sldMkLst>
          <pc:docMk/>
          <pc:sldMk cId="3788012683" sldId="1943"/>
        </pc:sldMkLst>
      </pc:sldChg>
      <pc:sldChg chg="modSp">
        <pc:chgData name="Shared Drive" userId="a8e99ec4-c3c1-49ac-ba97-2c12eee91f6a" providerId="ADAL" clId="{AF726F36-B9D8-4655-BF51-D73708EE6BD2}" dt="2020-06-18T17:22:54.249" v="17865" actId="20577"/>
        <pc:sldMkLst>
          <pc:docMk/>
          <pc:sldMk cId="2018481113" sldId="1951"/>
        </pc:sldMkLst>
        <pc:graphicFrameChg chg="mod">
          <ac:chgData name="Shared Drive" userId="a8e99ec4-c3c1-49ac-ba97-2c12eee91f6a" providerId="ADAL" clId="{AF726F36-B9D8-4655-BF51-D73708EE6BD2}" dt="2020-06-18T17:22:54.249" v="17865" actId="20577"/>
          <ac:graphicFrameMkLst>
            <pc:docMk/>
            <pc:sldMk cId="2018481113" sldId="1951"/>
            <ac:graphicFrameMk id="4" creationId="{AC71A291-053B-4B73-AAB8-FF4D7B6EAFA9}"/>
          </ac:graphicFrameMkLst>
        </pc:graphicFrameChg>
      </pc:sldChg>
      <pc:sldChg chg="modSp modNotesTx">
        <pc:chgData name="Shared Drive" userId="a8e99ec4-c3c1-49ac-ba97-2c12eee91f6a" providerId="ADAL" clId="{AF726F36-B9D8-4655-BF51-D73708EE6BD2}" dt="2020-06-03T14:38:10.287" v="4432" actId="6549"/>
        <pc:sldMkLst>
          <pc:docMk/>
          <pc:sldMk cId="1110279188" sldId="1970"/>
        </pc:sldMkLst>
        <pc:spChg chg="mod">
          <ac:chgData name="Shared Drive" userId="a8e99ec4-c3c1-49ac-ba97-2c12eee91f6a" providerId="ADAL" clId="{AF726F36-B9D8-4655-BF51-D73708EE6BD2}" dt="2020-06-03T14:38:10.287" v="4432" actId="6549"/>
          <ac:spMkLst>
            <pc:docMk/>
            <pc:sldMk cId="1110279188" sldId="1970"/>
            <ac:spMk id="5" creationId="{2AA1352B-451A-456D-B781-E13B748CEC73}"/>
          </ac:spMkLst>
        </pc:spChg>
      </pc:sldChg>
      <pc:sldChg chg="add del">
        <pc:chgData name="Shared Drive" userId="a8e99ec4-c3c1-49ac-ba97-2c12eee91f6a" providerId="ADAL" clId="{AF726F36-B9D8-4655-BF51-D73708EE6BD2}" dt="2020-06-18T17:21:15.844" v="17862" actId="47"/>
        <pc:sldMkLst>
          <pc:docMk/>
          <pc:sldMk cId="2412651950" sldId="2097"/>
        </pc:sldMkLst>
      </pc:sldChg>
      <pc:sldChg chg="addSp delSp modSp mod">
        <pc:chgData name="Shared Drive" userId="a8e99ec4-c3c1-49ac-ba97-2c12eee91f6a" providerId="ADAL" clId="{AF726F36-B9D8-4655-BF51-D73708EE6BD2}" dt="2020-06-18T21:35:36.404" v="18067" actId="478"/>
        <pc:sldMkLst>
          <pc:docMk/>
          <pc:sldMk cId="2405227361" sldId="2172"/>
        </pc:sldMkLst>
        <pc:spChg chg="mod">
          <ac:chgData name="Shared Drive" userId="a8e99ec4-c3c1-49ac-ba97-2c12eee91f6a" providerId="ADAL" clId="{AF726F36-B9D8-4655-BF51-D73708EE6BD2}" dt="2020-06-18T21:34:58.639" v="18064" actId="20577"/>
          <ac:spMkLst>
            <pc:docMk/>
            <pc:sldMk cId="2405227361" sldId="2172"/>
            <ac:spMk id="218" creationId="{E8798B27-8ADE-46BB-AF80-255BC40B13CE}"/>
          </ac:spMkLst>
        </pc:spChg>
        <pc:picChg chg="add del">
          <ac:chgData name="Shared Drive" userId="a8e99ec4-c3c1-49ac-ba97-2c12eee91f6a" providerId="ADAL" clId="{AF726F36-B9D8-4655-BF51-D73708EE6BD2}" dt="2020-06-18T21:35:35.918" v="18066"/>
          <ac:picMkLst>
            <pc:docMk/>
            <pc:sldMk cId="2405227361" sldId="2172"/>
            <ac:picMk id="2" creationId="{9AF9828E-9D63-4F60-AEDE-000BA5771A42}"/>
          </ac:picMkLst>
        </pc:picChg>
        <pc:picChg chg="add del">
          <ac:chgData name="Shared Drive" userId="a8e99ec4-c3c1-49ac-ba97-2c12eee91f6a" providerId="ADAL" clId="{AF726F36-B9D8-4655-BF51-D73708EE6BD2}" dt="2020-06-18T21:35:36.404" v="18067" actId="478"/>
          <ac:picMkLst>
            <pc:docMk/>
            <pc:sldMk cId="2405227361" sldId="2172"/>
            <ac:picMk id="7" creationId="{1BDBA505-0C46-489F-A586-EEB4974208BF}"/>
          </ac:picMkLst>
        </pc:picChg>
      </pc:sldChg>
      <pc:sldChg chg="addSp delSp modSp mod">
        <pc:chgData name="Shared Drive" userId="a8e99ec4-c3c1-49ac-ba97-2c12eee91f6a" providerId="ADAL" clId="{AF726F36-B9D8-4655-BF51-D73708EE6BD2}" dt="2020-06-18T22:46:41.967" v="18774" actId="478"/>
        <pc:sldMkLst>
          <pc:docMk/>
          <pc:sldMk cId="4189485641" sldId="2174"/>
        </pc:sldMkLst>
        <pc:spChg chg="add mod">
          <ac:chgData name="Shared Drive" userId="a8e99ec4-c3c1-49ac-ba97-2c12eee91f6a" providerId="ADAL" clId="{AF726F36-B9D8-4655-BF51-D73708EE6BD2}" dt="2020-06-18T21:22:48.724" v="17981"/>
          <ac:spMkLst>
            <pc:docMk/>
            <pc:sldMk cId="4189485641" sldId="2174"/>
            <ac:spMk id="8" creationId="{7F194865-0C09-4DBF-8E3B-7CA0DEE87BA6}"/>
          </ac:spMkLst>
        </pc:spChg>
        <pc:spChg chg="mod">
          <ac:chgData name="Shared Drive" userId="a8e99ec4-c3c1-49ac-ba97-2c12eee91f6a" providerId="ADAL" clId="{AF726F36-B9D8-4655-BF51-D73708EE6BD2}" dt="2020-06-18T21:24:01.603" v="17998" actId="20577"/>
          <ac:spMkLst>
            <pc:docMk/>
            <pc:sldMk cId="4189485641" sldId="2174"/>
            <ac:spMk id="218" creationId="{E8798B27-8ADE-46BB-AF80-255BC40B13CE}"/>
          </ac:spMkLst>
        </pc:spChg>
        <pc:picChg chg="add del">
          <ac:chgData name="Shared Drive" userId="a8e99ec4-c3c1-49ac-ba97-2c12eee91f6a" providerId="ADAL" clId="{AF726F36-B9D8-4655-BF51-D73708EE6BD2}" dt="2020-06-18T22:46:41.642" v="18773"/>
          <ac:picMkLst>
            <pc:docMk/>
            <pc:sldMk cId="4189485641" sldId="2174"/>
            <ac:picMk id="2" creationId="{F39DA0C7-75E4-477D-89A6-9A5B2E6D61F5}"/>
          </ac:picMkLst>
        </pc:picChg>
        <pc:picChg chg="add del">
          <ac:chgData name="Shared Drive" userId="a8e99ec4-c3c1-49ac-ba97-2c12eee91f6a" providerId="ADAL" clId="{AF726F36-B9D8-4655-BF51-D73708EE6BD2}" dt="2020-06-18T22:46:41.967" v="18774" actId="478"/>
          <ac:picMkLst>
            <pc:docMk/>
            <pc:sldMk cId="4189485641" sldId="2174"/>
            <ac:picMk id="7" creationId="{82928989-2F89-4585-AB7B-04E5BC9D165F}"/>
          </ac:picMkLst>
        </pc:picChg>
      </pc:sldChg>
      <pc:sldChg chg="modSp mod">
        <pc:chgData name="Shared Drive" userId="a8e99ec4-c3c1-49ac-ba97-2c12eee91f6a" providerId="ADAL" clId="{AF726F36-B9D8-4655-BF51-D73708EE6BD2}" dt="2020-06-12T21:01:59.239" v="13502" actId="20577"/>
        <pc:sldMkLst>
          <pc:docMk/>
          <pc:sldMk cId="1626552632" sldId="2180"/>
        </pc:sldMkLst>
        <pc:spChg chg="mod">
          <ac:chgData name="Shared Drive" userId="a8e99ec4-c3c1-49ac-ba97-2c12eee91f6a" providerId="ADAL" clId="{AF726F36-B9D8-4655-BF51-D73708EE6BD2}" dt="2020-06-12T21:01:59.239" v="13502" actId="20577"/>
          <ac:spMkLst>
            <pc:docMk/>
            <pc:sldMk cId="1626552632" sldId="2180"/>
            <ac:spMk id="3" creationId="{ED478968-10DD-4433-A4BC-EF834122803F}"/>
          </ac:spMkLst>
        </pc:spChg>
      </pc:sldChg>
      <pc:sldChg chg="modSp mod">
        <pc:chgData name="Shared Drive" userId="a8e99ec4-c3c1-49ac-ba97-2c12eee91f6a" providerId="ADAL" clId="{AF726F36-B9D8-4655-BF51-D73708EE6BD2}" dt="2020-06-12T18:13:37.181" v="13211" actId="20577"/>
        <pc:sldMkLst>
          <pc:docMk/>
          <pc:sldMk cId="4277567555" sldId="2181"/>
        </pc:sldMkLst>
        <pc:spChg chg="mod">
          <ac:chgData name="Shared Drive" userId="a8e99ec4-c3c1-49ac-ba97-2c12eee91f6a" providerId="ADAL" clId="{AF726F36-B9D8-4655-BF51-D73708EE6BD2}" dt="2020-06-12T18:13:37.181" v="13211" actId="20577"/>
          <ac:spMkLst>
            <pc:docMk/>
            <pc:sldMk cId="4277567555" sldId="2181"/>
            <ac:spMk id="2" creationId="{734F1EC6-55E2-4A61-B7D4-DDB86AA00FE2}"/>
          </ac:spMkLst>
        </pc:spChg>
        <pc:spChg chg="mod">
          <ac:chgData name="Shared Drive" userId="a8e99ec4-c3c1-49ac-ba97-2c12eee91f6a" providerId="ADAL" clId="{AF726F36-B9D8-4655-BF51-D73708EE6BD2}" dt="2020-06-12T18:13:24.135" v="13203" actId="6549"/>
          <ac:spMkLst>
            <pc:docMk/>
            <pc:sldMk cId="4277567555" sldId="2181"/>
            <ac:spMk id="3" creationId="{82DC728B-293B-485F-BA84-BA734965B9B2}"/>
          </ac:spMkLst>
        </pc:spChg>
      </pc:sldChg>
      <pc:sldChg chg="del">
        <pc:chgData name="Shared Drive" userId="a8e99ec4-c3c1-49ac-ba97-2c12eee91f6a" providerId="ADAL" clId="{AF726F36-B9D8-4655-BF51-D73708EE6BD2}" dt="2020-06-18T17:21:15.844" v="17862" actId="47"/>
        <pc:sldMkLst>
          <pc:docMk/>
          <pc:sldMk cId="408696118" sldId="2183"/>
        </pc:sldMkLst>
      </pc:sldChg>
      <pc:sldChg chg="addSp modSp add mod modAnim">
        <pc:chgData name="Shared Drive" userId="a8e99ec4-c3c1-49ac-ba97-2c12eee91f6a" providerId="ADAL" clId="{AF726F36-B9D8-4655-BF51-D73708EE6BD2}" dt="2020-06-18T22:28:20.645" v="18770"/>
        <pc:sldMkLst>
          <pc:docMk/>
          <pc:sldMk cId="3246267506" sldId="2186"/>
        </pc:sldMkLst>
        <pc:spChg chg="mod">
          <ac:chgData name="Shared Drive" userId="a8e99ec4-c3c1-49ac-ba97-2c12eee91f6a" providerId="ADAL" clId="{AF726F36-B9D8-4655-BF51-D73708EE6BD2}" dt="2020-06-18T14:21:55.268" v="17773" actId="404"/>
          <ac:spMkLst>
            <pc:docMk/>
            <pc:sldMk cId="3246267506" sldId="2186"/>
            <ac:spMk id="2" creationId="{FBDCF58A-7DDE-4B0F-9AF5-D1DE49A13BEA}"/>
          </ac:spMkLst>
        </pc:spChg>
        <pc:spChg chg="add mod">
          <ac:chgData name="Shared Drive" userId="a8e99ec4-c3c1-49ac-ba97-2c12eee91f6a" providerId="ADAL" clId="{AF726F36-B9D8-4655-BF51-D73708EE6BD2}" dt="2020-06-18T14:23:12.751" v="17787" actId="1037"/>
          <ac:spMkLst>
            <pc:docMk/>
            <pc:sldMk cId="3246267506" sldId="2186"/>
            <ac:spMk id="3" creationId="{138D908A-8F2B-4077-9C8C-C29C3E68DFDE}"/>
          </ac:spMkLst>
        </pc:spChg>
        <pc:spChg chg="add mod">
          <ac:chgData name="Shared Drive" userId="a8e99ec4-c3c1-49ac-ba97-2c12eee91f6a" providerId="ADAL" clId="{AF726F36-B9D8-4655-BF51-D73708EE6BD2}" dt="2020-06-18T14:24:22.611" v="17829" actId="1076"/>
          <ac:spMkLst>
            <pc:docMk/>
            <pc:sldMk cId="3246267506" sldId="2186"/>
            <ac:spMk id="5" creationId="{FA86EF2D-B3BE-4099-837F-8F07B2029420}"/>
          </ac:spMkLst>
        </pc:spChg>
        <pc:spChg chg="mod">
          <ac:chgData name="Shared Drive" userId="a8e99ec4-c3c1-49ac-ba97-2c12eee91f6a" providerId="ADAL" clId="{AF726F36-B9D8-4655-BF51-D73708EE6BD2}" dt="2020-06-17T23:22:26.048" v="17699" actId="20577"/>
          <ac:spMkLst>
            <pc:docMk/>
            <pc:sldMk cId="3246267506" sldId="2186"/>
            <ac:spMk id="7" creationId="{0291B35A-D491-4836-8BC9-A5B2583AE678}"/>
          </ac:spMkLst>
        </pc:spChg>
        <pc:spChg chg="mod">
          <ac:chgData name="Shared Drive" userId="a8e99ec4-c3c1-49ac-ba97-2c12eee91f6a" providerId="ADAL" clId="{AF726F36-B9D8-4655-BF51-D73708EE6BD2}" dt="2020-06-18T14:21:42.067" v="17755" actId="1076"/>
          <ac:spMkLst>
            <pc:docMk/>
            <pc:sldMk cId="3246267506" sldId="2186"/>
            <ac:spMk id="8" creationId="{A455DB24-D942-4F69-91F0-BA2024FC4B29}"/>
          </ac:spMkLst>
        </pc:spChg>
        <pc:spChg chg="add mod">
          <ac:chgData name="Shared Drive" userId="a8e99ec4-c3c1-49ac-ba97-2c12eee91f6a" providerId="ADAL" clId="{AF726F36-B9D8-4655-BF51-D73708EE6BD2}" dt="2020-06-18T14:23:25.803" v="17792" actId="1037"/>
          <ac:spMkLst>
            <pc:docMk/>
            <pc:sldMk cId="3246267506" sldId="2186"/>
            <ac:spMk id="9" creationId="{BD698272-1E8D-4F9E-B039-527FC6F6EB26}"/>
          </ac:spMkLst>
        </pc:spChg>
        <pc:spChg chg="add mod">
          <ac:chgData name="Shared Drive" userId="a8e99ec4-c3c1-49ac-ba97-2c12eee91f6a" providerId="ADAL" clId="{AF726F36-B9D8-4655-BF51-D73708EE6BD2}" dt="2020-06-18T14:24:41.140" v="17860" actId="1076"/>
          <ac:spMkLst>
            <pc:docMk/>
            <pc:sldMk cId="3246267506" sldId="2186"/>
            <ac:spMk id="11" creationId="{CCD84E68-C6F9-488D-BC19-10BE47596932}"/>
          </ac:spMkLst>
        </pc:spChg>
        <pc:picChg chg="mod">
          <ac:chgData name="Shared Drive" userId="a8e99ec4-c3c1-49ac-ba97-2c12eee91f6a" providerId="ADAL" clId="{AF726F36-B9D8-4655-BF51-D73708EE6BD2}" dt="2020-06-18T14:21:33.156" v="17754" actId="1076"/>
          <ac:picMkLst>
            <pc:docMk/>
            <pc:sldMk cId="3246267506" sldId="2186"/>
            <ac:picMk id="5122" creationId="{389091F7-38FC-4094-8A65-19FD0DC98C52}"/>
          </ac:picMkLst>
        </pc:picChg>
      </pc:sldChg>
      <pc:sldChg chg="modSp mod">
        <pc:chgData name="Shared Drive" userId="a8e99ec4-c3c1-49ac-ba97-2c12eee91f6a" providerId="ADAL" clId="{AF726F36-B9D8-4655-BF51-D73708EE6BD2}" dt="2020-06-13T14:17:55.483" v="14416" actId="20577"/>
        <pc:sldMkLst>
          <pc:docMk/>
          <pc:sldMk cId="3867043749" sldId="2189"/>
        </pc:sldMkLst>
        <pc:spChg chg="mod">
          <ac:chgData name="Shared Drive" userId="a8e99ec4-c3c1-49ac-ba97-2c12eee91f6a" providerId="ADAL" clId="{AF726F36-B9D8-4655-BF51-D73708EE6BD2}" dt="2020-06-13T14:17:55.483" v="14416" actId="20577"/>
          <ac:spMkLst>
            <pc:docMk/>
            <pc:sldMk cId="3867043749" sldId="2189"/>
            <ac:spMk id="2" creationId="{D692D007-8F3D-47AD-8197-FF7D4ECA2FE3}"/>
          </ac:spMkLst>
        </pc:spChg>
      </pc:sldChg>
      <pc:sldChg chg="addSp delSp modSp mod">
        <pc:chgData name="Shared Drive" userId="a8e99ec4-c3c1-49ac-ba97-2c12eee91f6a" providerId="ADAL" clId="{AF726F36-B9D8-4655-BF51-D73708EE6BD2}" dt="2020-06-18T21:36:13.239" v="18071" actId="478"/>
        <pc:sldMkLst>
          <pc:docMk/>
          <pc:sldMk cId="2905827850" sldId="2191"/>
        </pc:sldMkLst>
        <pc:spChg chg="add mod">
          <ac:chgData name="Shared Drive" userId="a8e99ec4-c3c1-49ac-ba97-2c12eee91f6a" providerId="ADAL" clId="{AF726F36-B9D8-4655-BF51-D73708EE6BD2}" dt="2020-06-18T21:20:35.402" v="17890" actId="20577"/>
          <ac:spMkLst>
            <pc:docMk/>
            <pc:sldMk cId="2905827850" sldId="2191"/>
            <ac:spMk id="2" creationId="{13914A12-C952-45D4-B710-E9B55E44FEB8}"/>
          </ac:spMkLst>
        </pc:spChg>
        <pc:spChg chg="mod">
          <ac:chgData name="Shared Drive" userId="a8e99ec4-c3c1-49ac-ba97-2c12eee91f6a" providerId="ADAL" clId="{AF726F36-B9D8-4655-BF51-D73708EE6BD2}" dt="2020-06-18T21:20:30.282" v="17888" actId="1076"/>
          <ac:spMkLst>
            <pc:docMk/>
            <pc:sldMk cId="2905827850" sldId="2191"/>
            <ac:spMk id="67" creationId="{FA1511D2-A857-403B-B1B8-667D08CA4ABB}"/>
          </ac:spMkLst>
        </pc:spChg>
        <pc:spChg chg="mod">
          <ac:chgData name="Shared Drive" userId="a8e99ec4-c3c1-49ac-ba97-2c12eee91f6a" providerId="ADAL" clId="{AF726F36-B9D8-4655-BF51-D73708EE6BD2}" dt="2020-06-18T21:20:16.962" v="17881" actId="20577"/>
          <ac:spMkLst>
            <pc:docMk/>
            <pc:sldMk cId="2905827850" sldId="2191"/>
            <ac:spMk id="218" creationId="{E8798B27-8ADE-46BB-AF80-255BC40B13CE}"/>
          </ac:spMkLst>
        </pc:spChg>
        <pc:picChg chg="add del">
          <ac:chgData name="Shared Drive" userId="a8e99ec4-c3c1-49ac-ba97-2c12eee91f6a" providerId="ADAL" clId="{AF726F36-B9D8-4655-BF51-D73708EE6BD2}" dt="2020-06-18T21:36:12.563" v="18070"/>
          <ac:picMkLst>
            <pc:docMk/>
            <pc:sldMk cId="2905827850" sldId="2191"/>
            <ac:picMk id="3" creationId="{87E73D6C-1761-4447-9F11-12D3555B5F92}"/>
          </ac:picMkLst>
        </pc:picChg>
        <pc:picChg chg="add del">
          <ac:chgData name="Shared Drive" userId="a8e99ec4-c3c1-49ac-ba97-2c12eee91f6a" providerId="ADAL" clId="{AF726F36-B9D8-4655-BF51-D73708EE6BD2}" dt="2020-06-18T21:36:13.239" v="18071" actId="478"/>
          <ac:picMkLst>
            <pc:docMk/>
            <pc:sldMk cId="2905827850" sldId="2191"/>
            <ac:picMk id="7" creationId="{82928989-2F89-4585-AB7B-04E5BC9D165F}"/>
          </ac:picMkLst>
        </pc:picChg>
      </pc:sldChg>
      <pc:sldChg chg="delSp add del mod">
        <pc:chgData name="Shared Drive" userId="a8e99ec4-c3c1-49ac-ba97-2c12eee91f6a" providerId="ADAL" clId="{AF726F36-B9D8-4655-BF51-D73708EE6BD2}" dt="2020-06-12T23:54:29.015" v="14149" actId="47"/>
        <pc:sldMkLst>
          <pc:docMk/>
          <pc:sldMk cId="2155655159" sldId="2193"/>
        </pc:sldMkLst>
        <pc:spChg chg="del">
          <ac:chgData name="Shared Drive" userId="a8e99ec4-c3c1-49ac-ba97-2c12eee91f6a" providerId="ADAL" clId="{AF726F36-B9D8-4655-BF51-D73708EE6BD2}" dt="2020-06-12T21:12:22.322" v="13532" actId="478"/>
          <ac:spMkLst>
            <pc:docMk/>
            <pc:sldMk cId="2155655159" sldId="2193"/>
            <ac:spMk id="2" creationId="{2ED9F445-766D-46E6-9D02-A71DC0FBF0E9}"/>
          </ac:spMkLst>
        </pc:spChg>
      </pc:sldChg>
      <pc:sldChg chg="addSp modSp mod modAnim">
        <pc:chgData name="Shared Drive" userId="a8e99ec4-c3c1-49ac-ba97-2c12eee91f6a" providerId="ADAL" clId="{AF726F36-B9D8-4655-BF51-D73708EE6BD2}" dt="2020-06-12T21:08:03.921" v="13517" actId="20577"/>
        <pc:sldMkLst>
          <pc:docMk/>
          <pc:sldMk cId="264866311" sldId="2194"/>
        </pc:sldMkLst>
        <pc:spChg chg="mod">
          <ac:chgData name="Shared Drive" userId="a8e99ec4-c3c1-49ac-ba97-2c12eee91f6a" providerId="ADAL" clId="{AF726F36-B9D8-4655-BF51-D73708EE6BD2}" dt="2020-06-12T21:08:03.921" v="13517" actId="20577"/>
          <ac:spMkLst>
            <pc:docMk/>
            <pc:sldMk cId="264866311" sldId="2194"/>
            <ac:spMk id="2" creationId="{2ED9F445-766D-46E6-9D02-A71DC0FBF0E9}"/>
          </ac:spMkLst>
        </pc:spChg>
        <pc:spChg chg="add mod">
          <ac:chgData name="Shared Drive" userId="a8e99ec4-c3c1-49ac-ba97-2c12eee91f6a" providerId="ADAL" clId="{AF726F36-B9D8-4655-BF51-D73708EE6BD2}" dt="2020-06-12T18:16:05.084" v="13289" actId="1076"/>
          <ac:spMkLst>
            <pc:docMk/>
            <pc:sldMk cId="264866311" sldId="2194"/>
            <ac:spMk id="3" creationId="{FDD19353-86EF-43D4-969C-11D3FF5A5869}"/>
          </ac:spMkLst>
        </pc:spChg>
        <pc:spChg chg="add mod">
          <ac:chgData name="Shared Drive" userId="a8e99ec4-c3c1-49ac-ba97-2c12eee91f6a" providerId="ADAL" clId="{AF726F36-B9D8-4655-BF51-D73708EE6BD2}" dt="2020-06-12T18:15:54.294" v="13287" actId="14100"/>
          <ac:spMkLst>
            <pc:docMk/>
            <pc:sldMk cId="264866311" sldId="2194"/>
            <ac:spMk id="5" creationId="{E6C08365-A0B4-4611-99A7-0DFFD438E66E}"/>
          </ac:spMkLst>
        </pc:spChg>
      </pc:sldChg>
      <pc:sldChg chg="addSp delSp modSp mod modAnim">
        <pc:chgData name="Shared Drive" userId="a8e99ec4-c3c1-49ac-ba97-2c12eee91f6a" providerId="ADAL" clId="{AF726F36-B9D8-4655-BF51-D73708EE6BD2}" dt="2020-06-12T18:21:50.964" v="13457"/>
        <pc:sldMkLst>
          <pc:docMk/>
          <pc:sldMk cId="923168936" sldId="2195"/>
        </pc:sldMkLst>
        <pc:spChg chg="del">
          <ac:chgData name="Shared Drive" userId="a8e99ec4-c3c1-49ac-ba97-2c12eee91f6a" providerId="ADAL" clId="{AF726F36-B9D8-4655-BF51-D73708EE6BD2}" dt="2020-06-12T18:20:51.520" v="13447" actId="478"/>
          <ac:spMkLst>
            <pc:docMk/>
            <pc:sldMk cId="923168936" sldId="2195"/>
            <ac:spMk id="2" creationId="{2ED9F445-766D-46E6-9D02-A71DC0FBF0E9}"/>
          </ac:spMkLst>
        </pc:spChg>
        <pc:spChg chg="add mod">
          <ac:chgData name="Shared Drive" userId="a8e99ec4-c3c1-49ac-ba97-2c12eee91f6a" providerId="ADAL" clId="{AF726F36-B9D8-4655-BF51-D73708EE6BD2}" dt="2020-06-12T18:18:04.152" v="13357" actId="6549"/>
          <ac:spMkLst>
            <pc:docMk/>
            <pc:sldMk cId="923168936" sldId="2195"/>
            <ac:spMk id="12" creationId="{6F5D5C6D-3428-4340-B33A-E81250B7A456}"/>
          </ac:spMkLst>
        </pc:spChg>
        <pc:spChg chg="add mod">
          <ac:chgData name="Shared Drive" userId="a8e99ec4-c3c1-49ac-ba97-2c12eee91f6a" providerId="ADAL" clId="{AF726F36-B9D8-4655-BF51-D73708EE6BD2}" dt="2020-06-12T18:17:17.717" v="13292" actId="1076"/>
          <ac:spMkLst>
            <pc:docMk/>
            <pc:sldMk cId="923168936" sldId="2195"/>
            <ac:spMk id="13" creationId="{BF047A48-A74B-49C2-9BAB-BCDA8393BA0E}"/>
          </ac:spMkLst>
        </pc:spChg>
        <pc:spChg chg="add del mod">
          <ac:chgData name="Shared Drive" userId="a8e99ec4-c3c1-49ac-ba97-2c12eee91f6a" providerId="ADAL" clId="{AF726F36-B9D8-4655-BF51-D73708EE6BD2}" dt="2020-06-12T18:19:39.971" v="13442" actId="20577"/>
          <ac:spMkLst>
            <pc:docMk/>
            <pc:sldMk cId="923168936" sldId="2195"/>
            <ac:spMk id="14" creationId="{99EAB4D0-C70E-4990-AEFC-94170B1CD35D}"/>
          </ac:spMkLst>
        </pc:spChg>
        <pc:spChg chg="add del mod">
          <ac:chgData name="Shared Drive" userId="a8e99ec4-c3c1-49ac-ba97-2c12eee91f6a" providerId="ADAL" clId="{AF726F36-B9D8-4655-BF51-D73708EE6BD2}" dt="2020-06-12T18:19:39.638" v="13436" actId="14100"/>
          <ac:spMkLst>
            <pc:docMk/>
            <pc:sldMk cId="923168936" sldId="2195"/>
            <ac:spMk id="15" creationId="{715FD04C-7A0B-4882-BACC-09AF6A886FFF}"/>
          </ac:spMkLst>
        </pc:spChg>
      </pc:sldChg>
      <pc:sldChg chg="modSp del mod">
        <pc:chgData name="Shared Drive" userId="a8e99ec4-c3c1-49ac-ba97-2c12eee91f6a" providerId="ADAL" clId="{AF726F36-B9D8-4655-BF51-D73708EE6BD2}" dt="2020-06-18T17:21:59.862" v="17863" actId="2696"/>
        <pc:sldMkLst>
          <pc:docMk/>
          <pc:sldMk cId="1269636104" sldId="2196"/>
        </pc:sldMkLst>
        <pc:spChg chg="mod">
          <ac:chgData name="Shared Drive" userId="a8e99ec4-c3c1-49ac-ba97-2c12eee91f6a" providerId="ADAL" clId="{AF726F36-B9D8-4655-BF51-D73708EE6BD2}" dt="2020-06-13T14:52:58.701" v="14530" actId="403"/>
          <ac:spMkLst>
            <pc:docMk/>
            <pc:sldMk cId="1269636104" sldId="2196"/>
            <ac:spMk id="3" creationId="{690B4854-2F93-48E0-AF96-84485A34D628}"/>
          </ac:spMkLst>
        </pc:spChg>
      </pc:sldChg>
      <pc:sldChg chg="add">
        <pc:chgData name="Shared Drive" userId="a8e99ec4-c3c1-49ac-ba97-2c12eee91f6a" providerId="ADAL" clId="{AF726F36-B9D8-4655-BF51-D73708EE6BD2}" dt="2020-06-18T17:22:08.116" v="17864"/>
        <pc:sldMkLst>
          <pc:docMk/>
          <pc:sldMk cId="3133775382" sldId="2196"/>
        </pc:sldMkLst>
      </pc:sldChg>
      <pc:sldChg chg="addSp delSp modSp del mod modAnim">
        <pc:chgData name="Shared Drive" userId="a8e99ec4-c3c1-49ac-ba97-2c12eee91f6a" providerId="ADAL" clId="{AF726F36-B9D8-4655-BF51-D73708EE6BD2}" dt="2020-06-18T17:21:59.862" v="17863" actId="2696"/>
        <pc:sldMkLst>
          <pc:docMk/>
          <pc:sldMk cId="2104659286" sldId="2197"/>
        </pc:sldMkLst>
        <pc:spChg chg="add del mod">
          <ac:chgData name="Shared Drive" userId="a8e99ec4-c3c1-49ac-ba97-2c12eee91f6a" providerId="ADAL" clId="{AF726F36-B9D8-4655-BF51-D73708EE6BD2}" dt="2020-06-05T22:07:35.239" v="6592" actId="478"/>
          <ac:spMkLst>
            <pc:docMk/>
            <pc:sldMk cId="2104659286" sldId="2197"/>
            <ac:spMk id="2" creationId="{A88F0D31-E1D0-4EEC-AD0E-E873AA4C43C9}"/>
          </ac:spMkLst>
        </pc:spChg>
        <pc:spChg chg="add mod">
          <ac:chgData name="Shared Drive" userId="a8e99ec4-c3c1-49ac-ba97-2c12eee91f6a" providerId="ADAL" clId="{AF726F36-B9D8-4655-BF51-D73708EE6BD2}" dt="2020-06-05T21:43:19.784" v="5868"/>
          <ac:spMkLst>
            <pc:docMk/>
            <pc:sldMk cId="2104659286" sldId="2197"/>
            <ac:spMk id="16" creationId="{7C2A8080-AC20-4AA8-A172-4B00700CE412}"/>
          </ac:spMkLst>
        </pc:spChg>
        <pc:spChg chg="add mod">
          <ac:chgData name="Shared Drive" userId="a8e99ec4-c3c1-49ac-ba97-2c12eee91f6a" providerId="ADAL" clId="{AF726F36-B9D8-4655-BF51-D73708EE6BD2}" dt="2020-06-05T21:44:30.761" v="5921" actId="20577"/>
          <ac:spMkLst>
            <pc:docMk/>
            <pc:sldMk cId="2104659286" sldId="2197"/>
            <ac:spMk id="17" creationId="{CF4A835A-A720-4E68-96A2-7D93C4C6FACA}"/>
          </ac:spMkLst>
        </pc:spChg>
        <pc:spChg chg="add mod">
          <ac:chgData name="Shared Drive" userId="a8e99ec4-c3c1-49ac-ba97-2c12eee91f6a" providerId="ADAL" clId="{AF726F36-B9D8-4655-BF51-D73708EE6BD2}" dt="2020-06-05T22:00:05.457" v="6305" actId="108"/>
          <ac:spMkLst>
            <pc:docMk/>
            <pc:sldMk cId="2104659286" sldId="2197"/>
            <ac:spMk id="18" creationId="{3F2BB187-6CB4-4299-BB0D-16459044CA26}"/>
          </ac:spMkLst>
        </pc:spChg>
        <pc:spChg chg="add del mod">
          <ac:chgData name="Shared Drive" userId="a8e99ec4-c3c1-49ac-ba97-2c12eee91f6a" providerId="ADAL" clId="{AF726F36-B9D8-4655-BF51-D73708EE6BD2}" dt="2020-06-05T22:00:08.131" v="6306" actId="478"/>
          <ac:spMkLst>
            <pc:docMk/>
            <pc:sldMk cId="2104659286" sldId="2197"/>
            <ac:spMk id="19" creationId="{5B9C68CC-732D-43D5-8934-2DEF9815FC2C}"/>
          </ac:spMkLst>
        </pc:spChg>
        <pc:spChg chg="add mod">
          <ac:chgData name="Shared Drive" userId="a8e99ec4-c3c1-49ac-ba97-2c12eee91f6a" providerId="ADAL" clId="{AF726F36-B9D8-4655-BF51-D73708EE6BD2}" dt="2020-06-05T22:07:36.187" v="6593"/>
          <ac:spMkLst>
            <pc:docMk/>
            <pc:sldMk cId="2104659286" sldId="2197"/>
            <ac:spMk id="21" creationId="{F05E1F44-F3B2-4DCB-B101-007254AFD027}"/>
          </ac:spMkLst>
        </pc:spChg>
        <pc:spChg chg="mod">
          <ac:chgData name="Shared Drive" userId="a8e99ec4-c3c1-49ac-ba97-2c12eee91f6a" providerId="ADAL" clId="{AF726F36-B9D8-4655-BF51-D73708EE6BD2}" dt="2020-06-05T21:52:51.763" v="6077" actId="1036"/>
          <ac:spMkLst>
            <pc:docMk/>
            <pc:sldMk cId="2104659286" sldId="2197"/>
            <ac:spMk id="118795" creationId="{33CFF5EE-1563-4331-877E-F700CA660BC2}"/>
          </ac:spMkLst>
        </pc:spChg>
        <pc:spChg chg="mod">
          <ac:chgData name="Shared Drive" userId="a8e99ec4-c3c1-49ac-ba97-2c12eee91f6a" providerId="ADAL" clId="{AF726F36-B9D8-4655-BF51-D73708EE6BD2}" dt="2020-06-05T21:52:51.763" v="6077" actId="1036"/>
          <ac:spMkLst>
            <pc:docMk/>
            <pc:sldMk cId="2104659286" sldId="2197"/>
            <ac:spMk id="118796" creationId="{9774FBA3-15F3-439F-B03A-7B31BBFF1F6D}"/>
          </ac:spMkLst>
        </pc:spChg>
        <pc:grpChg chg="mod">
          <ac:chgData name="Shared Drive" userId="a8e99ec4-c3c1-49ac-ba97-2c12eee91f6a" providerId="ADAL" clId="{AF726F36-B9D8-4655-BF51-D73708EE6BD2}" dt="2020-06-05T21:52:51.763" v="6077" actId="1036"/>
          <ac:grpSpMkLst>
            <pc:docMk/>
            <pc:sldMk cId="2104659286" sldId="2197"/>
            <ac:grpSpMk id="544781" creationId="{6FB5FE98-286C-4BD5-ADC1-2AE37992ECAF}"/>
          </ac:grpSpMkLst>
        </pc:grpChg>
      </pc:sldChg>
      <pc:sldChg chg="add">
        <pc:chgData name="Shared Drive" userId="a8e99ec4-c3c1-49ac-ba97-2c12eee91f6a" providerId="ADAL" clId="{AF726F36-B9D8-4655-BF51-D73708EE6BD2}" dt="2020-06-18T17:22:08.116" v="17864"/>
        <pc:sldMkLst>
          <pc:docMk/>
          <pc:sldMk cId="2415809881" sldId="2197"/>
        </pc:sldMkLst>
      </pc:sldChg>
      <pc:sldChg chg="add">
        <pc:chgData name="Shared Drive" userId="a8e99ec4-c3c1-49ac-ba97-2c12eee91f6a" providerId="ADAL" clId="{AF726F36-B9D8-4655-BF51-D73708EE6BD2}" dt="2020-06-18T17:22:08.116" v="17864"/>
        <pc:sldMkLst>
          <pc:docMk/>
          <pc:sldMk cId="1525846096" sldId="2198"/>
        </pc:sldMkLst>
      </pc:sldChg>
      <pc:sldChg chg="addSp delSp modSp del mod ord modAnim">
        <pc:chgData name="Shared Drive" userId="a8e99ec4-c3c1-49ac-ba97-2c12eee91f6a" providerId="ADAL" clId="{AF726F36-B9D8-4655-BF51-D73708EE6BD2}" dt="2020-06-18T17:21:59.862" v="17863" actId="2696"/>
        <pc:sldMkLst>
          <pc:docMk/>
          <pc:sldMk cId="1609414511" sldId="2198"/>
        </pc:sldMkLst>
        <pc:spChg chg="add mod">
          <ac:chgData name="Shared Drive" userId="a8e99ec4-c3c1-49ac-ba97-2c12eee91f6a" providerId="ADAL" clId="{AF726F36-B9D8-4655-BF51-D73708EE6BD2}" dt="2020-06-05T21:49:01.577" v="5925"/>
          <ac:spMkLst>
            <pc:docMk/>
            <pc:sldMk cId="1609414511" sldId="2198"/>
            <ac:spMk id="16" creationId="{71034A1A-187A-49F2-A738-0D16812A6ACF}"/>
          </ac:spMkLst>
        </pc:spChg>
        <pc:spChg chg="add mod">
          <ac:chgData name="Shared Drive" userId="a8e99ec4-c3c1-49ac-ba97-2c12eee91f6a" providerId="ADAL" clId="{AF726F36-B9D8-4655-BF51-D73708EE6BD2}" dt="2020-06-13T14:53:42.061" v="14554" actId="6549"/>
          <ac:spMkLst>
            <pc:docMk/>
            <pc:sldMk cId="1609414511" sldId="2198"/>
            <ac:spMk id="17" creationId="{612BB757-E846-4DB2-B690-8DDEC8AD11CF}"/>
          </ac:spMkLst>
        </pc:spChg>
        <pc:spChg chg="add mod">
          <ac:chgData name="Shared Drive" userId="a8e99ec4-c3c1-49ac-ba97-2c12eee91f6a" providerId="ADAL" clId="{AF726F36-B9D8-4655-BF51-D73708EE6BD2}" dt="2020-06-05T22:05:38.905" v="6540" actId="108"/>
          <ac:spMkLst>
            <pc:docMk/>
            <pc:sldMk cId="1609414511" sldId="2198"/>
            <ac:spMk id="18" creationId="{8A7CDD44-F5E4-4D4C-9D71-05FA1350EFB3}"/>
          </ac:spMkLst>
        </pc:spChg>
        <pc:spChg chg="add del mod">
          <ac:chgData name="Shared Drive" userId="a8e99ec4-c3c1-49ac-ba97-2c12eee91f6a" providerId="ADAL" clId="{AF726F36-B9D8-4655-BF51-D73708EE6BD2}" dt="2020-06-05T21:58:49.135" v="6302"/>
          <ac:spMkLst>
            <pc:docMk/>
            <pc:sldMk cId="1609414511" sldId="2198"/>
            <ac:spMk id="19" creationId="{C7F2823C-09C3-471C-94F6-0E1383002FF8}"/>
          </ac:spMkLst>
        </pc:spChg>
        <pc:spChg chg="add del mod">
          <ac:chgData name="Shared Drive" userId="a8e99ec4-c3c1-49ac-ba97-2c12eee91f6a" providerId="ADAL" clId="{AF726F36-B9D8-4655-BF51-D73708EE6BD2}" dt="2020-06-05T22:06:45.400" v="6573" actId="478"/>
          <ac:spMkLst>
            <pc:docMk/>
            <pc:sldMk cId="1609414511" sldId="2198"/>
            <ac:spMk id="20" creationId="{48FC2CDC-06CE-4860-8004-91C58DDB853E}"/>
          </ac:spMkLst>
        </pc:spChg>
        <pc:spChg chg="mod">
          <ac:chgData name="Shared Drive" userId="a8e99ec4-c3c1-49ac-ba97-2c12eee91f6a" providerId="ADAL" clId="{AF726F36-B9D8-4655-BF51-D73708EE6BD2}" dt="2020-06-05T22:06:27.956" v="6572" actId="6549"/>
          <ac:spMkLst>
            <pc:docMk/>
            <pc:sldMk cId="1609414511" sldId="2198"/>
            <ac:spMk id="118786" creationId="{787E5D9B-C8CB-46AB-A51C-40A5A1A13552}"/>
          </ac:spMkLst>
        </pc:spChg>
        <pc:spChg chg="mod topLvl">
          <ac:chgData name="Shared Drive" userId="a8e99ec4-c3c1-49ac-ba97-2c12eee91f6a" providerId="ADAL" clId="{AF726F36-B9D8-4655-BF51-D73708EE6BD2}" dt="2020-06-05T22:05:49.709" v="6543" actId="165"/>
          <ac:spMkLst>
            <pc:docMk/>
            <pc:sldMk cId="1609414511" sldId="2198"/>
            <ac:spMk id="118795" creationId="{33CFF5EE-1563-4331-877E-F700CA660BC2}"/>
          </ac:spMkLst>
        </pc:spChg>
        <pc:spChg chg="mod topLvl">
          <ac:chgData name="Shared Drive" userId="a8e99ec4-c3c1-49ac-ba97-2c12eee91f6a" providerId="ADAL" clId="{AF726F36-B9D8-4655-BF51-D73708EE6BD2}" dt="2020-06-05T22:05:58.693" v="6544" actId="108"/>
          <ac:spMkLst>
            <pc:docMk/>
            <pc:sldMk cId="1609414511" sldId="2198"/>
            <ac:spMk id="118796" creationId="{9774FBA3-15F3-439F-B03A-7B31BBFF1F6D}"/>
          </ac:spMkLst>
        </pc:spChg>
        <pc:spChg chg="mod topLvl">
          <ac:chgData name="Shared Drive" userId="a8e99ec4-c3c1-49ac-ba97-2c12eee91f6a" providerId="ADAL" clId="{AF726F36-B9D8-4655-BF51-D73708EE6BD2}" dt="2020-06-05T22:05:29.224" v="6538" actId="165"/>
          <ac:spMkLst>
            <pc:docMk/>
            <pc:sldMk cId="1609414511" sldId="2198"/>
            <ac:spMk id="118797" creationId="{8EF28B26-23AA-414C-8C87-A289D2B43DB8}"/>
          </ac:spMkLst>
        </pc:spChg>
        <pc:spChg chg="add del mod topLvl">
          <ac:chgData name="Shared Drive" userId="a8e99ec4-c3c1-49ac-ba97-2c12eee91f6a" providerId="ADAL" clId="{AF726F36-B9D8-4655-BF51-D73708EE6BD2}" dt="2020-06-05T22:08:22.744" v="6594" actId="14100"/>
          <ac:spMkLst>
            <pc:docMk/>
            <pc:sldMk cId="1609414511" sldId="2198"/>
            <ac:spMk id="118798" creationId="{107C7CEB-3E30-41E0-85CD-B4646F505EA4}"/>
          </ac:spMkLst>
        </pc:spChg>
        <pc:grpChg chg="add del mod">
          <ac:chgData name="Shared Drive" userId="a8e99ec4-c3c1-49ac-ba97-2c12eee91f6a" providerId="ADAL" clId="{AF726F36-B9D8-4655-BF51-D73708EE6BD2}" dt="2020-06-05T22:05:29.224" v="6538" actId="165"/>
          <ac:grpSpMkLst>
            <pc:docMk/>
            <pc:sldMk cId="1609414511" sldId="2198"/>
            <ac:grpSpMk id="544778" creationId="{0792326C-514E-40CF-BD7E-4CD1BA12266C}"/>
          </ac:grpSpMkLst>
        </pc:grpChg>
        <pc:grpChg chg="del mod">
          <ac:chgData name="Shared Drive" userId="a8e99ec4-c3c1-49ac-ba97-2c12eee91f6a" providerId="ADAL" clId="{AF726F36-B9D8-4655-BF51-D73708EE6BD2}" dt="2020-06-05T22:05:49.709" v="6543" actId="165"/>
          <ac:grpSpMkLst>
            <pc:docMk/>
            <pc:sldMk cId="1609414511" sldId="2198"/>
            <ac:grpSpMk id="544781" creationId="{6FB5FE98-286C-4BD5-ADC1-2AE37992ECAF}"/>
          </ac:grpSpMkLst>
        </pc:grpChg>
      </pc:sldChg>
      <pc:sldChg chg="del">
        <pc:chgData name="Shared Drive" userId="a8e99ec4-c3c1-49ac-ba97-2c12eee91f6a" providerId="ADAL" clId="{AF726F36-B9D8-4655-BF51-D73708EE6BD2}" dt="2020-06-18T17:21:59.862" v="17863" actId="2696"/>
        <pc:sldMkLst>
          <pc:docMk/>
          <pc:sldMk cId="3465761167" sldId="2199"/>
        </pc:sldMkLst>
      </pc:sldChg>
      <pc:sldChg chg="add">
        <pc:chgData name="Shared Drive" userId="a8e99ec4-c3c1-49ac-ba97-2c12eee91f6a" providerId="ADAL" clId="{AF726F36-B9D8-4655-BF51-D73708EE6BD2}" dt="2020-06-18T17:22:08.116" v="17864"/>
        <pc:sldMkLst>
          <pc:docMk/>
          <pc:sldMk cId="3788784744" sldId="2199"/>
        </pc:sldMkLst>
      </pc:sldChg>
      <pc:sldChg chg="del">
        <pc:chgData name="Shared Drive" userId="a8e99ec4-c3c1-49ac-ba97-2c12eee91f6a" providerId="ADAL" clId="{AF726F36-B9D8-4655-BF51-D73708EE6BD2}" dt="2020-06-18T17:21:15.844" v="17862" actId="47"/>
        <pc:sldMkLst>
          <pc:docMk/>
          <pc:sldMk cId="2952343985" sldId="2200"/>
        </pc:sldMkLst>
      </pc:sldChg>
      <pc:sldChg chg="addSp modSp mod modAnim">
        <pc:chgData name="Shared Drive" userId="a8e99ec4-c3c1-49ac-ba97-2c12eee91f6a" providerId="ADAL" clId="{AF726F36-B9D8-4655-BF51-D73708EE6BD2}" dt="2020-06-06T17:51:16.545" v="9062" actId="113"/>
        <pc:sldMkLst>
          <pc:docMk/>
          <pc:sldMk cId="2061636891" sldId="2201"/>
        </pc:sldMkLst>
        <pc:spChg chg="mod">
          <ac:chgData name="Shared Drive" userId="a8e99ec4-c3c1-49ac-ba97-2c12eee91f6a" providerId="ADAL" clId="{AF726F36-B9D8-4655-BF51-D73708EE6BD2}" dt="2020-06-06T17:28:58.632" v="8333" actId="20577"/>
          <ac:spMkLst>
            <pc:docMk/>
            <pc:sldMk cId="2061636891" sldId="2201"/>
            <ac:spMk id="2" creationId="{A89AF2B2-10CC-4743-92F2-C1ADD924FF40}"/>
          </ac:spMkLst>
        </pc:spChg>
        <pc:spChg chg="add mod">
          <ac:chgData name="Shared Drive" userId="a8e99ec4-c3c1-49ac-ba97-2c12eee91f6a" providerId="ADAL" clId="{AF726F36-B9D8-4655-BF51-D73708EE6BD2}" dt="2020-06-06T17:51:16.545" v="9062" actId="113"/>
          <ac:spMkLst>
            <pc:docMk/>
            <pc:sldMk cId="2061636891" sldId="2201"/>
            <ac:spMk id="3" creationId="{09B51C26-7D60-4600-844A-A97481CD857E}"/>
          </ac:spMkLst>
        </pc:spChg>
        <pc:spChg chg="mod">
          <ac:chgData name="Shared Drive" userId="a8e99ec4-c3c1-49ac-ba97-2c12eee91f6a" providerId="ADAL" clId="{AF726F36-B9D8-4655-BF51-D73708EE6BD2}" dt="2020-06-06T17:47:29.399" v="9031" actId="1037"/>
          <ac:spMkLst>
            <pc:docMk/>
            <pc:sldMk cId="2061636891" sldId="2201"/>
            <ac:spMk id="5" creationId="{FA7A3F7B-BB64-455D-AA6F-CBAC0FDE25D5}"/>
          </ac:spMkLst>
        </pc:spChg>
        <pc:spChg chg="mod">
          <ac:chgData name="Shared Drive" userId="a8e99ec4-c3c1-49ac-ba97-2c12eee91f6a" providerId="ADAL" clId="{AF726F36-B9D8-4655-BF51-D73708EE6BD2}" dt="2020-06-06T17:47:29.399" v="9031" actId="1037"/>
          <ac:spMkLst>
            <pc:docMk/>
            <pc:sldMk cId="2061636891" sldId="2201"/>
            <ac:spMk id="6" creationId="{35C0484C-23D7-42A8-9DC4-7BE8814B44B8}"/>
          </ac:spMkLst>
        </pc:spChg>
        <pc:spChg chg="mod">
          <ac:chgData name="Shared Drive" userId="a8e99ec4-c3c1-49ac-ba97-2c12eee91f6a" providerId="ADAL" clId="{AF726F36-B9D8-4655-BF51-D73708EE6BD2}" dt="2020-06-06T17:47:29.399" v="9031" actId="1037"/>
          <ac:spMkLst>
            <pc:docMk/>
            <pc:sldMk cId="2061636891" sldId="2201"/>
            <ac:spMk id="7" creationId="{24FD98B6-48E5-4649-9601-BD09F542119F}"/>
          </ac:spMkLst>
        </pc:spChg>
        <pc:graphicFrameChg chg="mod">
          <ac:chgData name="Shared Drive" userId="a8e99ec4-c3c1-49ac-ba97-2c12eee91f6a" providerId="ADAL" clId="{AF726F36-B9D8-4655-BF51-D73708EE6BD2}" dt="2020-06-06T17:47:29.399" v="9031" actId="1037"/>
          <ac:graphicFrameMkLst>
            <pc:docMk/>
            <pc:sldMk cId="2061636891" sldId="2201"/>
            <ac:graphicFrameMk id="4" creationId="{64DD433E-36A0-41A1-9B16-E647A11D3B72}"/>
          </ac:graphicFrameMkLst>
        </pc:graphicFrameChg>
        <pc:picChg chg="add mod">
          <ac:chgData name="Shared Drive" userId="a8e99ec4-c3c1-49ac-ba97-2c12eee91f6a" providerId="ADAL" clId="{AF726F36-B9D8-4655-BF51-D73708EE6BD2}" dt="2020-06-06T17:28:22.304" v="8269" actId="1076"/>
          <ac:picMkLst>
            <pc:docMk/>
            <pc:sldMk cId="2061636891" sldId="2201"/>
            <ac:picMk id="8" creationId="{6E67541B-2BCA-45DD-A76A-EAF5D03CAF73}"/>
          </ac:picMkLst>
        </pc:picChg>
      </pc:sldChg>
      <pc:sldChg chg="addSp delSp modSp mod">
        <pc:chgData name="Shared Drive" userId="a8e99ec4-c3c1-49ac-ba97-2c12eee91f6a" providerId="ADAL" clId="{AF726F36-B9D8-4655-BF51-D73708EE6BD2}" dt="2020-06-12T16:19:16.726" v="13189" actId="403"/>
        <pc:sldMkLst>
          <pc:docMk/>
          <pc:sldMk cId="2791614685" sldId="2202"/>
        </pc:sldMkLst>
        <pc:spChg chg="add del mod">
          <ac:chgData name="Shared Drive" userId="a8e99ec4-c3c1-49ac-ba97-2c12eee91f6a" providerId="ADAL" clId="{AF726F36-B9D8-4655-BF51-D73708EE6BD2}" dt="2020-06-12T16:18:46.824" v="13172"/>
          <ac:spMkLst>
            <pc:docMk/>
            <pc:sldMk cId="2791614685" sldId="2202"/>
            <ac:spMk id="3" creationId="{EEF43830-7005-45D9-AB7D-247BB069DBB8}"/>
          </ac:spMkLst>
        </pc:spChg>
        <pc:spChg chg="add del mod">
          <ac:chgData name="Shared Drive" userId="a8e99ec4-c3c1-49ac-ba97-2c12eee91f6a" providerId="ADAL" clId="{AF726F36-B9D8-4655-BF51-D73708EE6BD2}" dt="2020-06-12T16:18:46.168" v="13171" actId="767"/>
          <ac:spMkLst>
            <pc:docMk/>
            <pc:sldMk cId="2791614685" sldId="2202"/>
            <ac:spMk id="4" creationId="{0DBB033C-E47F-4CFC-9B4F-B19B3162724D}"/>
          </ac:spMkLst>
        </pc:spChg>
        <pc:spChg chg="add mod">
          <ac:chgData name="Shared Drive" userId="a8e99ec4-c3c1-49ac-ba97-2c12eee91f6a" providerId="ADAL" clId="{AF726F36-B9D8-4655-BF51-D73708EE6BD2}" dt="2020-06-12T16:19:16.726" v="13189" actId="403"/>
          <ac:spMkLst>
            <pc:docMk/>
            <pc:sldMk cId="2791614685" sldId="2202"/>
            <ac:spMk id="5" creationId="{51526974-42B7-4488-B57B-DDCFB8971D59}"/>
          </ac:spMkLst>
        </pc:spChg>
        <pc:spChg chg="mod">
          <ac:chgData name="Shared Drive" userId="a8e99ec4-c3c1-49ac-ba97-2c12eee91f6a" providerId="ADAL" clId="{AF726F36-B9D8-4655-BF51-D73708EE6BD2}" dt="2020-06-10T15:29:58.690" v="9432" actId="6549"/>
          <ac:spMkLst>
            <pc:docMk/>
            <pc:sldMk cId="2791614685" sldId="2202"/>
            <ac:spMk id="16" creationId="{EBC42388-7397-41C1-9DDE-04686C0EC13C}"/>
          </ac:spMkLst>
        </pc:spChg>
      </pc:sldChg>
      <pc:sldChg chg="addSp modSp mod modAnim">
        <pc:chgData name="Shared Drive" userId="a8e99ec4-c3c1-49ac-ba97-2c12eee91f6a" providerId="ADAL" clId="{AF726F36-B9D8-4655-BF51-D73708EE6BD2}" dt="2020-06-12T16:17:53.997" v="13168" actId="1076"/>
        <pc:sldMkLst>
          <pc:docMk/>
          <pc:sldMk cId="2395506925" sldId="2204"/>
        </pc:sldMkLst>
        <pc:spChg chg="add mod">
          <ac:chgData name="Shared Drive" userId="a8e99ec4-c3c1-49ac-ba97-2c12eee91f6a" providerId="ADAL" clId="{AF726F36-B9D8-4655-BF51-D73708EE6BD2}" dt="2020-06-12T16:17:53.997" v="13168" actId="1076"/>
          <ac:spMkLst>
            <pc:docMk/>
            <pc:sldMk cId="2395506925" sldId="2204"/>
            <ac:spMk id="9" creationId="{2BAD4D25-CE00-4A3A-BB3F-59D2276F14D3}"/>
          </ac:spMkLst>
        </pc:spChg>
        <pc:spChg chg="mod">
          <ac:chgData name="Shared Drive" userId="a8e99ec4-c3c1-49ac-ba97-2c12eee91f6a" providerId="ADAL" clId="{AF726F36-B9D8-4655-BF51-D73708EE6BD2}" dt="2020-06-10T15:32:23.994" v="9438" actId="1076"/>
          <ac:spMkLst>
            <pc:docMk/>
            <pc:sldMk cId="2395506925" sldId="2204"/>
            <ac:spMk id="11" creationId="{1EC77687-C009-4B23-8029-B79D4CB2F6DD}"/>
          </ac:spMkLst>
        </pc:spChg>
        <pc:spChg chg="add mod">
          <ac:chgData name="Shared Drive" userId="a8e99ec4-c3c1-49ac-ba97-2c12eee91f6a" providerId="ADAL" clId="{AF726F36-B9D8-4655-BF51-D73708EE6BD2}" dt="2020-06-10T15:27:18.750" v="9405" actId="1076"/>
          <ac:spMkLst>
            <pc:docMk/>
            <pc:sldMk cId="2395506925" sldId="2204"/>
            <ac:spMk id="12" creationId="{4132AEE3-A7FC-4D83-A4B2-989E6FC51222}"/>
          </ac:spMkLst>
        </pc:spChg>
      </pc:sldChg>
      <pc:sldChg chg="modAnim">
        <pc:chgData name="Shared Drive" userId="a8e99ec4-c3c1-49ac-ba97-2c12eee91f6a" providerId="ADAL" clId="{AF726F36-B9D8-4655-BF51-D73708EE6BD2}" dt="2020-06-06T17:31:44.380" v="8359"/>
        <pc:sldMkLst>
          <pc:docMk/>
          <pc:sldMk cId="1564842787" sldId="2208"/>
        </pc:sldMkLst>
      </pc:sldChg>
      <pc:sldChg chg="addSp delSp modSp mod">
        <pc:chgData name="Shared Drive" userId="a8e99ec4-c3c1-49ac-ba97-2c12eee91f6a" providerId="ADAL" clId="{AF726F36-B9D8-4655-BF51-D73708EE6BD2}" dt="2020-06-18T22:46:47.699" v="18775" actId="478"/>
        <pc:sldMkLst>
          <pc:docMk/>
          <pc:sldMk cId="1205320538" sldId="2209"/>
        </pc:sldMkLst>
        <pc:spChg chg="add mod">
          <ac:chgData name="Shared Drive" userId="a8e99ec4-c3c1-49ac-ba97-2c12eee91f6a" providerId="ADAL" clId="{AF726F36-B9D8-4655-BF51-D73708EE6BD2}" dt="2020-06-18T21:23:09.670" v="17983" actId="14100"/>
          <ac:spMkLst>
            <pc:docMk/>
            <pc:sldMk cId="1205320538" sldId="2209"/>
            <ac:spMk id="8" creationId="{0F3A19EF-E9E0-4715-8322-19627E75C7A9}"/>
          </ac:spMkLst>
        </pc:spChg>
        <pc:spChg chg="mod">
          <ac:chgData name="Shared Drive" userId="a8e99ec4-c3c1-49ac-ba97-2c12eee91f6a" providerId="ADAL" clId="{AF726F36-B9D8-4655-BF51-D73708EE6BD2}" dt="2020-06-18T21:24:12.122" v="18008" actId="20577"/>
          <ac:spMkLst>
            <pc:docMk/>
            <pc:sldMk cId="1205320538" sldId="2209"/>
            <ac:spMk id="218" creationId="{E8798B27-8ADE-46BB-AF80-255BC40B13CE}"/>
          </ac:spMkLst>
        </pc:spChg>
        <pc:picChg chg="del">
          <ac:chgData name="Shared Drive" userId="a8e99ec4-c3c1-49ac-ba97-2c12eee91f6a" providerId="ADAL" clId="{AF726F36-B9D8-4655-BF51-D73708EE6BD2}" dt="2020-06-18T22:46:47.699" v="18775" actId="478"/>
          <ac:picMkLst>
            <pc:docMk/>
            <pc:sldMk cId="1205320538" sldId="2209"/>
            <ac:picMk id="7" creationId="{82928989-2F89-4585-AB7B-04E5BC9D165F}"/>
          </ac:picMkLst>
        </pc:picChg>
      </pc:sldChg>
      <pc:sldChg chg="del">
        <pc:chgData name="Shared Drive" userId="a8e99ec4-c3c1-49ac-ba97-2c12eee91f6a" providerId="ADAL" clId="{AF726F36-B9D8-4655-BF51-D73708EE6BD2}" dt="2020-06-18T17:21:59.862" v="17863" actId="2696"/>
        <pc:sldMkLst>
          <pc:docMk/>
          <pc:sldMk cId="2980004168" sldId="2210"/>
        </pc:sldMkLst>
      </pc:sldChg>
      <pc:sldChg chg="addSp delSp modSp add mod">
        <pc:chgData name="Shared Drive" userId="a8e99ec4-c3c1-49ac-ba97-2c12eee91f6a" providerId="ADAL" clId="{AF726F36-B9D8-4655-BF51-D73708EE6BD2}" dt="2020-06-18T22:48:13.750" v="18779" actId="478"/>
        <pc:sldMkLst>
          <pc:docMk/>
          <pc:sldMk cId="3001100653" sldId="2210"/>
        </pc:sldMkLst>
        <pc:spChg chg="add mod">
          <ac:chgData name="Shared Drive" userId="a8e99ec4-c3c1-49ac-ba97-2c12eee91f6a" providerId="ADAL" clId="{AF726F36-B9D8-4655-BF51-D73708EE6BD2}" dt="2020-06-18T21:23:18.093" v="17984"/>
          <ac:spMkLst>
            <pc:docMk/>
            <pc:sldMk cId="3001100653" sldId="2210"/>
            <ac:spMk id="8" creationId="{B71895EA-3E29-4D33-A6B1-906260425932}"/>
          </ac:spMkLst>
        </pc:spChg>
        <pc:spChg chg="mod">
          <ac:chgData name="Shared Drive" userId="a8e99ec4-c3c1-49ac-ba97-2c12eee91f6a" providerId="ADAL" clId="{AF726F36-B9D8-4655-BF51-D73708EE6BD2}" dt="2020-06-18T21:24:33.090" v="18016" actId="20577"/>
          <ac:spMkLst>
            <pc:docMk/>
            <pc:sldMk cId="3001100653" sldId="2210"/>
            <ac:spMk id="218" creationId="{E8798B27-8ADE-46BB-AF80-255BC40B13CE}"/>
          </ac:spMkLst>
        </pc:spChg>
        <pc:picChg chg="add del">
          <ac:chgData name="Shared Drive" userId="a8e99ec4-c3c1-49ac-ba97-2c12eee91f6a" providerId="ADAL" clId="{AF726F36-B9D8-4655-BF51-D73708EE6BD2}" dt="2020-06-18T22:48:11.803" v="18778"/>
          <ac:picMkLst>
            <pc:docMk/>
            <pc:sldMk cId="3001100653" sldId="2210"/>
            <ac:picMk id="2" creationId="{F08D4D5E-2EE6-460A-B112-D87A6988DD79}"/>
          </ac:picMkLst>
        </pc:picChg>
        <pc:picChg chg="add del">
          <ac:chgData name="Shared Drive" userId="a8e99ec4-c3c1-49ac-ba97-2c12eee91f6a" providerId="ADAL" clId="{AF726F36-B9D8-4655-BF51-D73708EE6BD2}" dt="2020-06-18T22:48:13.750" v="18779" actId="478"/>
          <ac:picMkLst>
            <pc:docMk/>
            <pc:sldMk cId="3001100653" sldId="2210"/>
            <ac:picMk id="7" creationId="{82928989-2F89-4585-AB7B-04E5BC9D165F}"/>
          </ac:picMkLst>
        </pc:picChg>
      </pc:sldChg>
      <pc:sldChg chg="del ord">
        <pc:chgData name="Shared Drive" userId="a8e99ec4-c3c1-49ac-ba97-2c12eee91f6a" providerId="ADAL" clId="{AF726F36-B9D8-4655-BF51-D73708EE6BD2}" dt="2020-06-18T17:21:59.862" v="17863" actId="2696"/>
        <pc:sldMkLst>
          <pc:docMk/>
          <pc:sldMk cId="1592565702" sldId="2211"/>
        </pc:sldMkLst>
      </pc:sldChg>
      <pc:sldChg chg="add">
        <pc:chgData name="Shared Drive" userId="a8e99ec4-c3c1-49ac-ba97-2c12eee91f6a" providerId="ADAL" clId="{AF726F36-B9D8-4655-BF51-D73708EE6BD2}" dt="2020-06-18T17:22:08.116" v="17864"/>
        <pc:sldMkLst>
          <pc:docMk/>
          <pc:sldMk cId="2482389436" sldId="2211"/>
        </pc:sldMkLst>
      </pc:sldChg>
      <pc:sldChg chg="modSp del ord modAnim">
        <pc:chgData name="Shared Drive" userId="a8e99ec4-c3c1-49ac-ba97-2c12eee91f6a" providerId="ADAL" clId="{AF726F36-B9D8-4655-BF51-D73708EE6BD2}" dt="2020-06-18T17:21:59.862" v="17863" actId="2696"/>
        <pc:sldMkLst>
          <pc:docMk/>
          <pc:sldMk cId="3392561390" sldId="2212"/>
        </pc:sldMkLst>
        <pc:spChg chg="mod">
          <ac:chgData name="Shared Drive" userId="a8e99ec4-c3c1-49ac-ba97-2c12eee91f6a" providerId="ADAL" clId="{AF726F36-B9D8-4655-BF51-D73708EE6BD2}" dt="2020-06-12T23:58:45.009" v="14166" actId="20577"/>
          <ac:spMkLst>
            <pc:docMk/>
            <pc:sldMk cId="3392561390" sldId="2212"/>
            <ac:spMk id="8" creationId="{00000000-0000-0000-0000-000000000000}"/>
          </ac:spMkLst>
        </pc:spChg>
        <pc:spChg chg="mod">
          <ac:chgData name="Shared Drive" userId="a8e99ec4-c3c1-49ac-ba97-2c12eee91f6a" providerId="ADAL" clId="{AF726F36-B9D8-4655-BF51-D73708EE6BD2}" dt="2020-06-12T23:58:45.304" v="14167" actId="6549"/>
          <ac:spMkLst>
            <pc:docMk/>
            <pc:sldMk cId="3392561390" sldId="2212"/>
            <ac:spMk id="16" creationId="{B0FE8BD3-FD0B-4EC7-8141-3B58DCF1C2ED}"/>
          </ac:spMkLst>
        </pc:spChg>
      </pc:sldChg>
      <pc:sldChg chg="add">
        <pc:chgData name="Shared Drive" userId="a8e99ec4-c3c1-49ac-ba97-2c12eee91f6a" providerId="ADAL" clId="{AF726F36-B9D8-4655-BF51-D73708EE6BD2}" dt="2020-06-18T17:22:08.116" v="17864"/>
        <pc:sldMkLst>
          <pc:docMk/>
          <pc:sldMk cId="3418691728" sldId="2212"/>
        </pc:sldMkLst>
      </pc:sldChg>
      <pc:sldChg chg="addSp delSp modSp mod">
        <pc:chgData name="Shared Drive" userId="a8e99ec4-c3c1-49ac-ba97-2c12eee91f6a" providerId="ADAL" clId="{AF726F36-B9D8-4655-BF51-D73708EE6BD2}" dt="2020-06-18T22:49:40.629" v="18789" actId="478"/>
        <pc:sldMkLst>
          <pc:docMk/>
          <pc:sldMk cId="4242939944" sldId="2215"/>
        </pc:sldMkLst>
        <pc:spChg chg="mod">
          <ac:chgData name="Shared Drive" userId="a8e99ec4-c3c1-49ac-ba97-2c12eee91f6a" providerId="ADAL" clId="{AF726F36-B9D8-4655-BF51-D73708EE6BD2}" dt="2020-06-18T22:49:14.517" v="18785" actId="20577"/>
          <ac:spMkLst>
            <pc:docMk/>
            <pc:sldMk cId="4242939944" sldId="2215"/>
            <ac:spMk id="218" creationId="{E8798B27-8ADE-46BB-AF80-255BC40B13CE}"/>
          </ac:spMkLst>
        </pc:spChg>
        <pc:picChg chg="add del">
          <ac:chgData name="Shared Drive" userId="a8e99ec4-c3c1-49ac-ba97-2c12eee91f6a" providerId="ADAL" clId="{AF726F36-B9D8-4655-BF51-D73708EE6BD2}" dt="2020-06-18T22:49:40.061" v="18788"/>
          <ac:picMkLst>
            <pc:docMk/>
            <pc:sldMk cId="4242939944" sldId="2215"/>
            <ac:picMk id="2" creationId="{51D88BFA-F656-47E3-9F83-6385585AA832}"/>
          </ac:picMkLst>
        </pc:picChg>
        <pc:picChg chg="add del">
          <ac:chgData name="Shared Drive" userId="a8e99ec4-c3c1-49ac-ba97-2c12eee91f6a" providerId="ADAL" clId="{AF726F36-B9D8-4655-BF51-D73708EE6BD2}" dt="2020-06-18T22:49:40.629" v="18789" actId="478"/>
          <ac:picMkLst>
            <pc:docMk/>
            <pc:sldMk cId="4242939944" sldId="2215"/>
            <ac:picMk id="7" creationId="{82928989-2F89-4585-AB7B-04E5BC9D165F}"/>
          </ac:picMkLst>
        </pc:picChg>
      </pc:sldChg>
      <pc:sldChg chg="ord">
        <pc:chgData name="Shared Drive" userId="a8e99ec4-c3c1-49ac-ba97-2c12eee91f6a" providerId="ADAL" clId="{AF726F36-B9D8-4655-BF51-D73708EE6BD2}" dt="2020-06-05T23:13:59.160" v="6923"/>
        <pc:sldMkLst>
          <pc:docMk/>
          <pc:sldMk cId="0" sldId="2216"/>
        </pc:sldMkLst>
      </pc:sldChg>
      <pc:sldChg chg="modSp ord">
        <pc:chgData name="Shared Drive" userId="a8e99ec4-c3c1-49ac-ba97-2c12eee91f6a" providerId="ADAL" clId="{AF726F36-B9D8-4655-BF51-D73708EE6BD2}" dt="2020-06-13T18:49:31.163" v="16958" actId="20577"/>
        <pc:sldMkLst>
          <pc:docMk/>
          <pc:sldMk cId="0" sldId="2220"/>
        </pc:sldMkLst>
        <pc:graphicFrameChg chg="mod">
          <ac:chgData name="Shared Drive" userId="a8e99ec4-c3c1-49ac-ba97-2c12eee91f6a" providerId="ADAL" clId="{AF726F36-B9D8-4655-BF51-D73708EE6BD2}" dt="2020-06-13T18:49:31.163" v="16958" actId="20577"/>
          <ac:graphicFrameMkLst>
            <pc:docMk/>
            <pc:sldMk cId="0" sldId="2220"/>
            <ac:graphicFrameMk id="4" creationId="{A8E5C283-4C55-48D2-83DF-95BE48E09213}"/>
          </ac:graphicFrameMkLst>
        </pc:graphicFrameChg>
      </pc:sldChg>
      <pc:sldChg chg="modSp del mod">
        <pc:chgData name="Shared Drive" userId="a8e99ec4-c3c1-49ac-ba97-2c12eee91f6a" providerId="ADAL" clId="{AF726F36-B9D8-4655-BF51-D73708EE6BD2}" dt="2020-06-13T14:21:07.090" v="14502" actId="1037"/>
        <pc:sldMkLst>
          <pc:docMk/>
          <pc:sldMk cId="785409301" sldId="2221"/>
        </pc:sldMkLst>
        <pc:spChg chg="mod">
          <ac:chgData name="Shared Drive" userId="a8e99ec4-c3c1-49ac-ba97-2c12eee91f6a" providerId="ADAL" clId="{AF726F36-B9D8-4655-BF51-D73708EE6BD2}" dt="2020-06-13T14:21:07.090" v="14502" actId="1037"/>
          <ac:spMkLst>
            <pc:docMk/>
            <pc:sldMk cId="785409301" sldId="2221"/>
            <ac:spMk id="2" creationId="{FE003AFF-AB8C-4C34-84DA-8E55CFF0E393}"/>
          </ac:spMkLst>
        </pc:spChg>
      </pc:sldChg>
      <pc:sldChg chg="del">
        <pc:chgData name="Shared Drive" userId="a8e99ec4-c3c1-49ac-ba97-2c12eee91f6a" providerId="ADAL" clId="{AF726F36-B9D8-4655-BF51-D73708EE6BD2}" dt="2020-06-05T23:09:57.599" v="6660" actId="47"/>
        <pc:sldMkLst>
          <pc:docMk/>
          <pc:sldMk cId="0" sldId="2222"/>
        </pc:sldMkLst>
      </pc:sldChg>
      <pc:sldChg chg="del">
        <pc:chgData name="Shared Drive" userId="a8e99ec4-c3c1-49ac-ba97-2c12eee91f6a" providerId="ADAL" clId="{AF726F36-B9D8-4655-BF51-D73708EE6BD2}" dt="2020-06-04T00:20:25.184" v="5072" actId="2696"/>
        <pc:sldMkLst>
          <pc:docMk/>
          <pc:sldMk cId="3935867482" sldId="2223"/>
        </pc:sldMkLst>
      </pc:sldChg>
      <pc:sldChg chg="add ord">
        <pc:chgData name="Shared Drive" userId="a8e99ec4-c3c1-49ac-ba97-2c12eee91f6a" providerId="ADAL" clId="{AF726F36-B9D8-4655-BF51-D73708EE6BD2}" dt="2020-06-13T18:09:20.177" v="16840"/>
        <pc:sldMkLst>
          <pc:docMk/>
          <pc:sldMk cId="4156539995" sldId="2223"/>
        </pc:sldMkLst>
      </pc:sldChg>
      <pc:sldChg chg="modSp del ord">
        <pc:chgData name="Shared Drive" userId="a8e99ec4-c3c1-49ac-ba97-2c12eee91f6a" providerId="ADAL" clId="{AF726F36-B9D8-4655-BF51-D73708EE6BD2}" dt="2020-06-12T14:31:31.433" v="12150" actId="47"/>
        <pc:sldMkLst>
          <pc:docMk/>
          <pc:sldMk cId="2970659638" sldId="2224"/>
        </pc:sldMkLst>
        <pc:spChg chg="mod">
          <ac:chgData name="Shared Drive" userId="a8e99ec4-c3c1-49ac-ba97-2c12eee91f6a" providerId="ADAL" clId="{AF726F36-B9D8-4655-BF51-D73708EE6BD2}" dt="2020-05-29T21:58:00.052" v="15" actId="14100"/>
          <ac:spMkLst>
            <pc:docMk/>
            <pc:sldMk cId="2970659638" sldId="2224"/>
            <ac:spMk id="4" creationId="{26ABFA3A-C08D-46E9-9FE7-AFDBA5A8097C}"/>
          </ac:spMkLst>
        </pc:spChg>
        <pc:spChg chg="mod">
          <ac:chgData name="Shared Drive" userId="a8e99ec4-c3c1-49ac-ba97-2c12eee91f6a" providerId="ADAL" clId="{AF726F36-B9D8-4655-BF51-D73708EE6BD2}" dt="2020-05-29T21:59:21.480" v="51" actId="313"/>
          <ac:spMkLst>
            <pc:docMk/>
            <pc:sldMk cId="2970659638" sldId="2224"/>
            <ac:spMk id="5" creationId="{5B1700F1-BCCF-4E1A-A2ED-CFBFFB60FA96}"/>
          </ac:spMkLst>
        </pc:spChg>
      </pc:sldChg>
      <pc:sldChg chg="modSp mod modAnim">
        <pc:chgData name="Shared Drive" userId="a8e99ec4-c3c1-49ac-ba97-2c12eee91f6a" providerId="ADAL" clId="{AF726F36-B9D8-4655-BF51-D73708EE6BD2}" dt="2020-06-12T18:26:13.276" v="13482" actId="20577"/>
        <pc:sldMkLst>
          <pc:docMk/>
          <pc:sldMk cId="807771525" sldId="2225"/>
        </pc:sldMkLst>
        <pc:spChg chg="mod">
          <ac:chgData name="Shared Drive" userId="a8e99ec4-c3c1-49ac-ba97-2c12eee91f6a" providerId="ADAL" clId="{AF726F36-B9D8-4655-BF51-D73708EE6BD2}" dt="2020-06-12T18:26:13.276" v="13482" actId="20577"/>
          <ac:spMkLst>
            <pc:docMk/>
            <pc:sldMk cId="807771525" sldId="2225"/>
            <ac:spMk id="13" creationId="{BB28BA95-4F5A-4F3A-8A99-08AD9DA23E70}"/>
          </ac:spMkLst>
        </pc:spChg>
      </pc:sldChg>
      <pc:sldChg chg="modSp mod modAnim modNotesTx">
        <pc:chgData name="Shared Drive" userId="a8e99ec4-c3c1-49ac-ba97-2c12eee91f6a" providerId="ADAL" clId="{AF726F36-B9D8-4655-BF51-D73708EE6BD2}" dt="2020-06-12T18:28:00.638" v="13499" actId="6549"/>
        <pc:sldMkLst>
          <pc:docMk/>
          <pc:sldMk cId="4289804004" sldId="2226"/>
        </pc:sldMkLst>
        <pc:spChg chg="mod">
          <ac:chgData name="Shared Drive" userId="a8e99ec4-c3c1-49ac-ba97-2c12eee91f6a" providerId="ADAL" clId="{AF726F36-B9D8-4655-BF51-D73708EE6BD2}" dt="2020-06-12T18:28:00.638" v="13499" actId="6549"/>
          <ac:spMkLst>
            <pc:docMk/>
            <pc:sldMk cId="4289804004" sldId="2226"/>
            <ac:spMk id="3" creationId="{D9ED9894-5BB2-4EEA-80C1-6D0B28337AFC}"/>
          </ac:spMkLst>
        </pc:spChg>
      </pc:sldChg>
      <pc:sldChg chg="addSp modSp mod modNotesTx">
        <pc:chgData name="Shared Drive" userId="a8e99ec4-c3c1-49ac-ba97-2c12eee91f6a" providerId="ADAL" clId="{AF726F36-B9D8-4655-BF51-D73708EE6BD2}" dt="2020-06-12T15:15:22.271" v="13124" actId="6549"/>
        <pc:sldMkLst>
          <pc:docMk/>
          <pc:sldMk cId="2063481836" sldId="2227"/>
        </pc:sldMkLst>
        <pc:spChg chg="mod">
          <ac:chgData name="Shared Drive" userId="a8e99ec4-c3c1-49ac-ba97-2c12eee91f6a" providerId="ADAL" clId="{AF726F36-B9D8-4655-BF51-D73708EE6BD2}" dt="2020-06-12T14:57:40.554" v="12888" actId="1036"/>
          <ac:spMkLst>
            <pc:docMk/>
            <pc:sldMk cId="2063481836" sldId="2227"/>
            <ac:spMk id="3" creationId="{ADA9C889-31FF-4C23-9954-E7FA6ADAD067}"/>
          </ac:spMkLst>
        </pc:spChg>
        <pc:spChg chg="mod">
          <ac:chgData name="Shared Drive" userId="a8e99ec4-c3c1-49ac-ba97-2c12eee91f6a" providerId="ADAL" clId="{AF726F36-B9D8-4655-BF51-D73708EE6BD2}" dt="2020-06-12T14:57:40.554" v="12888" actId="1036"/>
          <ac:spMkLst>
            <pc:docMk/>
            <pc:sldMk cId="2063481836" sldId="2227"/>
            <ac:spMk id="8" creationId="{C8090694-A42E-4FF8-874D-DD86E225C03D}"/>
          </ac:spMkLst>
        </pc:spChg>
        <pc:spChg chg="add mod">
          <ac:chgData name="Shared Drive" userId="a8e99ec4-c3c1-49ac-ba97-2c12eee91f6a" providerId="ADAL" clId="{AF726F36-B9D8-4655-BF51-D73708EE6BD2}" dt="2020-06-12T15:15:22.271" v="13124" actId="6549"/>
          <ac:spMkLst>
            <pc:docMk/>
            <pc:sldMk cId="2063481836" sldId="2227"/>
            <ac:spMk id="10" creationId="{6A83D1F9-763B-4059-80A0-D005D851F598}"/>
          </ac:spMkLst>
        </pc:spChg>
        <pc:spChg chg="mod">
          <ac:chgData name="Shared Drive" userId="a8e99ec4-c3c1-49ac-ba97-2c12eee91f6a" providerId="ADAL" clId="{AF726F36-B9D8-4655-BF51-D73708EE6BD2}" dt="2020-06-12T15:00:14.061" v="13115" actId="113"/>
          <ac:spMkLst>
            <pc:docMk/>
            <pc:sldMk cId="2063481836" sldId="2227"/>
            <ac:spMk id="17" creationId="{CD0E23ED-011B-42EA-B007-D73249C6DA43}"/>
          </ac:spMkLst>
        </pc:spChg>
        <pc:spChg chg="mod">
          <ac:chgData name="Shared Drive" userId="a8e99ec4-c3c1-49ac-ba97-2c12eee91f6a" providerId="ADAL" clId="{AF726F36-B9D8-4655-BF51-D73708EE6BD2}" dt="2020-06-12T15:00:14.061" v="13115" actId="113"/>
          <ac:spMkLst>
            <pc:docMk/>
            <pc:sldMk cId="2063481836" sldId="2227"/>
            <ac:spMk id="18" creationId="{726C9185-B655-476B-A0F2-AC95EE65956B}"/>
          </ac:spMkLst>
        </pc:spChg>
        <pc:picChg chg="mod">
          <ac:chgData name="Shared Drive" userId="a8e99ec4-c3c1-49ac-ba97-2c12eee91f6a" providerId="ADAL" clId="{AF726F36-B9D8-4655-BF51-D73708EE6BD2}" dt="2020-06-12T14:57:40.554" v="12888" actId="1036"/>
          <ac:picMkLst>
            <pc:docMk/>
            <pc:sldMk cId="2063481836" sldId="2227"/>
            <ac:picMk id="9" creationId="{3C169203-A008-41E4-9126-4B6C2D29FBBC}"/>
          </ac:picMkLst>
        </pc:picChg>
      </pc:sldChg>
      <pc:sldChg chg="del">
        <pc:chgData name="Shared Drive" userId="a8e99ec4-c3c1-49ac-ba97-2c12eee91f6a" providerId="ADAL" clId="{AF726F36-B9D8-4655-BF51-D73708EE6BD2}" dt="2020-06-18T17:21:15.844" v="17862" actId="47"/>
        <pc:sldMkLst>
          <pc:docMk/>
          <pc:sldMk cId="2198154488" sldId="2228"/>
        </pc:sldMkLst>
      </pc:sldChg>
      <pc:sldChg chg="add del">
        <pc:chgData name="Shared Drive" userId="a8e99ec4-c3c1-49ac-ba97-2c12eee91f6a" providerId="ADAL" clId="{AF726F36-B9D8-4655-BF51-D73708EE6BD2}" dt="2020-06-04T00:22:58.509" v="5080" actId="2696"/>
        <pc:sldMkLst>
          <pc:docMk/>
          <pc:sldMk cId="14531001" sldId="2230"/>
        </pc:sldMkLst>
      </pc:sldChg>
      <pc:sldChg chg="add del">
        <pc:chgData name="Shared Drive" userId="a8e99ec4-c3c1-49ac-ba97-2c12eee91f6a" providerId="ADAL" clId="{AF726F36-B9D8-4655-BF51-D73708EE6BD2}" dt="2020-06-04T00:19:15.377" v="5048" actId="2696"/>
        <pc:sldMkLst>
          <pc:docMk/>
          <pc:sldMk cId="1168134390" sldId="2230"/>
        </pc:sldMkLst>
      </pc:sldChg>
      <pc:sldChg chg="addSp delSp modSp add mod delAnim modAnim modNotesTx">
        <pc:chgData name="Shared Drive" userId="a8e99ec4-c3c1-49ac-ba97-2c12eee91f6a" providerId="ADAL" clId="{AF726F36-B9D8-4655-BF51-D73708EE6BD2}" dt="2020-06-20T00:12:00.553" v="18864"/>
        <pc:sldMkLst>
          <pc:docMk/>
          <pc:sldMk cId="2087045608" sldId="2230"/>
        </pc:sldMkLst>
        <pc:spChg chg="mod">
          <ac:chgData name="Shared Drive" userId="a8e99ec4-c3c1-49ac-ba97-2c12eee91f6a" providerId="ADAL" clId="{AF726F36-B9D8-4655-BF51-D73708EE6BD2}" dt="2020-06-20T00:12:00.553" v="18864"/>
          <ac:spMkLst>
            <pc:docMk/>
            <pc:sldMk cId="2087045608" sldId="2230"/>
            <ac:spMk id="2" creationId="{50323ED4-1FCD-42DD-B093-45CE1FA2512B}"/>
          </ac:spMkLst>
        </pc:spChg>
        <pc:spChg chg="add del mod">
          <ac:chgData name="Shared Drive" userId="a8e99ec4-c3c1-49ac-ba97-2c12eee91f6a" providerId="ADAL" clId="{AF726F36-B9D8-4655-BF51-D73708EE6BD2}" dt="2020-06-10T18:09:02.899" v="9717" actId="478"/>
          <ac:spMkLst>
            <pc:docMk/>
            <pc:sldMk cId="2087045608" sldId="2230"/>
            <ac:spMk id="3" creationId="{45FE5B42-76A0-4145-8DED-C81054F44A75}"/>
          </ac:spMkLst>
        </pc:spChg>
        <pc:spChg chg="add del mod">
          <ac:chgData name="Shared Drive" userId="a8e99ec4-c3c1-49ac-ba97-2c12eee91f6a" providerId="ADAL" clId="{AF726F36-B9D8-4655-BF51-D73708EE6BD2}" dt="2020-06-20T00:12:00.553" v="18864"/>
          <ac:spMkLst>
            <pc:docMk/>
            <pc:sldMk cId="2087045608" sldId="2230"/>
            <ac:spMk id="3" creationId="{CB6C3CBA-56FB-4B3D-9AFF-A56EDC4E2228}"/>
          </ac:spMkLst>
        </pc:spChg>
        <pc:spChg chg="mod">
          <ac:chgData name="Shared Drive" userId="a8e99ec4-c3c1-49ac-ba97-2c12eee91f6a" providerId="ADAL" clId="{AF726F36-B9D8-4655-BF51-D73708EE6BD2}" dt="2020-06-06T17:49:24.431" v="9050" actId="1036"/>
          <ac:spMkLst>
            <pc:docMk/>
            <pc:sldMk cId="2087045608" sldId="2230"/>
            <ac:spMk id="7" creationId="{D00443C7-7197-4943-8432-3B79D171B9D1}"/>
          </ac:spMkLst>
        </pc:spChg>
        <pc:spChg chg="add del mod">
          <ac:chgData name="Shared Drive" userId="a8e99ec4-c3c1-49ac-ba97-2c12eee91f6a" providerId="ADAL" clId="{AF726F36-B9D8-4655-BF51-D73708EE6BD2}" dt="2020-06-06T17:51:34.112" v="9064" actId="478"/>
          <ac:spMkLst>
            <pc:docMk/>
            <pc:sldMk cId="2087045608" sldId="2230"/>
            <ac:spMk id="8" creationId="{36089BEB-26D5-4EFE-B732-3125F8C9FF62}"/>
          </ac:spMkLst>
        </pc:spChg>
        <pc:spChg chg="add mod">
          <ac:chgData name="Shared Drive" userId="a8e99ec4-c3c1-49ac-ba97-2c12eee91f6a" providerId="ADAL" clId="{AF726F36-B9D8-4655-BF51-D73708EE6BD2}" dt="2020-06-06T17:51:54.207" v="9071" actId="1076"/>
          <ac:spMkLst>
            <pc:docMk/>
            <pc:sldMk cId="2087045608" sldId="2230"/>
            <ac:spMk id="9" creationId="{B803E7E3-33FF-4A2B-8BCB-51B0CF5F725B}"/>
          </ac:spMkLst>
        </pc:spChg>
        <pc:picChg chg="add mod">
          <ac:chgData name="Shared Drive" userId="a8e99ec4-c3c1-49ac-ba97-2c12eee91f6a" providerId="ADAL" clId="{AF726F36-B9D8-4655-BF51-D73708EE6BD2}" dt="2020-06-06T17:51:50.704" v="9070" actId="1076"/>
          <ac:picMkLst>
            <pc:docMk/>
            <pc:sldMk cId="2087045608" sldId="2230"/>
            <ac:picMk id="6" creationId="{CE05D6B6-D758-4B59-9C78-84D3770790A3}"/>
          </ac:picMkLst>
        </pc:picChg>
        <pc:picChg chg="mod">
          <ac:chgData name="Shared Drive" userId="a8e99ec4-c3c1-49ac-ba97-2c12eee91f6a" providerId="ADAL" clId="{AF726F36-B9D8-4655-BF51-D73708EE6BD2}" dt="2020-06-06T17:49:24.431" v="9050" actId="1036"/>
          <ac:picMkLst>
            <pc:docMk/>
            <pc:sldMk cId="2087045608" sldId="2230"/>
            <ac:picMk id="4098" creationId="{BDFDBE93-56D3-4DF9-BDED-CC3F7CD452F8}"/>
          </ac:picMkLst>
        </pc:picChg>
      </pc:sldChg>
      <pc:sldChg chg="del">
        <pc:chgData name="Shared Drive" userId="a8e99ec4-c3c1-49ac-ba97-2c12eee91f6a" providerId="ADAL" clId="{AF726F36-B9D8-4655-BF51-D73708EE6BD2}" dt="2020-05-29T23:03:18.885" v="3316" actId="2696"/>
        <pc:sldMkLst>
          <pc:docMk/>
          <pc:sldMk cId="2682866658" sldId="2230"/>
        </pc:sldMkLst>
      </pc:sldChg>
      <pc:sldChg chg="del">
        <pc:chgData name="Shared Drive" userId="a8e99ec4-c3c1-49ac-ba97-2c12eee91f6a" providerId="ADAL" clId="{AF726F36-B9D8-4655-BF51-D73708EE6BD2}" dt="2020-06-18T17:21:15.844" v="17862" actId="47"/>
        <pc:sldMkLst>
          <pc:docMk/>
          <pc:sldMk cId="2936244454" sldId="2231"/>
        </pc:sldMkLst>
      </pc:sldChg>
      <pc:sldChg chg="del">
        <pc:chgData name="Shared Drive" userId="a8e99ec4-c3c1-49ac-ba97-2c12eee91f6a" providerId="ADAL" clId="{AF726F36-B9D8-4655-BF51-D73708EE6BD2}" dt="2020-06-18T17:21:15.844" v="17862" actId="47"/>
        <pc:sldMkLst>
          <pc:docMk/>
          <pc:sldMk cId="1712988701" sldId="2232"/>
        </pc:sldMkLst>
      </pc:sldChg>
      <pc:sldChg chg="addSp delSp modSp mod">
        <pc:chgData name="Shared Drive" userId="a8e99ec4-c3c1-49ac-ba97-2c12eee91f6a" providerId="ADAL" clId="{AF726F36-B9D8-4655-BF51-D73708EE6BD2}" dt="2020-06-18T21:39:15.196" v="18084" actId="478"/>
        <pc:sldMkLst>
          <pc:docMk/>
          <pc:sldMk cId="3886158676" sldId="2233"/>
        </pc:sldMkLst>
        <pc:spChg chg="add mod">
          <ac:chgData name="Shared Drive" userId="a8e99ec4-c3c1-49ac-ba97-2c12eee91f6a" providerId="ADAL" clId="{AF726F36-B9D8-4655-BF51-D73708EE6BD2}" dt="2020-06-18T21:22:35.123" v="17980" actId="14100"/>
          <ac:spMkLst>
            <pc:docMk/>
            <pc:sldMk cId="3886158676" sldId="2233"/>
            <ac:spMk id="8" creationId="{004FC383-ECA9-416B-95EA-06DFDF358991}"/>
          </ac:spMkLst>
        </pc:spChg>
        <pc:spChg chg="mod">
          <ac:chgData name="Shared Drive" userId="a8e99ec4-c3c1-49ac-ba97-2c12eee91f6a" providerId="ADAL" clId="{AF726F36-B9D8-4655-BF51-D73708EE6BD2}" dt="2020-06-18T21:23:30.134" v="17990" actId="20577"/>
          <ac:spMkLst>
            <pc:docMk/>
            <pc:sldMk cId="3886158676" sldId="2233"/>
            <ac:spMk id="218" creationId="{E8798B27-8ADE-46BB-AF80-255BC40B13CE}"/>
          </ac:spMkLst>
        </pc:spChg>
        <pc:picChg chg="add del">
          <ac:chgData name="Shared Drive" userId="a8e99ec4-c3c1-49ac-ba97-2c12eee91f6a" providerId="ADAL" clId="{AF726F36-B9D8-4655-BF51-D73708EE6BD2}" dt="2020-06-18T21:39:14.814" v="18083"/>
          <ac:picMkLst>
            <pc:docMk/>
            <pc:sldMk cId="3886158676" sldId="2233"/>
            <ac:picMk id="2" creationId="{8289989B-07E8-40C5-A73B-9CF2EF77412D}"/>
          </ac:picMkLst>
        </pc:picChg>
        <pc:picChg chg="add del">
          <ac:chgData name="Shared Drive" userId="a8e99ec4-c3c1-49ac-ba97-2c12eee91f6a" providerId="ADAL" clId="{AF726F36-B9D8-4655-BF51-D73708EE6BD2}" dt="2020-06-18T21:39:15.196" v="18084" actId="478"/>
          <ac:picMkLst>
            <pc:docMk/>
            <pc:sldMk cId="3886158676" sldId="2233"/>
            <ac:picMk id="7" creationId="{82928989-2F89-4585-AB7B-04E5BC9D165F}"/>
          </ac:picMkLst>
        </pc:picChg>
      </pc:sldChg>
      <pc:sldChg chg="addSp modSp mod">
        <pc:chgData name="Shared Drive" userId="a8e99ec4-c3c1-49ac-ba97-2c12eee91f6a" providerId="ADAL" clId="{AF726F36-B9D8-4655-BF51-D73708EE6BD2}" dt="2020-06-12T23:24:15.697" v="14046" actId="114"/>
        <pc:sldMkLst>
          <pc:docMk/>
          <pc:sldMk cId="220558103" sldId="2236"/>
        </pc:sldMkLst>
        <pc:spChg chg="mod">
          <ac:chgData name="Shared Drive" userId="a8e99ec4-c3c1-49ac-ba97-2c12eee91f6a" providerId="ADAL" clId="{AF726F36-B9D8-4655-BF51-D73708EE6BD2}" dt="2020-06-12T23:23:51.826" v="14041" actId="404"/>
          <ac:spMkLst>
            <pc:docMk/>
            <pc:sldMk cId="220558103" sldId="2236"/>
            <ac:spMk id="2" creationId="{4E54E1DB-220E-4A0F-A47F-41B202EDB843}"/>
          </ac:spMkLst>
        </pc:spChg>
        <pc:spChg chg="add mod">
          <ac:chgData name="Shared Drive" userId="a8e99ec4-c3c1-49ac-ba97-2c12eee91f6a" providerId="ADAL" clId="{AF726F36-B9D8-4655-BF51-D73708EE6BD2}" dt="2020-06-12T23:24:15.697" v="14046" actId="114"/>
          <ac:spMkLst>
            <pc:docMk/>
            <pc:sldMk cId="220558103" sldId="2236"/>
            <ac:spMk id="3" creationId="{993E357B-0425-4D4C-9909-894957644DD9}"/>
          </ac:spMkLst>
        </pc:spChg>
      </pc:sldChg>
      <pc:sldChg chg="addSp delSp modSp mod ord modAnim">
        <pc:chgData name="Shared Drive" userId="a8e99ec4-c3c1-49ac-ba97-2c12eee91f6a" providerId="ADAL" clId="{AF726F36-B9D8-4655-BF51-D73708EE6BD2}" dt="2020-06-12T23:47:56.491" v="14053"/>
        <pc:sldMkLst>
          <pc:docMk/>
          <pc:sldMk cId="3437572807" sldId="2237"/>
        </pc:sldMkLst>
        <pc:spChg chg="mod">
          <ac:chgData name="Shared Drive" userId="a8e99ec4-c3c1-49ac-ba97-2c12eee91f6a" providerId="ADAL" clId="{AF726F36-B9D8-4655-BF51-D73708EE6BD2}" dt="2020-06-10T18:05:56.747" v="9525" actId="20577"/>
          <ac:spMkLst>
            <pc:docMk/>
            <pc:sldMk cId="3437572807" sldId="2237"/>
            <ac:spMk id="2" creationId="{E9C3776B-2C75-4873-8BD3-7C92D5542A6F}"/>
          </ac:spMkLst>
        </pc:spChg>
        <pc:spChg chg="del mod">
          <ac:chgData name="Shared Drive" userId="a8e99ec4-c3c1-49ac-ba97-2c12eee91f6a" providerId="ADAL" clId="{AF726F36-B9D8-4655-BF51-D73708EE6BD2}" dt="2020-06-10T18:01:51.303" v="9440" actId="478"/>
          <ac:spMkLst>
            <pc:docMk/>
            <pc:sldMk cId="3437572807" sldId="2237"/>
            <ac:spMk id="3" creationId="{1C79D7AB-035B-4B35-AA7E-BA7A0D6A863A}"/>
          </ac:spMkLst>
        </pc:spChg>
        <pc:spChg chg="mod">
          <ac:chgData name="Shared Drive" userId="a8e99ec4-c3c1-49ac-ba97-2c12eee91f6a" providerId="ADAL" clId="{AF726F36-B9D8-4655-BF51-D73708EE6BD2}" dt="2020-06-10T18:16:00.642" v="9786" actId="1076"/>
          <ac:spMkLst>
            <pc:docMk/>
            <pc:sldMk cId="3437572807" sldId="2237"/>
            <ac:spMk id="4" creationId="{756863D4-D400-4638-96B5-8419934C83BB}"/>
          </ac:spMkLst>
        </pc:spChg>
        <pc:spChg chg="add mod">
          <ac:chgData name="Shared Drive" userId="a8e99ec4-c3c1-49ac-ba97-2c12eee91f6a" providerId="ADAL" clId="{AF726F36-B9D8-4655-BF51-D73708EE6BD2}" dt="2020-06-10T18:07:00.603" v="9588" actId="1076"/>
          <ac:spMkLst>
            <pc:docMk/>
            <pc:sldMk cId="3437572807" sldId="2237"/>
            <ac:spMk id="5" creationId="{2176E08A-4217-4007-BEFE-CA07A1E6666B}"/>
          </ac:spMkLst>
        </pc:spChg>
        <pc:spChg chg="add mod">
          <ac:chgData name="Shared Drive" userId="a8e99ec4-c3c1-49ac-ba97-2c12eee91f6a" providerId="ADAL" clId="{AF726F36-B9D8-4655-BF51-D73708EE6BD2}" dt="2020-06-10T18:16:14.867" v="9789" actId="20577"/>
          <ac:spMkLst>
            <pc:docMk/>
            <pc:sldMk cId="3437572807" sldId="2237"/>
            <ac:spMk id="9" creationId="{53BE08D6-6A7C-4730-8860-242716242E3A}"/>
          </ac:spMkLst>
        </pc:spChg>
        <pc:spChg chg="add mod">
          <ac:chgData name="Shared Drive" userId="a8e99ec4-c3c1-49ac-ba97-2c12eee91f6a" providerId="ADAL" clId="{AF726F36-B9D8-4655-BF51-D73708EE6BD2}" dt="2020-06-10T18:08:01.764" v="9713" actId="20577"/>
          <ac:spMkLst>
            <pc:docMk/>
            <pc:sldMk cId="3437572807" sldId="2237"/>
            <ac:spMk id="10" creationId="{AF4970F7-DE56-477E-810F-767E7D9B7D0F}"/>
          </ac:spMkLst>
        </pc:spChg>
        <pc:picChg chg="add mod">
          <ac:chgData name="Shared Drive" userId="a8e99ec4-c3c1-49ac-ba97-2c12eee91f6a" providerId="ADAL" clId="{AF726F36-B9D8-4655-BF51-D73708EE6BD2}" dt="2020-06-10T18:04:42.764" v="9476" actId="1076"/>
          <ac:picMkLst>
            <pc:docMk/>
            <pc:sldMk cId="3437572807" sldId="2237"/>
            <ac:picMk id="7" creationId="{CA971985-DB3F-492D-9F6D-32C32977921A}"/>
          </ac:picMkLst>
        </pc:picChg>
        <pc:picChg chg="add mod">
          <ac:chgData name="Shared Drive" userId="a8e99ec4-c3c1-49ac-ba97-2c12eee91f6a" providerId="ADAL" clId="{AF726F36-B9D8-4655-BF51-D73708EE6BD2}" dt="2020-06-10T18:06:00.020" v="9526" actId="1076"/>
          <ac:picMkLst>
            <pc:docMk/>
            <pc:sldMk cId="3437572807" sldId="2237"/>
            <ac:picMk id="1026" creationId="{DF7DE713-93AA-4509-A9D9-21F75C23547A}"/>
          </ac:picMkLst>
        </pc:picChg>
        <pc:picChg chg="mod">
          <ac:chgData name="Shared Drive" userId="a8e99ec4-c3c1-49ac-ba97-2c12eee91f6a" providerId="ADAL" clId="{AF726F36-B9D8-4655-BF51-D73708EE6BD2}" dt="2020-06-10T18:04:26.253" v="9469" actId="14100"/>
          <ac:picMkLst>
            <pc:docMk/>
            <pc:sldMk cId="3437572807" sldId="2237"/>
            <ac:picMk id="2050" creationId="{1D2368A5-188A-4CA2-8AC8-E85DB9647A7B}"/>
          </ac:picMkLst>
        </pc:picChg>
      </pc:sldChg>
      <pc:sldChg chg="addSp delSp modSp add del mod">
        <pc:chgData name="Shared Drive" userId="a8e99ec4-c3c1-49ac-ba97-2c12eee91f6a" providerId="ADAL" clId="{AF726F36-B9D8-4655-BF51-D73708EE6BD2}" dt="2020-06-11T23:38:51.265" v="11875" actId="47"/>
        <pc:sldMkLst>
          <pc:docMk/>
          <pc:sldMk cId="3461490823" sldId="2238"/>
        </pc:sldMkLst>
        <pc:spChg chg="mod">
          <ac:chgData name="Shared Drive" userId="a8e99ec4-c3c1-49ac-ba97-2c12eee91f6a" providerId="ADAL" clId="{AF726F36-B9D8-4655-BF51-D73708EE6BD2}" dt="2020-06-11T23:25:24.530" v="11415" actId="20577"/>
          <ac:spMkLst>
            <pc:docMk/>
            <pc:sldMk cId="3461490823" sldId="2238"/>
            <ac:spMk id="2" creationId="{55C50457-569D-47DC-8D65-44741F620BEC}"/>
          </ac:spMkLst>
        </pc:spChg>
        <pc:spChg chg="del">
          <ac:chgData name="Shared Drive" userId="a8e99ec4-c3c1-49ac-ba97-2c12eee91f6a" providerId="ADAL" clId="{AF726F36-B9D8-4655-BF51-D73708EE6BD2}" dt="2020-06-11T23:13:29.806" v="10315"/>
          <ac:spMkLst>
            <pc:docMk/>
            <pc:sldMk cId="3461490823" sldId="2238"/>
            <ac:spMk id="3" creationId="{E4C6960C-4666-48C4-B9CE-93FAF2A55663}"/>
          </ac:spMkLst>
        </pc:spChg>
        <pc:spChg chg="add del mod">
          <ac:chgData name="Shared Drive" userId="a8e99ec4-c3c1-49ac-ba97-2c12eee91f6a" providerId="ADAL" clId="{AF726F36-B9D8-4655-BF51-D73708EE6BD2}" dt="2020-06-11T23:13:34.833" v="10316"/>
          <ac:spMkLst>
            <pc:docMk/>
            <pc:sldMk cId="3461490823" sldId="2238"/>
            <ac:spMk id="4" creationId="{71758FD7-721A-4B53-8C2F-76C9E8B2A13F}"/>
          </ac:spMkLst>
        </pc:spChg>
        <pc:spChg chg="add mod">
          <ac:chgData name="Shared Drive" userId="a8e99ec4-c3c1-49ac-ba97-2c12eee91f6a" providerId="ADAL" clId="{AF726F36-B9D8-4655-BF51-D73708EE6BD2}" dt="2020-06-11T23:29:03.993" v="11596" actId="20577"/>
          <ac:spMkLst>
            <pc:docMk/>
            <pc:sldMk cId="3461490823" sldId="2238"/>
            <ac:spMk id="5" creationId="{402962DB-9EBD-4F34-938A-A20F48FCE05A}"/>
          </ac:spMkLst>
        </pc:spChg>
      </pc:sldChg>
      <pc:sldChg chg="addSp delSp modSp add del mod modAnim">
        <pc:chgData name="Shared Drive" userId="a8e99ec4-c3c1-49ac-ba97-2c12eee91f6a" providerId="ADAL" clId="{AF726F36-B9D8-4655-BF51-D73708EE6BD2}" dt="2020-06-02T22:13:02.281" v="4080" actId="47"/>
        <pc:sldMkLst>
          <pc:docMk/>
          <pc:sldMk cId="427190507" sldId="2239"/>
        </pc:sldMkLst>
        <pc:spChg chg="del">
          <ac:chgData name="Shared Drive" userId="a8e99ec4-c3c1-49ac-ba97-2c12eee91f6a" providerId="ADAL" clId="{AF726F36-B9D8-4655-BF51-D73708EE6BD2}" dt="2020-06-02T22:11:59.007" v="4054" actId="478"/>
          <ac:spMkLst>
            <pc:docMk/>
            <pc:sldMk cId="427190507" sldId="2239"/>
            <ac:spMk id="5" creationId="{5B1700F1-BCCF-4E1A-A2ED-CFBFFB60FA96}"/>
          </ac:spMkLst>
        </pc:spChg>
        <pc:spChg chg="add mod">
          <ac:chgData name="Shared Drive" userId="a8e99ec4-c3c1-49ac-ba97-2c12eee91f6a" providerId="ADAL" clId="{AF726F36-B9D8-4655-BF51-D73708EE6BD2}" dt="2020-06-02T22:11:44.438" v="4052" actId="1037"/>
          <ac:spMkLst>
            <pc:docMk/>
            <pc:sldMk cId="427190507" sldId="2239"/>
            <ac:spMk id="19" creationId="{C2382AF8-4C30-4771-A80A-9D0B09DEB48A}"/>
          </ac:spMkLst>
        </pc:spChg>
        <pc:spChg chg="add mod">
          <ac:chgData name="Shared Drive" userId="a8e99ec4-c3c1-49ac-ba97-2c12eee91f6a" providerId="ADAL" clId="{AF726F36-B9D8-4655-BF51-D73708EE6BD2}" dt="2020-06-02T22:11:44.438" v="4052" actId="1037"/>
          <ac:spMkLst>
            <pc:docMk/>
            <pc:sldMk cId="427190507" sldId="2239"/>
            <ac:spMk id="20" creationId="{708BE259-44A6-4B88-9523-B06C85137B24}"/>
          </ac:spMkLst>
        </pc:spChg>
        <pc:spChg chg="add mod">
          <ac:chgData name="Shared Drive" userId="a8e99ec4-c3c1-49ac-ba97-2c12eee91f6a" providerId="ADAL" clId="{AF726F36-B9D8-4655-BF51-D73708EE6BD2}" dt="2020-06-02T22:11:44.438" v="4052" actId="1037"/>
          <ac:spMkLst>
            <pc:docMk/>
            <pc:sldMk cId="427190507" sldId="2239"/>
            <ac:spMk id="21" creationId="{E00EAA95-3342-4F84-A794-BBEE59316536}"/>
          </ac:spMkLst>
        </pc:spChg>
        <pc:spChg chg="add mod">
          <ac:chgData name="Shared Drive" userId="a8e99ec4-c3c1-49ac-ba97-2c12eee91f6a" providerId="ADAL" clId="{AF726F36-B9D8-4655-BF51-D73708EE6BD2}" dt="2020-06-02T22:11:44.438" v="4052" actId="1037"/>
          <ac:spMkLst>
            <pc:docMk/>
            <pc:sldMk cId="427190507" sldId="2239"/>
            <ac:spMk id="22" creationId="{F8178C06-94DB-40BD-B348-F6CCFD163280}"/>
          </ac:spMkLst>
        </pc:spChg>
        <pc:spChg chg="add mod">
          <ac:chgData name="Shared Drive" userId="a8e99ec4-c3c1-49ac-ba97-2c12eee91f6a" providerId="ADAL" clId="{AF726F36-B9D8-4655-BF51-D73708EE6BD2}" dt="2020-06-02T22:12:33.922" v="4079" actId="6549"/>
          <ac:spMkLst>
            <pc:docMk/>
            <pc:sldMk cId="427190507" sldId="2239"/>
            <ac:spMk id="23" creationId="{BAD3C5E0-1F6B-4D80-A307-EC9440562C8F}"/>
          </ac:spMkLst>
        </pc:spChg>
        <pc:spChg chg="add mod">
          <ac:chgData name="Shared Drive" userId="a8e99ec4-c3c1-49ac-ba97-2c12eee91f6a" providerId="ADAL" clId="{AF726F36-B9D8-4655-BF51-D73708EE6BD2}" dt="2020-06-02T22:12:10.401" v="4057" actId="20577"/>
          <ac:spMkLst>
            <pc:docMk/>
            <pc:sldMk cId="427190507" sldId="2239"/>
            <ac:spMk id="24" creationId="{78BB6873-AF6D-4192-BEFD-F3EE4CCDF29D}"/>
          </ac:spMkLst>
        </pc:spChg>
        <pc:spChg chg="add mod">
          <ac:chgData name="Shared Drive" userId="a8e99ec4-c3c1-49ac-ba97-2c12eee91f6a" providerId="ADAL" clId="{AF726F36-B9D8-4655-BF51-D73708EE6BD2}" dt="2020-06-02T22:11:44.438" v="4052" actId="1037"/>
          <ac:spMkLst>
            <pc:docMk/>
            <pc:sldMk cId="427190507" sldId="2239"/>
            <ac:spMk id="25" creationId="{12E8F8D1-88BB-4C27-9598-BE54CB6C881C}"/>
          </ac:spMkLst>
        </pc:spChg>
        <pc:spChg chg="add mod">
          <ac:chgData name="Shared Drive" userId="a8e99ec4-c3c1-49ac-ba97-2c12eee91f6a" providerId="ADAL" clId="{AF726F36-B9D8-4655-BF51-D73708EE6BD2}" dt="2020-06-02T22:11:44.438" v="4052" actId="1037"/>
          <ac:spMkLst>
            <pc:docMk/>
            <pc:sldMk cId="427190507" sldId="2239"/>
            <ac:spMk id="26" creationId="{4AF7AD61-0E72-43B5-821F-29411DAC34FB}"/>
          </ac:spMkLst>
        </pc:spChg>
        <pc:spChg chg="mod">
          <ac:chgData name="Shared Drive" userId="a8e99ec4-c3c1-49ac-ba97-2c12eee91f6a" providerId="ADAL" clId="{AF726F36-B9D8-4655-BF51-D73708EE6BD2}" dt="2020-06-02T22:11:44.438" v="4052" actId="1037"/>
          <ac:spMkLst>
            <pc:docMk/>
            <pc:sldMk cId="427190507" sldId="2239"/>
            <ac:spMk id="29" creationId="{AB06C56D-A61A-4568-A1C8-9545DDBEE18C}"/>
          </ac:spMkLst>
        </pc:spChg>
        <pc:spChg chg="mod">
          <ac:chgData name="Shared Drive" userId="a8e99ec4-c3c1-49ac-ba97-2c12eee91f6a" providerId="ADAL" clId="{AF726F36-B9D8-4655-BF51-D73708EE6BD2}" dt="2020-06-02T22:11:44.438" v="4052" actId="1037"/>
          <ac:spMkLst>
            <pc:docMk/>
            <pc:sldMk cId="427190507" sldId="2239"/>
            <ac:spMk id="30" creationId="{7EFCAE3F-EBC4-4177-A9F7-3F35B5B49BF8}"/>
          </ac:spMkLst>
        </pc:spChg>
        <pc:spChg chg="mod">
          <ac:chgData name="Shared Drive" userId="a8e99ec4-c3c1-49ac-ba97-2c12eee91f6a" providerId="ADAL" clId="{AF726F36-B9D8-4655-BF51-D73708EE6BD2}" dt="2020-06-02T22:11:44.438" v="4052" actId="1037"/>
          <ac:spMkLst>
            <pc:docMk/>
            <pc:sldMk cId="427190507" sldId="2239"/>
            <ac:spMk id="31" creationId="{641DB27D-F126-4269-876D-04D6CBE0C2B7}"/>
          </ac:spMkLst>
        </pc:spChg>
        <pc:spChg chg="mod">
          <ac:chgData name="Shared Drive" userId="a8e99ec4-c3c1-49ac-ba97-2c12eee91f6a" providerId="ADAL" clId="{AF726F36-B9D8-4655-BF51-D73708EE6BD2}" dt="2020-06-02T22:11:44.438" v="4052" actId="1037"/>
          <ac:spMkLst>
            <pc:docMk/>
            <pc:sldMk cId="427190507" sldId="2239"/>
            <ac:spMk id="32" creationId="{306225F5-E144-4105-B830-CFBEECDE3F0C}"/>
          </ac:spMkLst>
        </pc:spChg>
        <pc:spChg chg="mod">
          <ac:chgData name="Shared Drive" userId="a8e99ec4-c3c1-49ac-ba97-2c12eee91f6a" providerId="ADAL" clId="{AF726F36-B9D8-4655-BF51-D73708EE6BD2}" dt="2020-06-02T22:11:44.438" v="4052" actId="1037"/>
          <ac:spMkLst>
            <pc:docMk/>
            <pc:sldMk cId="427190507" sldId="2239"/>
            <ac:spMk id="33" creationId="{E2448B0C-55DA-460F-8D12-F77B287A3EA7}"/>
          </ac:spMkLst>
        </pc:spChg>
        <pc:spChg chg="mod">
          <ac:chgData name="Shared Drive" userId="a8e99ec4-c3c1-49ac-ba97-2c12eee91f6a" providerId="ADAL" clId="{AF726F36-B9D8-4655-BF51-D73708EE6BD2}" dt="2020-06-02T22:11:44.438" v="4052" actId="1037"/>
          <ac:spMkLst>
            <pc:docMk/>
            <pc:sldMk cId="427190507" sldId="2239"/>
            <ac:spMk id="34" creationId="{2A4D04E2-ECF5-4ABD-A2FA-EC6883200524}"/>
          </ac:spMkLst>
        </pc:spChg>
        <pc:grpChg chg="add mod">
          <ac:chgData name="Shared Drive" userId="a8e99ec4-c3c1-49ac-ba97-2c12eee91f6a" providerId="ADAL" clId="{AF726F36-B9D8-4655-BF51-D73708EE6BD2}" dt="2020-06-02T22:11:44.438" v="4052" actId="1037"/>
          <ac:grpSpMkLst>
            <pc:docMk/>
            <pc:sldMk cId="427190507" sldId="2239"/>
            <ac:grpSpMk id="27" creationId="{DF318C75-4F00-4D12-B0E6-64812C9ECB5F}"/>
          </ac:grpSpMkLst>
        </pc:grpChg>
        <pc:grpChg chg="mod">
          <ac:chgData name="Shared Drive" userId="a8e99ec4-c3c1-49ac-ba97-2c12eee91f6a" providerId="ADAL" clId="{AF726F36-B9D8-4655-BF51-D73708EE6BD2}" dt="2020-06-02T22:11:44.438" v="4052" actId="1037"/>
          <ac:grpSpMkLst>
            <pc:docMk/>
            <pc:sldMk cId="427190507" sldId="2239"/>
            <ac:grpSpMk id="28" creationId="{6A94180C-1633-482B-ACF5-F499B95267C2}"/>
          </ac:grpSpMkLst>
        </pc:grpChg>
        <pc:picChg chg="add del mod">
          <ac:chgData name="Shared Drive" userId="a8e99ec4-c3c1-49ac-ba97-2c12eee91f6a" providerId="ADAL" clId="{AF726F36-B9D8-4655-BF51-D73708EE6BD2}" dt="2020-06-02T22:11:03.492" v="4002" actId="478"/>
          <ac:picMkLst>
            <pc:docMk/>
            <pc:sldMk cId="427190507" sldId="2239"/>
            <ac:picMk id="2" creationId="{C31C182C-FC8F-4851-9358-E648F5866603}"/>
          </ac:picMkLst>
        </pc:picChg>
      </pc:sldChg>
      <pc:sldChg chg="addSp delSp modSp add del mod modAnim">
        <pc:chgData name="Shared Drive" userId="a8e99ec4-c3c1-49ac-ba97-2c12eee91f6a" providerId="ADAL" clId="{AF726F36-B9D8-4655-BF51-D73708EE6BD2}" dt="2020-05-29T23:03:18.885" v="3316" actId="2696"/>
        <pc:sldMkLst>
          <pc:docMk/>
          <pc:sldMk cId="3981965378" sldId="2239"/>
        </pc:sldMkLst>
        <pc:spChg chg="add del mod">
          <ac:chgData name="Shared Drive" userId="a8e99ec4-c3c1-49ac-ba97-2c12eee91f6a" providerId="ADAL" clId="{AF726F36-B9D8-4655-BF51-D73708EE6BD2}" dt="2020-05-29T22:24:12.745" v="1175" actId="478"/>
          <ac:spMkLst>
            <pc:docMk/>
            <pc:sldMk cId="3981965378" sldId="2239"/>
            <ac:spMk id="2" creationId="{59579326-78AD-44B9-82E8-5CC677257BE9}"/>
          </ac:spMkLst>
        </pc:spChg>
        <pc:spChg chg="add del mod">
          <ac:chgData name="Shared Drive" userId="a8e99ec4-c3c1-49ac-ba97-2c12eee91f6a" providerId="ADAL" clId="{AF726F36-B9D8-4655-BF51-D73708EE6BD2}" dt="2020-05-29T22:28:07.790" v="1219" actId="478"/>
          <ac:spMkLst>
            <pc:docMk/>
            <pc:sldMk cId="3981965378" sldId="2239"/>
            <ac:spMk id="3" creationId="{DBCF077C-D59D-4E48-8186-563242C742B1}"/>
          </ac:spMkLst>
        </pc:spChg>
        <pc:spChg chg="mod">
          <ac:chgData name="Shared Drive" userId="a8e99ec4-c3c1-49ac-ba97-2c12eee91f6a" providerId="ADAL" clId="{AF726F36-B9D8-4655-BF51-D73708EE6BD2}" dt="2020-05-29T22:29:40.071" v="1316" actId="20577"/>
          <ac:spMkLst>
            <pc:docMk/>
            <pc:sldMk cId="3981965378" sldId="2239"/>
            <ac:spMk id="4" creationId="{26ABFA3A-C08D-46E9-9FE7-AFDBA5A8097C}"/>
          </ac:spMkLst>
        </pc:spChg>
        <pc:spChg chg="mod">
          <ac:chgData name="Shared Drive" userId="a8e99ec4-c3c1-49ac-ba97-2c12eee91f6a" providerId="ADAL" clId="{AF726F36-B9D8-4655-BF51-D73708EE6BD2}" dt="2020-05-29T22:29:41.976" v="1318" actId="20577"/>
          <ac:spMkLst>
            <pc:docMk/>
            <pc:sldMk cId="3981965378" sldId="2239"/>
            <ac:spMk id="5" creationId="{5B1700F1-BCCF-4E1A-A2ED-CFBFFB60FA96}"/>
          </ac:spMkLst>
        </pc:spChg>
        <pc:spChg chg="mod">
          <ac:chgData name="Shared Drive" userId="a8e99ec4-c3c1-49ac-ba97-2c12eee91f6a" providerId="ADAL" clId="{AF726F36-B9D8-4655-BF51-D73708EE6BD2}" dt="2020-05-29T22:23:08.165" v="1170" actId="1036"/>
          <ac:spMkLst>
            <pc:docMk/>
            <pc:sldMk cId="3981965378" sldId="2239"/>
            <ac:spMk id="6" creationId="{ECC8D7E2-E48A-4417-B31A-5D559C48C4CD}"/>
          </ac:spMkLst>
        </pc:spChg>
        <pc:spChg chg="mod">
          <ac:chgData name="Shared Drive" userId="a8e99ec4-c3c1-49ac-ba97-2c12eee91f6a" providerId="ADAL" clId="{AF726F36-B9D8-4655-BF51-D73708EE6BD2}" dt="2020-05-29T22:19:30.325" v="1085" actId="20577"/>
          <ac:spMkLst>
            <pc:docMk/>
            <pc:sldMk cId="3981965378" sldId="2239"/>
            <ac:spMk id="7" creationId="{F0FDC557-5235-4D27-AFD3-0E5172309803}"/>
          </ac:spMkLst>
        </pc:spChg>
        <pc:spChg chg="mod">
          <ac:chgData name="Shared Drive" userId="a8e99ec4-c3c1-49ac-ba97-2c12eee91f6a" providerId="ADAL" clId="{AF726F36-B9D8-4655-BF51-D73708EE6BD2}" dt="2020-05-29T22:28:01.474" v="1218" actId="6549"/>
          <ac:spMkLst>
            <pc:docMk/>
            <pc:sldMk cId="3981965378" sldId="2239"/>
            <ac:spMk id="8" creationId="{C49278DB-D409-4544-9154-0165C1F9FB9A}"/>
          </ac:spMkLst>
        </pc:spChg>
        <pc:spChg chg="add del mod">
          <ac:chgData name="Shared Drive" userId="a8e99ec4-c3c1-49ac-ba97-2c12eee91f6a" providerId="ADAL" clId="{AF726F36-B9D8-4655-BF51-D73708EE6BD2}" dt="2020-05-29T22:28:07.790" v="1219" actId="478"/>
          <ac:spMkLst>
            <pc:docMk/>
            <pc:sldMk cId="3981965378" sldId="2239"/>
            <ac:spMk id="19" creationId="{56A7992A-3040-46C3-8114-5659ACC4939D}"/>
          </ac:spMkLst>
        </pc:spChg>
        <pc:spChg chg="add del mod">
          <ac:chgData name="Shared Drive" userId="a8e99ec4-c3c1-49ac-ba97-2c12eee91f6a" providerId="ADAL" clId="{AF726F36-B9D8-4655-BF51-D73708EE6BD2}" dt="2020-05-29T22:28:07.790" v="1219" actId="478"/>
          <ac:spMkLst>
            <pc:docMk/>
            <pc:sldMk cId="3981965378" sldId="2239"/>
            <ac:spMk id="20" creationId="{F9B8A8FC-2678-4C7D-BE2F-0CC293E266B3}"/>
          </ac:spMkLst>
        </pc:spChg>
      </pc:sldChg>
      <pc:sldChg chg="add modNotesTx">
        <pc:chgData name="Shared Drive" userId="a8e99ec4-c3c1-49ac-ba97-2c12eee91f6a" providerId="ADAL" clId="{AF726F36-B9D8-4655-BF51-D73708EE6BD2}" dt="2020-06-12T21:37:07.434" v="13609" actId="6549"/>
        <pc:sldMkLst>
          <pc:docMk/>
          <pc:sldMk cId="4284178" sldId="2240"/>
        </pc:sldMkLst>
      </pc:sldChg>
      <pc:sldChg chg="add del">
        <pc:chgData name="Shared Drive" userId="a8e99ec4-c3c1-49ac-ba97-2c12eee91f6a" providerId="ADAL" clId="{AF726F36-B9D8-4655-BF51-D73708EE6BD2}" dt="2020-06-04T00:22:58.509" v="5080" actId="2696"/>
        <pc:sldMkLst>
          <pc:docMk/>
          <pc:sldMk cId="1309012711" sldId="2240"/>
        </pc:sldMkLst>
      </pc:sldChg>
      <pc:sldChg chg="add del modAnim">
        <pc:chgData name="Shared Drive" userId="a8e99ec4-c3c1-49ac-ba97-2c12eee91f6a" providerId="ADAL" clId="{AF726F36-B9D8-4655-BF51-D73708EE6BD2}" dt="2020-06-04T00:19:15.377" v="5048" actId="2696"/>
        <pc:sldMkLst>
          <pc:docMk/>
          <pc:sldMk cId="1719171088" sldId="2240"/>
        </pc:sldMkLst>
      </pc:sldChg>
      <pc:sldChg chg="addSp modSp add del mod">
        <pc:chgData name="Shared Drive" userId="a8e99ec4-c3c1-49ac-ba97-2c12eee91f6a" providerId="ADAL" clId="{AF726F36-B9D8-4655-BF51-D73708EE6BD2}" dt="2020-05-29T23:03:18.885" v="3316" actId="2696"/>
        <pc:sldMkLst>
          <pc:docMk/>
          <pc:sldMk cId="3766251148" sldId="2240"/>
        </pc:sldMkLst>
        <pc:spChg chg="add mod">
          <ac:chgData name="Shared Drive" userId="a8e99ec4-c3c1-49ac-ba97-2c12eee91f6a" providerId="ADAL" clId="{AF726F36-B9D8-4655-BF51-D73708EE6BD2}" dt="2020-05-29T22:27:38.078" v="1217" actId="113"/>
          <ac:spMkLst>
            <pc:docMk/>
            <pc:sldMk cId="3766251148" sldId="2240"/>
            <ac:spMk id="2" creationId="{B7CC84FD-59B0-425F-B12A-7EDE89F7FB1F}"/>
          </ac:spMkLst>
        </pc:spChg>
        <pc:spChg chg="mod">
          <ac:chgData name="Shared Drive" userId="a8e99ec4-c3c1-49ac-ba97-2c12eee91f6a" providerId="ADAL" clId="{AF726F36-B9D8-4655-BF51-D73708EE6BD2}" dt="2020-05-29T22:27:13.185" v="1192" actId="207"/>
          <ac:spMkLst>
            <pc:docMk/>
            <pc:sldMk cId="3766251148" sldId="2240"/>
            <ac:spMk id="4" creationId="{26ABFA3A-C08D-46E9-9FE7-AFDBA5A8097C}"/>
          </ac:spMkLst>
        </pc:spChg>
        <pc:spChg chg="mod">
          <ac:chgData name="Shared Drive" userId="a8e99ec4-c3c1-49ac-ba97-2c12eee91f6a" providerId="ADAL" clId="{AF726F36-B9D8-4655-BF51-D73708EE6BD2}" dt="2020-05-29T22:27:13.185" v="1192" actId="207"/>
          <ac:spMkLst>
            <pc:docMk/>
            <pc:sldMk cId="3766251148" sldId="2240"/>
            <ac:spMk id="5" creationId="{5B1700F1-BCCF-4E1A-A2ED-CFBFFB60FA96}"/>
          </ac:spMkLst>
        </pc:spChg>
        <pc:spChg chg="mod">
          <ac:chgData name="Shared Drive" userId="a8e99ec4-c3c1-49ac-ba97-2c12eee91f6a" providerId="ADAL" clId="{AF726F36-B9D8-4655-BF51-D73708EE6BD2}" dt="2020-05-29T22:27:13.185" v="1192" actId="207"/>
          <ac:spMkLst>
            <pc:docMk/>
            <pc:sldMk cId="3766251148" sldId="2240"/>
            <ac:spMk id="6" creationId="{ECC8D7E2-E48A-4417-B31A-5D559C48C4CD}"/>
          </ac:spMkLst>
        </pc:spChg>
        <pc:spChg chg="mod">
          <ac:chgData name="Shared Drive" userId="a8e99ec4-c3c1-49ac-ba97-2c12eee91f6a" providerId="ADAL" clId="{AF726F36-B9D8-4655-BF51-D73708EE6BD2}" dt="2020-05-29T22:27:13.185" v="1192" actId="207"/>
          <ac:spMkLst>
            <pc:docMk/>
            <pc:sldMk cId="3766251148" sldId="2240"/>
            <ac:spMk id="7" creationId="{F0FDC557-5235-4D27-AFD3-0E5172309803}"/>
          </ac:spMkLst>
        </pc:spChg>
        <pc:spChg chg="mod">
          <ac:chgData name="Shared Drive" userId="a8e99ec4-c3c1-49ac-ba97-2c12eee91f6a" providerId="ADAL" clId="{AF726F36-B9D8-4655-BF51-D73708EE6BD2}" dt="2020-05-29T22:27:13.185" v="1192" actId="207"/>
          <ac:spMkLst>
            <pc:docMk/>
            <pc:sldMk cId="3766251148" sldId="2240"/>
            <ac:spMk id="15" creationId="{D01D9B80-194D-4856-9D26-9C2E49269E69}"/>
          </ac:spMkLst>
        </pc:spChg>
        <pc:spChg chg="mod">
          <ac:chgData name="Shared Drive" userId="a8e99ec4-c3c1-49ac-ba97-2c12eee91f6a" providerId="ADAL" clId="{AF726F36-B9D8-4655-BF51-D73708EE6BD2}" dt="2020-05-29T22:27:13.185" v="1192" actId="207"/>
          <ac:spMkLst>
            <pc:docMk/>
            <pc:sldMk cId="3766251148" sldId="2240"/>
            <ac:spMk id="16" creationId="{72662CC4-0021-4CDC-ACCD-BD5F18F257B9}"/>
          </ac:spMkLst>
        </pc:spChg>
        <pc:spChg chg="mod">
          <ac:chgData name="Shared Drive" userId="a8e99ec4-c3c1-49ac-ba97-2c12eee91f6a" providerId="ADAL" clId="{AF726F36-B9D8-4655-BF51-D73708EE6BD2}" dt="2020-05-29T22:27:13.185" v="1192" actId="207"/>
          <ac:spMkLst>
            <pc:docMk/>
            <pc:sldMk cId="3766251148" sldId="2240"/>
            <ac:spMk id="17" creationId="{EFA7FF16-18A1-4DFE-8380-B584387A4465}"/>
          </ac:spMkLst>
        </pc:spChg>
        <pc:spChg chg="mod">
          <ac:chgData name="Shared Drive" userId="a8e99ec4-c3c1-49ac-ba97-2c12eee91f6a" providerId="ADAL" clId="{AF726F36-B9D8-4655-BF51-D73708EE6BD2}" dt="2020-05-29T22:27:13.185" v="1192" actId="207"/>
          <ac:spMkLst>
            <pc:docMk/>
            <pc:sldMk cId="3766251148" sldId="2240"/>
            <ac:spMk id="18" creationId="{D97D9051-28B6-4D3B-9862-ED1507C0F597}"/>
          </ac:spMkLst>
        </pc:spChg>
      </pc:sldChg>
      <pc:sldChg chg="add modNotesTx">
        <pc:chgData name="Shared Drive" userId="a8e99ec4-c3c1-49ac-ba97-2c12eee91f6a" providerId="ADAL" clId="{AF726F36-B9D8-4655-BF51-D73708EE6BD2}" dt="2020-06-12T21:37:44.311" v="13626" actId="20577"/>
        <pc:sldMkLst>
          <pc:docMk/>
          <pc:sldMk cId="1371467777" sldId="2241"/>
        </pc:sldMkLst>
      </pc:sldChg>
      <pc:sldChg chg="add del modAnim modNotesTx">
        <pc:chgData name="Shared Drive" userId="a8e99ec4-c3c1-49ac-ba97-2c12eee91f6a" providerId="ADAL" clId="{AF726F36-B9D8-4655-BF51-D73708EE6BD2}" dt="2020-06-04T00:19:15.377" v="5048" actId="2696"/>
        <pc:sldMkLst>
          <pc:docMk/>
          <pc:sldMk cId="1591169274" sldId="2241"/>
        </pc:sldMkLst>
      </pc:sldChg>
      <pc:sldChg chg="addSp delSp modSp add del mod ord">
        <pc:chgData name="Shared Drive" userId="a8e99ec4-c3c1-49ac-ba97-2c12eee91f6a" providerId="ADAL" clId="{AF726F36-B9D8-4655-BF51-D73708EE6BD2}" dt="2020-05-29T23:03:18.885" v="3316" actId="2696"/>
        <pc:sldMkLst>
          <pc:docMk/>
          <pc:sldMk cId="2294335122" sldId="2241"/>
        </pc:sldMkLst>
        <pc:spChg chg="mod">
          <ac:chgData name="Shared Drive" userId="a8e99ec4-c3c1-49ac-ba97-2c12eee91f6a" providerId="ADAL" clId="{AF726F36-B9D8-4655-BF51-D73708EE6BD2}" dt="2020-05-29T22:35:40.047" v="1807" actId="20577"/>
          <ac:spMkLst>
            <pc:docMk/>
            <pc:sldMk cId="2294335122" sldId="2241"/>
            <ac:spMk id="2" creationId="{B7CC84FD-59B0-425F-B12A-7EDE89F7FB1F}"/>
          </ac:spMkLst>
        </pc:spChg>
        <pc:spChg chg="del">
          <ac:chgData name="Shared Drive" userId="a8e99ec4-c3c1-49ac-ba97-2c12eee91f6a" providerId="ADAL" clId="{AF726F36-B9D8-4655-BF51-D73708EE6BD2}" dt="2020-05-29T22:30:10.405" v="1319" actId="478"/>
          <ac:spMkLst>
            <pc:docMk/>
            <pc:sldMk cId="2294335122" sldId="2241"/>
            <ac:spMk id="3" creationId="{DBCF077C-D59D-4E48-8186-563242C742B1}"/>
          </ac:spMkLst>
        </pc:spChg>
        <pc:spChg chg="mod">
          <ac:chgData name="Shared Drive" userId="a8e99ec4-c3c1-49ac-ba97-2c12eee91f6a" providerId="ADAL" clId="{AF726F36-B9D8-4655-BF51-D73708EE6BD2}" dt="2020-05-29T22:33:54.354" v="1699" actId="313"/>
          <ac:spMkLst>
            <pc:docMk/>
            <pc:sldMk cId="2294335122" sldId="2241"/>
            <ac:spMk id="8" creationId="{C49278DB-D409-4544-9154-0165C1F9FB9A}"/>
          </ac:spMkLst>
        </pc:spChg>
        <pc:spChg chg="del">
          <ac:chgData name="Shared Drive" userId="a8e99ec4-c3c1-49ac-ba97-2c12eee91f6a" providerId="ADAL" clId="{AF726F36-B9D8-4655-BF51-D73708EE6BD2}" dt="2020-05-29T22:32:48.133" v="1668" actId="478"/>
          <ac:spMkLst>
            <pc:docMk/>
            <pc:sldMk cId="2294335122" sldId="2241"/>
            <ac:spMk id="19" creationId="{56A7992A-3040-46C3-8114-5659ACC4939D}"/>
          </ac:spMkLst>
        </pc:spChg>
        <pc:spChg chg="del">
          <ac:chgData name="Shared Drive" userId="a8e99ec4-c3c1-49ac-ba97-2c12eee91f6a" providerId="ADAL" clId="{AF726F36-B9D8-4655-BF51-D73708EE6BD2}" dt="2020-05-29T22:32:43.006" v="1667" actId="478"/>
          <ac:spMkLst>
            <pc:docMk/>
            <pc:sldMk cId="2294335122" sldId="2241"/>
            <ac:spMk id="20" creationId="{F9B8A8FC-2678-4C7D-BE2F-0CC293E266B3}"/>
          </ac:spMkLst>
        </pc:spChg>
        <pc:spChg chg="add mod">
          <ac:chgData name="Shared Drive" userId="a8e99ec4-c3c1-49ac-ba97-2c12eee91f6a" providerId="ADAL" clId="{AF726F36-B9D8-4655-BF51-D73708EE6BD2}" dt="2020-05-29T22:34:15.286" v="1701" actId="1076"/>
          <ac:spMkLst>
            <pc:docMk/>
            <pc:sldMk cId="2294335122" sldId="2241"/>
            <ac:spMk id="21" creationId="{34DE240A-0FBE-4D02-98FD-144A82ED8B51}"/>
          </ac:spMkLst>
        </pc:spChg>
      </pc:sldChg>
      <pc:sldChg chg="add del">
        <pc:chgData name="Shared Drive" userId="a8e99ec4-c3c1-49ac-ba97-2c12eee91f6a" providerId="ADAL" clId="{AF726F36-B9D8-4655-BF51-D73708EE6BD2}" dt="2020-06-04T00:22:58.509" v="5080" actId="2696"/>
        <pc:sldMkLst>
          <pc:docMk/>
          <pc:sldMk cId="3845334671" sldId="2241"/>
        </pc:sldMkLst>
      </pc:sldChg>
      <pc:sldChg chg="modSp add del mod modAnim">
        <pc:chgData name="Shared Drive" userId="a8e99ec4-c3c1-49ac-ba97-2c12eee91f6a" providerId="ADAL" clId="{AF726F36-B9D8-4655-BF51-D73708EE6BD2}" dt="2020-05-29T23:03:18.885" v="3316" actId="2696"/>
        <pc:sldMkLst>
          <pc:docMk/>
          <pc:sldMk cId="674182534" sldId="2242"/>
        </pc:sldMkLst>
        <pc:spChg chg="mod">
          <ac:chgData name="Shared Drive" userId="a8e99ec4-c3c1-49ac-ba97-2c12eee91f6a" providerId="ADAL" clId="{AF726F36-B9D8-4655-BF51-D73708EE6BD2}" dt="2020-05-29T22:40:52.455" v="2138" actId="20577"/>
          <ac:spMkLst>
            <pc:docMk/>
            <pc:sldMk cId="674182534" sldId="2242"/>
            <ac:spMk id="4" creationId="{26ABFA3A-C08D-46E9-9FE7-AFDBA5A8097C}"/>
          </ac:spMkLst>
        </pc:spChg>
        <pc:spChg chg="mod">
          <ac:chgData name="Shared Drive" userId="a8e99ec4-c3c1-49ac-ba97-2c12eee91f6a" providerId="ADAL" clId="{AF726F36-B9D8-4655-BF51-D73708EE6BD2}" dt="2020-05-29T22:39:56.350" v="2043" actId="1076"/>
          <ac:spMkLst>
            <pc:docMk/>
            <pc:sldMk cId="674182534" sldId="2242"/>
            <ac:spMk id="5" creationId="{5B1700F1-BCCF-4E1A-A2ED-CFBFFB60FA96}"/>
          </ac:spMkLst>
        </pc:spChg>
        <pc:spChg chg="mod">
          <ac:chgData name="Shared Drive" userId="a8e99ec4-c3c1-49ac-ba97-2c12eee91f6a" providerId="ADAL" clId="{AF726F36-B9D8-4655-BF51-D73708EE6BD2}" dt="2020-05-29T22:59:51.687" v="3271" actId="20577"/>
          <ac:spMkLst>
            <pc:docMk/>
            <pc:sldMk cId="674182534" sldId="2242"/>
            <ac:spMk id="6" creationId="{ECC8D7E2-E48A-4417-B31A-5D559C48C4CD}"/>
          </ac:spMkLst>
        </pc:spChg>
        <pc:spChg chg="mod">
          <ac:chgData name="Shared Drive" userId="a8e99ec4-c3c1-49ac-ba97-2c12eee91f6a" providerId="ADAL" clId="{AF726F36-B9D8-4655-BF51-D73708EE6BD2}" dt="2020-05-29T23:00:25.691" v="3315" actId="313"/>
          <ac:spMkLst>
            <pc:docMk/>
            <pc:sldMk cId="674182534" sldId="2242"/>
            <ac:spMk id="7" creationId="{F0FDC557-5235-4D27-AFD3-0E5172309803}"/>
          </ac:spMkLst>
        </pc:spChg>
        <pc:spChg chg="mod">
          <ac:chgData name="Shared Drive" userId="a8e99ec4-c3c1-49ac-ba97-2c12eee91f6a" providerId="ADAL" clId="{AF726F36-B9D8-4655-BF51-D73708EE6BD2}" dt="2020-05-29T22:38:04.947" v="1839" actId="6549"/>
          <ac:spMkLst>
            <pc:docMk/>
            <pc:sldMk cId="674182534" sldId="2242"/>
            <ac:spMk id="8" creationId="{C49278DB-D409-4544-9154-0165C1F9FB9A}"/>
          </ac:spMkLst>
        </pc:spChg>
      </pc:sldChg>
      <pc:sldChg chg="modSp add del mod modAnim">
        <pc:chgData name="Shared Drive" userId="a8e99ec4-c3c1-49ac-ba97-2c12eee91f6a" providerId="ADAL" clId="{AF726F36-B9D8-4655-BF51-D73708EE6BD2}" dt="2020-06-04T00:19:15.377" v="5048" actId="2696"/>
        <pc:sldMkLst>
          <pc:docMk/>
          <pc:sldMk cId="2146910179" sldId="2242"/>
        </pc:sldMkLst>
        <pc:spChg chg="mod">
          <ac:chgData name="Shared Drive" userId="a8e99ec4-c3c1-49ac-ba97-2c12eee91f6a" providerId="ADAL" clId="{AF726F36-B9D8-4655-BF51-D73708EE6BD2}" dt="2020-06-02T21:57:10.450" v="3787" actId="20577"/>
          <ac:spMkLst>
            <pc:docMk/>
            <pc:sldMk cId="2146910179" sldId="2242"/>
            <ac:spMk id="4" creationId="{26ABFA3A-C08D-46E9-9FE7-AFDBA5A8097C}"/>
          </ac:spMkLst>
        </pc:spChg>
        <pc:spChg chg="mod">
          <ac:chgData name="Shared Drive" userId="a8e99ec4-c3c1-49ac-ba97-2c12eee91f6a" providerId="ADAL" clId="{AF726F36-B9D8-4655-BF51-D73708EE6BD2}" dt="2020-06-02T21:54:17.729" v="3598" actId="20577"/>
          <ac:spMkLst>
            <pc:docMk/>
            <pc:sldMk cId="2146910179" sldId="2242"/>
            <ac:spMk id="5" creationId="{5B1700F1-BCCF-4E1A-A2ED-CFBFFB60FA96}"/>
          </ac:spMkLst>
        </pc:spChg>
        <pc:spChg chg="mod">
          <ac:chgData name="Shared Drive" userId="a8e99ec4-c3c1-49ac-ba97-2c12eee91f6a" providerId="ADAL" clId="{AF726F36-B9D8-4655-BF51-D73708EE6BD2}" dt="2020-06-02T21:57:39.954" v="3827" actId="20577"/>
          <ac:spMkLst>
            <pc:docMk/>
            <pc:sldMk cId="2146910179" sldId="2242"/>
            <ac:spMk id="6" creationId="{ECC8D7E2-E48A-4417-B31A-5D559C48C4CD}"/>
          </ac:spMkLst>
        </pc:spChg>
        <pc:spChg chg="mod">
          <ac:chgData name="Shared Drive" userId="a8e99ec4-c3c1-49ac-ba97-2c12eee91f6a" providerId="ADAL" clId="{AF726F36-B9D8-4655-BF51-D73708EE6BD2}" dt="2020-06-02T21:57:51.466" v="3828" actId="313"/>
          <ac:spMkLst>
            <pc:docMk/>
            <pc:sldMk cId="2146910179" sldId="2242"/>
            <ac:spMk id="7" creationId="{F0FDC557-5235-4D27-AFD3-0E5172309803}"/>
          </ac:spMkLst>
        </pc:spChg>
        <pc:spChg chg="mod">
          <ac:chgData name="Shared Drive" userId="a8e99ec4-c3c1-49ac-ba97-2c12eee91f6a" providerId="ADAL" clId="{AF726F36-B9D8-4655-BF51-D73708EE6BD2}" dt="2020-06-02T22:00:58.377" v="3970" actId="20577"/>
          <ac:spMkLst>
            <pc:docMk/>
            <pc:sldMk cId="2146910179" sldId="2242"/>
            <ac:spMk id="8" creationId="{C49278DB-D409-4544-9154-0165C1F9FB9A}"/>
          </ac:spMkLst>
        </pc:spChg>
      </pc:sldChg>
      <pc:sldChg chg="add modAnim modNotesTx">
        <pc:chgData name="Shared Drive" userId="a8e99ec4-c3c1-49ac-ba97-2c12eee91f6a" providerId="ADAL" clId="{AF726F36-B9D8-4655-BF51-D73708EE6BD2}" dt="2020-06-13T16:31:03.521" v="14610"/>
        <pc:sldMkLst>
          <pc:docMk/>
          <pc:sldMk cId="2970621778" sldId="2242"/>
        </pc:sldMkLst>
      </pc:sldChg>
      <pc:sldChg chg="add del">
        <pc:chgData name="Shared Drive" userId="a8e99ec4-c3c1-49ac-ba97-2c12eee91f6a" providerId="ADAL" clId="{AF726F36-B9D8-4655-BF51-D73708EE6BD2}" dt="2020-06-04T00:22:58.509" v="5080" actId="2696"/>
        <pc:sldMkLst>
          <pc:docMk/>
          <pc:sldMk cId="3845003488" sldId="2242"/>
        </pc:sldMkLst>
      </pc:sldChg>
      <pc:sldChg chg="add del modAnim">
        <pc:chgData name="Shared Drive" userId="a8e99ec4-c3c1-49ac-ba97-2c12eee91f6a" providerId="ADAL" clId="{AF726F36-B9D8-4655-BF51-D73708EE6BD2}" dt="2020-06-04T00:19:15.377" v="5048" actId="2696"/>
        <pc:sldMkLst>
          <pc:docMk/>
          <pc:sldMk cId="346557368" sldId="2243"/>
        </pc:sldMkLst>
      </pc:sldChg>
      <pc:sldChg chg="modSp add mod modNotesTx">
        <pc:chgData name="Shared Drive" userId="a8e99ec4-c3c1-49ac-ba97-2c12eee91f6a" providerId="ADAL" clId="{AF726F36-B9D8-4655-BF51-D73708EE6BD2}" dt="2020-06-13T16:29:04.554" v="14606" actId="20577"/>
        <pc:sldMkLst>
          <pc:docMk/>
          <pc:sldMk cId="614251493" sldId="2243"/>
        </pc:sldMkLst>
        <pc:spChg chg="mod">
          <ac:chgData name="Shared Drive" userId="a8e99ec4-c3c1-49ac-ba97-2c12eee91f6a" providerId="ADAL" clId="{AF726F36-B9D8-4655-BF51-D73708EE6BD2}" dt="2020-06-13T16:28:57.620" v="14605" actId="20577"/>
          <ac:spMkLst>
            <pc:docMk/>
            <pc:sldMk cId="614251493" sldId="2243"/>
            <ac:spMk id="4" creationId="{26ABFA3A-C08D-46E9-9FE7-AFDBA5A8097C}"/>
          </ac:spMkLst>
        </pc:spChg>
        <pc:spChg chg="mod">
          <ac:chgData name="Shared Drive" userId="a8e99ec4-c3c1-49ac-ba97-2c12eee91f6a" providerId="ADAL" clId="{AF726F36-B9D8-4655-BF51-D73708EE6BD2}" dt="2020-06-13T16:29:04.554" v="14606" actId="20577"/>
          <ac:spMkLst>
            <pc:docMk/>
            <pc:sldMk cId="614251493" sldId="2243"/>
            <ac:spMk id="6" creationId="{ECC8D7E2-E48A-4417-B31A-5D559C48C4CD}"/>
          </ac:spMkLst>
        </pc:spChg>
      </pc:sldChg>
      <pc:sldChg chg="add del">
        <pc:chgData name="Shared Drive" userId="a8e99ec4-c3c1-49ac-ba97-2c12eee91f6a" providerId="ADAL" clId="{AF726F36-B9D8-4655-BF51-D73708EE6BD2}" dt="2020-06-04T00:22:58.509" v="5080" actId="2696"/>
        <pc:sldMkLst>
          <pc:docMk/>
          <pc:sldMk cId="3305863078" sldId="2243"/>
        </pc:sldMkLst>
      </pc:sldChg>
      <pc:sldChg chg="delSp modSp add del mod modAnim">
        <pc:chgData name="Shared Drive" userId="a8e99ec4-c3c1-49ac-ba97-2c12eee91f6a" providerId="ADAL" clId="{AF726F36-B9D8-4655-BF51-D73708EE6BD2}" dt="2020-05-29T23:03:18.885" v="3316" actId="2696"/>
        <pc:sldMkLst>
          <pc:docMk/>
          <pc:sldMk cId="3982427906" sldId="2243"/>
        </pc:sldMkLst>
        <pc:spChg chg="del mod">
          <ac:chgData name="Shared Drive" userId="a8e99ec4-c3c1-49ac-ba97-2c12eee91f6a" providerId="ADAL" clId="{AF726F36-B9D8-4655-BF51-D73708EE6BD2}" dt="2020-05-29T22:51:03.486" v="2702" actId="478"/>
          <ac:spMkLst>
            <pc:docMk/>
            <pc:sldMk cId="3982427906" sldId="2243"/>
            <ac:spMk id="2" creationId="{B7CC84FD-59B0-425F-B12A-7EDE89F7FB1F}"/>
          </ac:spMkLst>
        </pc:spChg>
        <pc:spChg chg="del mod">
          <ac:chgData name="Shared Drive" userId="a8e99ec4-c3c1-49ac-ba97-2c12eee91f6a" providerId="ADAL" clId="{AF726F36-B9D8-4655-BF51-D73708EE6BD2}" dt="2020-05-29T22:51:08.058" v="2705" actId="478"/>
          <ac:spMkLst>
            <pc:docMk/>
            <pc:sldMk cId="3982427906" sldId="2243"/>
            <ac:spMk id="3" creationId="{DBCF077C-D59D-4E48-8186-563242C742B1}"/>
          </ac:spMkLst>
        </pc:spChg>
        <pc:spChg chg="mod">
          <ac:chgData name="Shared Drive" userId="a8e99ec4-c3c1-49ac-ba97-2c12eee91f6a" providerId="ADAL" clId="{AF726F36-B9D8-4655-BF51-D73708EE6BD2}" dt="2020-05-29T22:53:57.960" v="2885" actId="20577"/>
          <ac:spMkLst>
            <pc:docMk/>
            <pc:sldMk cId="3982427906" sldId="2243"/>
            <ac:spMk id="4" creationId="{26ABFA3A-C08D-46E9-9FE7-AFDBA5A8097C}"/>
          </ac:spMkLst>
        </pc:spChg>
        <pc:spChg chg="mod">
          <ac:chgData name="Shared Drive" userId="a8e99ec4-c3c1-49ac-ba97-2c12eee91f6a" providerId="ADAL" clId="{AF726F36-B9D8-4655-BF51-D73708EE6BD2}" dt="2020-05-29T22:53:51.831" v="2884" actId="1035"/>
          <ac:spMkLst>
            <pc:docMk/>
            <pc:sldMk cId="3982427906" sldId="2243"/>
            <ac:spMk id="5" creationId="{5B1700F1-BCCF-4E1A-A2ED-CFBFFB60FA96}"/>
          </ac:spMkLst>
        </pc:spChg>
        <pc:spChg chg="mod">
          <ac:chgData name="Shared Drive" userId="a8e99ec4-c3c1-49ac-ba97-2c12eee91f6a" providerId="ADAL" clId="{AF726F36-B9D8-4655-BF51-D73708EE6BD2}" dt="2020-05-29T22:50:43.151" v="2697" actId="113"/>
          <ac:spMkLst>
            <pc:docMk/>
            <pc:sldMk cId="3982427906" sldId="2243"/>
            <ac:spMk id="6" creationId="{ECC8D7E2-E48A-4417-B31A-5D559C48C4CD}"/>
          </ac:spMkLst>
        </pc:spChg>
        <pc:spChg chg="mod">
          <ac:chgData name="Shared Drive" userId="a8e99ec4-c3c1-49ac-ba97-2c12eee91f6a" providerId="ADAL" clId="{AF726F36-B9D8-4655-BF51-D73708EE6BD2}" dt="2020-05-29T22:50:51.272" v="2699" actId="113"/>
          <ac:spMkLst>
            <pc:docMk/>
            <pc:sldMk cId="3982427906" sldId="2243"/>
            <ac:spMk id="7" creationId="{F0FDC557-5235-4D27-AFD3-0E5172309803}"/>
          </ac:spMkLst>
        </pc:spChg>
        <pc:spChg chg="mod">
          <ac:chgData name="Shared Drive" userId="a8e99ec4-c3c1-49ac-ba97-2c12eee91f6a" providerId="ADAL" clId="{AF726F36-B9D8-4655-BF51-D73708EE6BD2}" dt="2020-05-29T22:50:38.630" v="2696" actId="20577"/>
          <ac:spMkLst>
            <pc:docMk/>
            <pc:sldMk cId="3982427906" sldId="2243"/>
            <ac:spMk id="8" creationId="{C49278DB-D409-4544-9154-0165C1F9FB9A}"/>
          </ac:spMkLst>
        </pc:spChg>
        <pc:spChg chg="mod">
          <ac:chgData name="Shared Drive" userId="a8e99ec4-c3c1-49ac-ba97-2c12eee91f6a" providerId="ADAL" clId="{AF726F36-B9D8-4655-BF51-D73708EE6BD2}" dt="2020-05-29T22:51:59.751" v="2779" actId="1035"/>
          <ac:spMkLst>
            <pc:docMk/>
            <pc:sldMk cId="3982427906" sldId="2243"/>
            <ac:spMk id="15" creationId="{D01D9B80-194D-4856-9D26-9C2E49269E69}"/>
          </ac:spMkLst>
        </pc:spChg>
        <pc:spChg chg="mod">
          <ac:chgData name="Shared Drive" userId="a8e99ec4-c3c1-49ac-ba97-2c12eee91f6a" providerId="ADAL" clId="{AF726F36-B9D8-4655-BF51-D73708EE6BD2}" dt="2020-05-29T22:51:59.751" v="2779" actId="1035"/>
          <ac:spMkLst>
            <pc:docMk/>
            <pc:sldMk cId="3982427906" sldId="2243"/>
            <ac:spMk id="16" creationId="{72662CC4-0021-4CDC-ACCD-BD5F18F257B9}"/>
          </ac:spMkLst>
        </pc:spChg>
        <pc:spChg chg="del">
          <ac:chgData name="Shared Drive" userId="a8e99ec4-c3c1-49ac-ba97-2c12eee91f6a" providerId="ADAL" clId="{AF726F36-B9D8-4655-BF51-D73708EE6BD2}" dt="2020-05-29T22:51:07.114" v="2704" actId="478"/>
          <ac:spMkLst>
            <pc:docMk/>
            <pc:sldMk cId="3982427906" sldId="2243"/>
            <ac:spMk id="19" creationId="{56A7992A-3040-46C3-8114-5659ACC4939D}"/>
          </ac:spMkLst>
        </pc:spChg>
        <pc:spChg chg="del">
          <ac:chgData name="Shared Drive" userId="a8e99ec4-c3c1-49ac-ba97-2c12eee91f6a" providerId="ADAL" clId="{AF726F36-B9D8-4655-BF51-D73708EE6BD2}" dt="2020-05-29T22:51:05.558" v="2703" actId="478"/>
          <ac:spMkLst>
            <pc:docMk/>
            <pc:sldMk cId="3982427906" sldId="2243"/>
            <ac:spMk id="20" creationId="{F9B8A8FC-2678-4C7D-BE2F-0CC293E266B3}"/>
          </ac:spMkLst>
        </pc:spChg>
      </pc:sldChg>
      <pc:sldChg chg="addSp delSp modSp add mod">
        <pc:chgData name="Shared Drive" userId="a8e99ec4-c3c1-49ac-ba97-2c12eee91f6a" providerId="ADAL" clId="{AF726F36-B9D8-4655-BF51-D73708EE6BD2}" dt="2020-06-18T22:49:06.690" v="18783" actId="478"/>
        <pc:sldMkLst>
          <pc:docMk/>
          <pc:sldMk cId="500355754" sldId="2244"/>
        </pc:sldMkLst>
        <pc:spChg chg="add mod">
          <ac:chgData name="Shared Drive" userId="a8e99ec4-c3c1-49ac-ba97-2c12eee91f6a" providerId="ADAL" clId="{AF726F36-B9D8-4655-BF51-D73708EE6BD2}" dt="2020-06-18T21:24:43.357" v="18017"/>
          <ac:spMkLst>
            <pc:docMk/>
            <pc:sldMk cId="500355754" sldId="2244"/>
            <ac:spMk id="8" creationId="{A1B76671-1EFE-45CD-9D20-97BEF991080C}"/>
          </ac:spMkLst>
        </pc:spChg>
        <pc:spChg chg="mod">
          <ac:chgData name="Shared Drive" userId="a8e99ec4-c3c1-49ac-ba97-2c12eee91f6a" providerId="ADAL" clId="{AF726F36-B9D8-4655-BF51-D73708EE6BD2}" dt="2020-06-18T21:25:01.243" v="18028" actId="404"/>
          <ac:spMkLst>
            <pc:docMk/>
            <pc:sldMk cId="500355754" sldId="2244"/>
            <ac:spMk id="218" creationId="{E8798B27-8ADE-46BB-AF80-255BC40B13CE}"/>
          </ac:spMkLst>
        </pc:spChg>
        <pc:picChg chg="add del">
          <ac:chgData name="Shared Drive" userId="a8e99ec4-c3c1-49ac-ba97-2c12eee91f6a" providerId="ADAL" clId="{AF726F36-B9D8-4655-BF51-D73708EE6BD2}" dt="2020-06-18T22:49:06.326" v="18782"/>
          <ac:picMkLst>
            <pc:docMk/>
            <pc:sldMk cId="500355754" sldId="2244"/>
            <ac:picMk id="2" creationId="{63090AA0-DF8C-420E-8537-58823E78B3CB}"/>
          </ac:picMkLst>
        </pc:picChg>
        <pc:picChg chg="add del">
          <ac:chgData name="Shared Drive" userId="a8e99ec4-c3c1-49ac-ba97-2c12eee91f6a" providerId="ADAL" clId="{AF726F36-B9D8-4655-BF51-D73708EE6BD2}" dt="2020-06-18T22:49:06.690" v="18783" actId="478"/>
          <ac:picMkLst>
            <pc:docMk/>
            <pc:sldMk cId="500355754" sldId="2244"/>
            <ac:picMk id="7" creationId="{82928989-2F89-4585-AB7B-04E5BC9D165F}"/>
          </ac:picMkLst>
        </pc:picChg>
      </pc:sldChg>
      <pc:sldChg chg="add del">
        <pc:chgData name="Shared Drive" userId="a8e99ec4-c3c1-49ac-ba97-2c12eee91f6a" providerId="ADAL" clId="{AF726F36-B9D8-4655-BF51-D73708EE6BD2}" dt="2020-05-29T23:03:39.102" v="3319"/>
        <pc:sldMkLst>
          <pc:docMk/>
          <pc:sldMk cId="1209063690" sldId="2244"/>
        </pc:sldMkLst>
      </pc:sldChg>
      <pc:sldChg chg="add del">
        <pc:chgData name="Shared Drive" userId="a8e99ec4-c3c1-49ac-ba97-2c12eee91f6a" providerId="ADAL" clId="{AF726F36-B9D8-4655-BF51-D73708EE6BD2}" dt="2020-06-04T00:22:58.509" v="5080" actId="2696"/>
        <pc:sldMkLst>
          <pc:docMk/>
          <pc:sldMk cId="2435574539" sldId="2244"/>
        </pc:sldMkLst>
      </pc:sldChg>
      <pc:sldChg chg="modSp add del mod">
        <pc:chgData name="Shared Drive" userId="a8e99ec4-c3c1-49ac-ba97-2c12eee91f6a" providerId="ADAL" clId="{AF726F36-B9D8-4655-BF51-D73708EE6BD2}" dt="2020-06-04T00:19:15.377" v="5048" actId="2696"/>
        <pc:sldMkLst>
          <pc:docMk/>
          <pc:sldMk cId="4116290492" sldId="2244"/>
        </pc:sldMkLst>
        <pc:spChg chg="mod">
          <ac:chgData name="Shared Drive" userId="a8e99ec4-c3c1-49ac-ba97-2c12eee91f6a" providerId="ADAL" clId="{AF726F36-B9D8-4655-BF51-D73708EE6BD2}" dt="2020-06-04T00:19:08.078" v="5047" actId="20577"/>
          <ac:spMkLst>
            <pc:docMk/>
            <pc:sldMk cId="4116290492" sldId="2244"/>
            <ac:spMk id="218" creationId="{E8798B27-8ADE-46BB-AF80-255BC40B13CE}"/>
          </ac:spMkLst>
        </pc:spChg>
      </pc:sldChg>
      <pc:sldChg chg="modSp add del mod ord">
        <pc:chgData name="Shared Drive" userId="a8e99ec4-c3c1-49ac-ba97-2c12eee91f6a" providerId="ADAL" clId="{AF726F36-B9D8-4655-BF51-D73708EE6BD2}" dt="2020-06-02T22:06:56.443" v="3981" actId="47"/>
        <pc:sldMkLst>
          <pc:docMk/>
          <pc:sldMk cId="0" sldId="2245"/>
        </pc:sldMkLst>
        <pc:spChg chg="mod">
          <ac:chgData name="Shared Drive" userId="a8e99ec4-c3c1-49ac-ba97-2c12eee91f6a" providerId="ADAL" clId="{AF726F36-B9D8-4655-BF51-D73708EE6BD2}" dt="2020-06-02T22:06:14.603" v="3977" actId="207"/>
          <ac:spMkLst>
            <pc:docMk/>
            <pc:sldMk cId="0" sldId="2245"/>
            <ac:spMk id="2" creationId="{DBB5DE28-4766-4837-B13E-7BDCD8FA5724}"/>
          </ac:spMkLst>
        </pc:spChg>
        <pc:spChg chg="mod">
          <ac:chgData name="Shared Drive" userId="a8e99ec4-c3c1-49ac-ba97-2c12eee91f6a" providerId="ADAL" clId="{AF726F36-B9D8-4655-BF51-D73708EE6BD2}" dt="2020-06-02T22:06:20.487" v="3980" actId="27636"/>
          <ac:spMkLst>
            <pc:docMk/>
            <pc:sldMk cId="0" sldId="2245"/>
            <ac:spMk id="3" creationId="{9190ABBD-C9C6-413D-9A11-A792C3014594}"/>
          </ac:spMkLst>
        </pc:spChg>
      </pc:sldChg>
      <pc:sldChg chg="add del">
        <pc:chgData name="Shared Drive" userId="a8e99ec4-c3c1-49ac-ba97-2c12eee91f6a" providerId="ADAL" clId="{AF726F36-B9D8-4655-BF51-D73708EE6BD2}" dt="2020-05-29T23:03:39.102" v="3319"/>
        <pc:sldMkLst>
          <pc:docMk/>
          <pc:sldMk cId="3938879843" sldId="2245"/>
        </pc:sldMkLst>
      </pc:sldChg>
      <pc:sldChg chg="add del">
        <pc:chgData name="Shared Drive" userId="a8e99ec4-c3c1-49ac-ba97-2c12eee91f6a" providerId="ADAL" clId="{AF726F36-B9D8-4655-BF51-D73708EE6BD2}" dt="2020-06-04T00:22:58.509" v="5080" actId="2696"/>
        <pc:sldMkLst>
          <pc:docMk/>
          <pc:sldMk cId="1178780407" sldId="2246"/>
        </pc:sldMkLst>
      </pc:sldChg>
      <pc:sldChg chg="add del">
        <pc:chgData name="Shared Drive" userId="a8e99ec4-c3c1-49ac-ba97-2c12eee91f6a" providerId="ADAL" clId="{AF726F36-B9D8-4655-BF51-D73708EE6BD2}" dt="2020-05-29T23:03:39.102" v="3319"/>
        <pc:sldMkLst>
          <pc:docMk/>
          <pc:sldMk cId="1469713023" sldId="2246"/>
        </pc:sldMkLst>
      </pc:sldChg>
      <pc:sldChg chg="modSp add mod">
        <pc:chgData name="Shared Drive" userId="a8e99ec4-c3c1-49ac-ba97-2c12eee91f6a" providerId="ADAL" clId="{AF726F36-B9D8-4655-BF51-D73708EE6BD2}" dt="2020-06-12T14:42:15.812" v="12467" actId="20577"/>
        <pc:sldMkLst>
          <pc:docMk/>
          <pc:sldMk cId="2799444932" sldId="2246"/>
        </pc:sldMkLst>
        <pc:spChg chg="mod">
          <ac:chgData name="Shared Drive" userId="a8e99ec4-c3c1-49ac-ba97-2c12eee91f6a" providerId="ADAL" clId="{AF726F36-B9D8-4655-BF51-D73708EE6BD2}" dt="2020-06-02T22:14:48.193" v="4089" actId="14100"/>
          <ac:spMkLst>
            <pc:docMk/>
            <pc:sldMk cId="2799444932" sldId="2246"/>
            <ac:spMk id="2" creationId="{DB4BC7A2-7BEA-4229-A121-C92A1A8A6253}"/>
          </ac:spMkLst>
        </pc:spChg>
        <pc:spChg chg="mod">
          <ac:chgData name="Shared Drive" userId="a8e99ec4-c3c1-49ac-ba97-2c12eee91f6a" providerId="ADAL" clId="{AF726F36-B9D8-4655-BF51-D73708EE6BD2}" dt="2020-06-12T14:42:15.812" v="12467" actId="20577"/>
          <ac:spMkLst>
            <pc:docMk/>
            <pc:sldMk cId="2799444932" sldId="2246"/>
            <ac:spMk id="21507" creationId="{71D5460C-96B7-455B-B248-C4AF346E4E6F}"/>
          </ac:spMkLst>
        </pc:spChg>
      </pc:sldChg>
      <pc:sldChg chg="add del">
        <pc:chgData name="Shared Drive" userId="a8e99ec4-c3c1-49ac-ba97-2c12eee91f6a" providerId="ADAL" clId="{AF726F36-B9D8-4655-BF51-D73708EE6BD2}" dt="2020-06-04T00:19:15.377" v="5048" actId="2696"/>
        <pc:sldMkLst>
          <pc:docMk/>
          <pc:sldMk cId="64425114" sldId="2247"/>
        </pc:sldMkLst>
      </pc:sldChg>
      <pc:sldChg chg="add del">
        <pc:chgData name="Shared Drive" userId="a8e99ec4-c3c1-49ac-ba97-2c12eee91f6a" providerId="ADAL" clId="{AF726F36-B9D8-4655-BF51-D73708EE6BD2}" dt="2020-06-04T00:22:58.509" v="5080" actId="2696"/>
        <pc:sldMkLst>
          <pc:docMk/>
          <pc:sldMk cId="624676333" sldId="2247"/>
        </pc:sldMkLst>
      </pc:sldChg>
      <pc:sldChg chg="modSp add modNotesTx">
        <pc:chgData name="Shared Drive" userId="a8e99ec4-c3c1-49ac-ba97-2c12eee91f6a" providerId="ADAL" clId="{AF726F36-B9D8-4655-BF51-D73708EE6BD2}" dt="2020-06-12T21:37:10.948" v="13610" actId="6549"/>
        <pc:sldMkLst>
          <pc:docMk/>
          <pc:sldMk cId="1684093026" sldId="2247"/>
        </pc:sldMkLst>
        <pc:spChg chg="mod">
          <ac:chgData name="Shared Drive" userId="a8e99ec4-c3c1-49ac-ba97-2c12eee91f6a" providerId="ADAL" clId="{AF726F36-B9D8-4655-BF51-D73708EE6BD2}" dt="2020-06-12T21:35:24.799" v="13595" actId="20577"/>
          <ac:spMkLst>
            <pc:docMk/>
            <pc:sldMk cId="1684093026" sldId="2247"/>
            <ac:spMk id="4" creationId="{26ABFA3A-C08D-46E9-9FE7-AFDBA5A8097C}"/>
          </ac:spMkLst>
        </pc:spChg>
        <pc:spChg chg="mod">
          <ac:chgData name="Shared Drive" userId="a8e99ec4-c3c1-49ac-ba97-2c12eee91f6a" providerId="ADAL" clId="{AF726F36-B9D8-4655-BF51-D73708EE6BD2}" dt="2020-06-12T21:35:59.040" v="13608" actId="6549"/>
          <ac:spMkLst>
            <pc:docMk/>
            <pc:sldMk cId="1684093026" sldId="2247"/>
            <ac:spMk id="7" creationId="{F0FDC557-5235-4D27-AFD3-0E5172309803}"/>
          </ac:spMkLst>
        </pc:spChg>
      </pc:sldChg>
      <pc:sldChg chg="add del">
        <pc:chgData name="Shared Drive" userId="a8e99ec4-c3c1-49ac-ba97-2c12eee91f6a" providerId="ADAL" clId="{AF726F36-B9D8-4655-BF51-D73708EE6BD2}" dt="2020-05-29T23:03:39.102" v="3319"/>
        <pc:sldMkLst>
          <pc:docMk/>
          <pc:sldMk cId="2441433104" sldId="2247"/>
        </pc:sldMkLst>
      </pc:sldChg>
      <pc:sldChg chg="add del">
        <pc:chgData name="Shared Drive" userId="a8e99ec4-c3c1-49ac-ba97-2c12eee91f6a" providerId="ADAL" clId="{AF726F36-B9D8-4655-BF51-D73708EE6BD2}" dt="2020-05-29T23:03:39.102" v="3319"/>
        <pc:sldMkLst>
          <pc:docMk/>
          <pc:sldMk cId="2226131357" sldId="2248"/>
        </pc:sldMkLst>
      </pc:sldChg>
      <pc:sldChg chg="addSp delSp modSp new mod">
        <pc:chgData name="Shared Drive" userId="a8e99ec4-c3c1-49ac-ba97-2c12eee91f6a" providerId="ADAL" clId="{AF726F36-B9D8-4655-BF51-D73708EE6BD2}" dt="2020-06-02T22:45:21.811" v="4367" actId="1076"/>
        <pc:sldMkLst>
          <pc:docMk/>
          <pc:sldMk cId="3656845737" sldId="2248"/>
        </pc:sldMkLst>
        <pc:spChg chg="del">
          <ac:chgData name="Shared Drive" userId="a8e99ec4-c3c1-49ac-ba97-2c12eee91f6a" providerId="ADAL" clId="{AF726F36-B9D8-4655-BF51-D73708EE6BD2}" dt="2020-06-02T22:44:03.456" v="4268"/>
          <ac:spMkLst>
            <pc:docMk/>
            <pc:sldMk cId="3656845737" sldId="2248"/>
            <ac:spMk id="2" creationId="{110E59F1-497E-4588-93E6-64AD3D4CF445}"/>
          </ac:spMkLst>
        </pc:spChg>
        <pc:spChg chg="add del mod">
          <ac:chgData name="Shared Drive" userId="a8e99ec4-c3c1-49ac-ba97-2c12eee91f6a" providerId="ADAL" clId="{AF726F36-B9D8-4655-BF51-D73708EE6BD2}" dt="2020-06-02T22:44:06.713" v="4269"/>
          <ac:spMkLst>
            <pc:docMk/>
            <pc:sldMk cId="3656845737" sldId="2248"/>
            <ac:spMk id="3" creationId="{7931AB99-4D11-44E8-B3CC-F37B046F9CBD}"/>
          </ac:spMkLst>
        </pc:spChg>
        <pc:spChg chg="add del mod">
          <ac:chgData name="Shared Drive" userId="a8e99ec4-c3c1-49ac-ba97-2c12eee91f6a" providerId="ADAL" clId="{AF726F36-B9D8-4655-BF51-D73708EE6BD2}" dt="2020-06-02T22:44:06.713" v="4269"/>
          <ac:spMkLst>
            <pc:docMk/>
            <pc:sldMk cId="3656845737" sldId="2248"/>
            <ac:spMk id="4" creationId="{4ABA4E78-4FA9-48C1-9F5A-9378482AD6CE}"/>
          </ac:spMkLst>
        </pc:spChg>
        <pc:spChg chg="add mod">
          <ac:chgData name="Shared Drive" userId="a8e99ec4-c3c1-49ac-ba97-2c12eee91f6a" providerId="ADAL" clId="{AF726F36-B9D8-4655-BF51-D73708EE6BD2}" dt="2020-06-02T22:44:52.330" v="4317" actId="20577"/>
          <ac:spMkLst>
            <pc:docMk/>
            <pc:sldMk cId="3656845737" sldId="2248"/>
            <ac:spMk id="5" creationId="{71FC902E-6FB3-4789-89FD-5AB652EA8305}"/>
          </ac:spMkLst>
        </pc:spChg>
        <pc:spChg chg="add mod">
          <ac:chgData name="Shared Drive" userId="a8e99ec4-c3c1-49ac-ba97-2c12eee91f6a" providerId="ADAL" clId="{AF726F36-B9D8-4655-BF51-D73708EE6BD2}" dt="2020-06-02T22:44:35.579" v="4288" actId="20577"/>
          <ac:spMkLst>
            <pc:docMk/>
            <pc:sldMk cId="3656845737" sldId="2248"/>
            <ac:spMk id="6" creationId="{DC69D9EF-C0DD-4419-9715-94EBB55DE807}"/>
          </ac:spMkLst>
        </pc:spChg>
        <pc:spChg chg="add mod">
          <ac:chgData name="Shared Drive" userId="a8e99ec4-c3c1-49ac-ba97-2c12eee91f6a" providerId="ADAL" clId="{AF726F36-B9D8-4655-BF51-D73708EE6BD2}" dt="2020-06-02T22:45:21.811" v="4367" actId="1076"/>
          <ac:spMkLst>
            <pc:docMk/>
            <pc:sldMk cId="3656845737" sldId="2248"/>
            <ac:spMk id="7" creationId="{94305495-6212-4ED4-88BE-FD61BA8ADA44}"/>
          </ac:spMkLst>
        </pc:spChg>
      </pc:sldChg>
      <pc:sldChg chg="addSp modSp new mod ord">
        <pc:chgData name="Shared Drive" userId="a8e99ec4-c3c1-49ac-ba97-2c12eee91f6a" providerId="ADAL" clId="{AF726F36-B9D8-4655-BF51-D73708EE6BD2}" dt="2020-06-04T22:15:11.479" v="5754" actId="20577"/>
        <pc:sldMkLst>
          <pc:docMk/>
          <pc:sldMk cId="1932836300" sldId="2249"/>
        </pc:sldMkLst>
        <pc:spChg chg="mod">
          <ac:chgData name="Shared Drive" userId="a8e99ec4-c3c1-49ac-ba97-2c12eee91f6a" providerId="ADAL" clId="{AF726F36-B9D8-4655-BF51-D73708EE6BD2}" dt="2020-06-04T22:15:11.479" v="5754" actId="20577"/>
          <ac:spMkLst>
            <pc:docMk/>
            <pc:sldMk cId="1932836300" sldId="2249"/>
            <ac:spMk id="2" creationId="{9A3C8C80-5159-430F-B1A7-51E9895F311C}"/>
          </ac:spMkLst>
        </pc:spChg>
        <pc:picChg chg="add mod modCrop">
          <ac:chgData name="Shared Drive" userId="a8e99ec4-c3c1-49ac-ba97-2c12eee91f6a" providerId="ADAL" clId="{AF726F36-B9D8-4655-BF51-D73708EE6BD2}" dt="2020-06-02T22:54:17.563" v="4377" actId="14100"/>
          <ac:picMkLst>
            <pc:docMk/>
            <pc:sldMk cId="1932836300" sldId="2249"/>
            <ac:picMk id="4" creationId="{78C66FD9-4DB5-4306-B095-1F59E975F4EF}"/>
          </ac:picMkLst>
        </pc:picChg>
      </pc:sldChg>
      <pc:sldChg chg="add del">
        <pc:chgData name="Shared Drive" userId="a8e99ec4-c3c1-49ac-ba97-2c12eee91f6a" providerId="ADAL" clId="{AF726F36-B9D8-4655-BF51-D73708EE6BD2}" dt="2020-05-29T23:03:39.102" v="3319"/>
        <pc:sldMkLst>
          <pc:docMk/>
          <pc:sldMk cId="3946614062" sldId="2249"/>
        </pc:sldMkLst>
      </pc:sldChg>
      <pc:sldChg chg="addSp delSp modSp add mod">
        <pc:chgData name="Shared Drive" userId="a8e99ec4-c3c1-49ac-ba97-2c12eee91f6a" providerId="ADAL" clId="{AF726F36-B9D8-4655-BF51-D73708EE6BD2}" dt="2020-06-03T22:57:17.111" v="5044" actId="1076"/>
        <pc:sldMkLst>
          <pc:docMk/>
          <pc:sldMk cId="2389450543" sldId="2250"/>
        </pc:sldMkLst>
        <pc:spChg chg="mod">
          <ac:chgData name="Shared Drive" userId="a8e99ec4-c3c1-49ac-ba97-2c12eee91f6a" providerId="ADAL" clId="{AF726F36-B9D8-4655-BF51-D73708EE6BD2}" dt="2020-06-03T22:48:12.825" v="4807" actId="20577"/>
          <ac:spMkLst>
            <pc:docMk/>
            <pc:sldMk cId="2389450543" sldId="2250"/>
            <ac:spMk id="2" creationId="{00000000-0000-0000-0000-000000000000}"/>
          </ac:spMkLst>
        </pc:spChg>
        <pc:spChg chg="add mod">
          <ac:chgData name="Shared Drive" userId="a8e99ec4-c3c1-49ac-ba97-2c12eee91f6a" providerId="ADAL" clId="{AF726F36-B9D8-4655-BF51-D73708EE6BD2}" dt="2020-06-03T22:55:44.553" v="4969" actId="1076"/>
          <ac:spMkLst>
            <pc:docMk/>
            <pc:sldMk cId="2389450543" sldId="2250"/>
            <ac:spMk id="3" creationId="{A63F4F94-3442-420C-9E5E-46C37D53F371}"/>
          </ac:spMkLst>
        </pc:spChg>
        <pc:spChg chg="add mod">
          <ac:chgData name="Shared Drive" userId="a8e99ec4-c3c1-49ac-ba97-2c12eee91f6a" providerId="ADAL" clId="{AF726F36-B9D8-4655-BF51-D73708EE6BD2}" dt="2020-06-03T22:57:17.111" v="5044" actId="1076"/>
          <ac:spMkLst>
            <pc:docMk/>
            <pc:sldMk cId="2389450543" sldId="2250"/>
            <ac:spMk id="5" creationId="{1480146A-D543-40EA-8B0F-971CB0777991}"/>
          </ac:spMkLst>
        </pc:spChg>
        <pc:spChg chg="del">
          <ac:chgData name="Shared Drive" userId="a8e99ec4-c3c1-49ac-ba97-2c12eee91f6a" providerId="ADAL" clId="{AF726F36-B9D8-4655-BF51-D73708EE6BD2}" dt="2020-06-03T22:54:02.504" v="4960" actId="478"/>
          <ac:spMkLst>
            <pc:docMk/>
            <pc:sldMk cId="2389450543" sldId="2250"/>
            <ac:spMk id="6" creationId="{00000000-0000-0000-0000-000000000000}"/>
          </ac:spMkLst>
        </pc:spChg>
        <pc:spChg chg="add mod">
          <ac:chgData name="Shared Drive" userId="a8e99ec4-c3c1-49ac-ba97-2c12eee91f6a" providerId="ADAL" clId="{AF726F36-B9D8-4655-BF51-D73708EE6BD2}" dt="2020-06-03T22:55:49.249" v="4970" actId="1076"/>
          <ac:spMkLst>
            <pc:docMk/>
            <pc:sldMk cId="2389450543" sldId="2250"/>
            <ac:spMk id="7" creationId="{9CDADD48-AF58-4173-BB5B-3CCAD0AAA1D0}"/>
          </ac:spMkLst>
        </pc:spChg>
        <pc:spChg chg="add del mod">
          <ac:chgData name="Shared Drive" userId="a8e99ec4-c3c1-49ac-ba97-2c12eee91f6a" providerId="ADAL" clId="{AF726F36-B9D8-4655-BF51-D73708EE6BD2}" dt="2020-06-03T22:55:26.144" v="4968" actId="478"/>
          <ac:spMkLst>
            <pc:docMk/>
            <pc:sldMk cId="2389450543" sldId="2250"/>
            <ac:spMk id="8" creationId="{ADAD2AD2-B1DD-4E15-AA51-0E7DEB7B20B6}"/>
          </ac:spMkLst>
        </pc:spChg>
        <pc:picChg chg="mod">
          <ac:chgData name="Shared Drive" userId="a8e99ec4-c3c1-49ac-ba97-2c12eee91f6a" providerId="ADAL" clId="{AF726F36-B9D8-4655-BF51-D73708EE6BD2}" dt="2020-06-03T22:53:55.539" v="4959" actId="1035"/>
          <ac:picMkLst>
            <pc:docMk/>
            <pc:sldMk cId="2389450543" sldId="2250"/>
            <ac:picMk id="4" creationId="{00000000-0000-0000-0000-000000000000}"/>
          </ac:picMkLst>
        </pc:picChg>
        <pc:picChg chg="mod">
          <ac:chgData name="Shared Drive" userId="a8e99ec4-c3c1-49ac-ba97-2c12eee91f6a" providerId="ADAL" clId="{AF726F36-B9D8-4655-BF51-D73708EE6BD2}" dt="2020-06-03T22:53:55.539" v="4959" actId="1035"/>
          <ac:picMkLst>
            <pc:docMk/>
            <pc:sldMk cId="2389450543" sldId="2250"/>
            <ac:picMk id="11" creationId="{C34A4CDE-79C6-42AB-8010-271F3C4ABE0B}"/>
          </ac:picMkLst>
        </pc:picChg>
      </pc:sldChg>
      <pc:sldChg chg="add del">
        <pc:chgData name="Shared Drive" userId="a8e99ec4-c3c1-49ac-ba97-2c12eee91f6a" providerId="ADAL" clId="{AF726F36-B9D8-4655-BF51-D73708EE6BD2}" dt="2020-05-29T23:03:39.102" v="3319"/>
        <pc:sldMkLst>
          <pc:docMk/>
          <pc:sldMk cId="3748048721" sldId="2250"/>
        </pc:sldMkLst>
      </pc:sldChg>
      <pc:sldChg chg="add">
        <pc:chgData name="Shared Drive" userId="a8e99ec4-c3c1-49ac-ba97-2c12eee91f6a" providerId="ADAL" clId="{AF726F36-B9D8-4655-BF51-D73708EE6BD2}" dt="2020-06-03T22:59:24.715" v="5045"/>
        <pc:sldMkLst>
          <pc:docMk/>
          <pc:sldMk cId="3224234480" sldId="2251"/>
        </pc:sldMkLst>
      </pc:sldChg>
      <pc:sldChg chg="add del">
        <pc:chgData name="Shared Drive" userId="a8e99ec4-c3c1-49ac-ba97-2c12eee91f6a" providerId="ADAL" clId="{AF726F36-B9D8-4655-BF51-D73708EE6BD2}" dt="2020-05-29T23:03:39.102" v="3319"/>
        <pc:sldMkLst>
          <pc:docMk/>
          <pc:sldMk cId="3971881466" sldId="2251"/>
        </pc:sldMkLst>
      </pc:sldChg>
      <pc:sldChg chg="add del">
        <pc:chgData name="Shared Drive" userId="a8e99ec4-c3c1-49ac-ba97-2c12eee91f6a" providerId="ADAL" clId="{AF726F36-B9D8-4655-BF51-D73708EE6BD2}" dt="2020-06-04T00:20:46.593" v="5075"/>
        <pc:sldMkLst>
          <pc:docMk/>
          <pc:sldMk cId="894954957" sldId="2252"/>
        </pc:sldMkLst>
      </pc:sldChg>
      <pc:sldChg chg="addSp delSp modSp add mod">
        <pc:chgData name="Shared Drive" userId="a8e99ec4-c3c1-49ac-ba97-2c12eee91f6a" providerId="ADAL" clId="{AF726F36-B9D8-4655-BF51-D73708EE6BD2}" dt="2020-06-20T00:10:24.609" v="18852"/>
        <pc:sldMkLst>
          <pc:docMk/>
          <pc:sldMk cId="1572004223" sldId="2252"/>
        </pc:sldMkLst>
        <pc:spChg chg="add mod">
          <ac:chgData name="Shared Drive" userId="a8e99ec4-c3c1-49ac-ba97-2c12eee91f6a" providerId="ADAL" clId="{AF726F36-B9D8-4655-BF51-D73708EE6BD2}" dt="2020-06-18T21:25:51.637" v="18044"/>
          <ac:spMkLst>
            <pc:docMk/>
            <pc:sldMk cId="1572004223" sldId="2252"/>
            <ac:spMk id="8" creationId="{6F32C4F4-003B-47D1-BF55-837601260BB6}"/>
          </ac:spMkLst>
        </pc:spChg>
        <pc:spChg chg="add del mod">
          <ac:chgData name="Shared Drive" userId="a8e99ec4-c3c1-49ac-ba97-2c12eee91f6a" providerId="ADAL" clId="{AF726F36-B9D8-4655-BF51-D73708EE6BD2}" dt="2020-06-19T22:35:57.315" v="18842"/>
          <ac:spMkLst>
            <pc:docMk/>
            <pc:sldMk cId="1572004223" sldId="2252"/>
            <ac:spMk id="12" creationId="{A758D52E-AE72-4072-88EE-FD3FE9A94ABB}"/>
          </ac:spMkLst>
        </pc:spChg>
        <pc:spChg chg="mod">
          <ac:chgData name="Shared Drive" userId="a8e99ec4-c3c1-49ac-ba97-2c12eee91f6a" providerId="ADAL" clId="{AF726F36-B9D8-4655-BF51-D73708EE6BD2}" dt="2020-06-18T21:25:57.163" v="18050" actId="20577"/>
          <ac:spMkLst>
            <pc:docMk/>
            <pc:sldMk cId="1572004223" sldId="2252"/>
            <ac:spMk id="218" creationId="{E8798B27-8ADE-46BB-AF80-255BC40B13CE}"/>
          </ac:spMkLst>
        </pc:spChg>
        <pc:picChg chg="add">
          <ac:chgData name="Shared Drive" userId="a8e99ec4-c3c1-49ac-ba97-2c12eee91f6a" providerId="ADAL" clId="{AF726F36-B9D8-4655-BF51-D73708EE6BD2}" dt="2020-06-18T22:50:10.576" v="18791"/>
          <ac:picMkLst>
            <pc:docMk/>
            <pc:sldMk cId="1572004223" sldId="2252"/>
            <ac:picMk id="2" creationId="{87E87A37-B4DC-4182-99C4-75F37A5DFFA4}"/>
          </ac:picMkLst>
        </pc:picChg>
        <pc:picChg chg="add del">
          <ac:chgData name="Shared Drive" userId="a8e99ec4-c3c1-49ac-ba97-2c12eee91f6a" providerId="ADAL" clId="{AF726F36-B9D8-4655-BF51-D73708EE6BD2}" dt="2020-06-18T23:03:47.043" v="18793" actId="478"/>
          <ac:picMkLst>
            <pc:docMk/>
            <pc:sldMk cId="1572004223" sldId="2252"/>
            <ac:picMk id="3" creationId="{8E9111A3-67C9-40D5-A0B0-718F689665FE}"/>
          </ac:picMkLst>
        </pc:picChg>
        <pc:picChg chg="add del mod modCrop">
          <ac:chgData name="Shared Drive" userId="a8e99ec4-c3c1-49ac-ba97-2c12eee91f6a" providerId="ADAL" clId="{AF726F36-B9D8-4655-BF51-D73708EE6BD2}" dt="2020-06-19T00:15:58.821" v="18812"/>
          <ac:picMkLst>
            <pc:docMk/>
            <pc:sldMk cId="1572004223" sldId="2252"/>
            <ac:picMk id="5" creationId="{8AF3344D-332F-4FED-9FD0-4DCB9A706FCE}"/>
          </ac:picMkLst>
        </pc:picChg>
        <pc:picChg chg="del">
          <ac:chgData name="Shared Drive" userId="a8e99ec4-c3c1-49ac-ba97-2c12eee91f6a" providerId="ADAL" clId="{AF726F36-B9D8-4655-BF51-D73708EE6BD2}" dt="2020-06-18T22:49:52.511" v="18790" actId="478"/>
          <ac:picMkLst>
            <pc:docMk/>
            <pc:sldMk cId="1572004223" sldId="2252"/>
            <ac:picMk id="7" creationId="{82928989-2F89-4585-AB7B-04E5BC9D165F}"/>
          </ac:picMkLst>
        </pc:picChg>
        <pc:picChg chg="add del mod modCrop">
          <ac:chgData name="Shared Drive" userId="a8e99ec4-c3c1-49ac-ba97-2c12eee91f6a" providerId="ADAL" clId="{AF726F36-B9D8-4655-BF51-D73708EE6BD2}" dt="2020-06-19T00:16:43.706" v="18827"/>
          <ac:picMkLst>
            <pc:docMk/>
            <pc:sldMk cId="1572004223" sldId="2252"/>
            <ac:picMk id="9" creationId="{F6FFE5C5-680D-4526-B83F-63C4902EBA10}"/>
          </ac:picMkLst>
        </pc:picChg>
        <pc:picChg chg="add del mod modCrop">
          <ac:chgData name="Shared Drive" userId="a8e99ec4-c3c1-49ac-ba97-2c12eee91f6a" providerId="ADAL" clId="{AF726F36-B9D8-4655-BF51-D73708EE6BD2}" dt="2020-06-19T22:35:54.490" v="18840" actId="478"/>
          <ac:picMkLst>
            <pc:docMk/>
            <pc:sldMk cId="1572004223" sldId="2252"/>
            <ac:picMk id="11" creationId="{D40C2DEA-B0FA-4457-9DFA-9380613E2312}"/>
          </ac:picMkLst>
        </pc:picChg>
        <pc:picChg chg="add del mod">
          <ac:chgData name="Shared Drive" userId="a8e99ec4-c3c1-49ac-ba97-2c12eee91f6a" providerId="ADAL" clId="{AF726F36-B9D8-4655-BF51-D73708EE6BD2}" dt="2020-06-20T00:10:24.609" v="18852"/>
          <ac:picMkLst>
            <pc:docMk/>
            <pc:sldMk cId="1572004223" sldId="2252"/>
            <ac:picMk id="13" creationId="{B49965E5-8196-4FF0-9184-6BE449570571}"/>
          </ac:picMkLst>
        </pc:picChg>
        <pc:picChg chg="add del mod">
          <ac:chgData name="Shared Drive" userId="a8e99ec4-c3c1-49ac-ba97-2c12eee91f6a" providerId="ADAL" clId="{AF726F36-B9D8-4655-BF51-D73708EE6BD2}" dt="2020-06-20T00:10:23.885" v="18851"/>
          <ac:picMkLst>
            <pc:docMk/>
            <pc:sldMk cId="1572004223" sldId="2252"/>
            <ac:picMk id="14" creationId="{8FB888C7-D30A-4698-B5CA-9E1D0C49FF6B}"/>
          </ac:picMkLst>
        </pc:picChg>
      </pc:sldChg>
      <pc:sldChg chg="addSp modSp add mod">
        <pc:chgData name="Shared Drive" userId="a8e99ec4-c3c1-49ac-ba97-2c12eee91f6a" providerId="ADAL" clId="{AF726F36-B9D8-4655-BF51-D73708EE6BD2}" dt="2020-06-18T21:25:44.885" v="18043"/>
        <pc:sldMkLst>
          <pc:docMk/>
          <pc:sldMk cId="4153898628" sldId="2253"/>
        </pc:sldMkLst>
        <pc:spChg chg="add mod">
          <ac:chgData name="Shared Drive" userId="a8e99ec4-c3c1-49ac-ba97-2c12eee91f6a" providerId="ADAL" clId="{AF726F36-B9D8-4655-BF51-D73708EE6BD2}" dt="2020-06-18T21:25:44.885" v="18043"/>
          <ac:spMkLst>
            <pc:docMk/>
            <pc:sldMk cId="4153898628" sldId="2253"/>
            <ac:spMk id="8" creationId="{59D795A3-4F53-401E-B698-EE46366C51BF}"/>
          </ac:spMkLst>
        </pc:spChg>
        <pc:spChg chg="mod">
          <ac:chgData name="Shared Drive" userId="a8e99ec4-c3c1-49ac-ba97-2c12eee91f6a" providerId="ADAL" clId="{AF726F36-B9D8-4655-BF51-D73708EE6BD2}" dt="2020-06-18T21:25:39.890" v="18042" actId="20577"/>
          <ac:spMkLst>
            <pc:docMk/>
            <pc:sldMk cId="4153898628" sldId="2253"/>
            <ac:spMk id="218" creationId="{E8798B27-8ADE-46BB-AF80-255BC40B13CE}"/>
          </ac:spMkLst>
        </pc:spChg>
      </pc:sldChg>
      <pc:sldChg chg="add del">
        <pc:chgData name="Shared Drive" userId="a8e99ec4-c3c1-49ac-ba97-2c12eee91f6a" providerId="ADAL" clId="{AF726F36-B9D8-4655-BF51-D73708EE6BD2}" dt="2020-06-04T00:26:54.459" v="5089" actId="47"/>
        <pc:sldMkLst>
          <pc:docMk/>
          <pc:sldMk cId="522327481" sldId="2254"/>
        </pc:sldMkLst>
      </pc:sldChg>
      <pc:sldChg chg="addSp delSp modSp add mod modAnim">
        <pc:chgData name="Shared Drive" userId="a8e99ec4-c3c1-49ac-ba97-2c12eee91f6a" providerId="ADAL" clId="{AF726F36-B9D8-4655-BF51-D73708EE6BD2}" dt="2020-06-06T00:07:48.168" v="8163" actId="1076"/>
        <pc:sldMkLst>
          <pc:docMk/>
          <pc:sldMk cId="344604861" sldId="2255"/>
        </pc:sldMkLst>
        <pc:spChg chg="mod">
          <ac:chgData name="Shared Drive" userId="a8e99ec4-c3c1-49ac-ba97-2c12eee91f6a" providerId="ADAL" clId="{AF726F36-B9D8-4655-BF51-D73708EE6BD2}" dt="2020-06-04T00:36:00.268" v="5198" actId="1035"/>
          <ac:spMkLst>
            <pc:docMk/>
            <pc:sldMk cId="344604861" sldId="2255"/>
            <ac:spMk id="4" creationId="{26ABFA3A-C08D-46E9-9FE7-AFDBA5A8097C}"/>
          </ac:spMkLst>
        </pc:spChg>
        <pc:spChg chg="mod">
          <ac:chgData name="Shared Drive" userId="a8e99ec4-c3c1-49ac-ba97-2c12eee91f6a" providerId="ADAL" clId="{AF726F36-B9D8-4655-BF51-D73708EE6BD2}" dt="2020-06-04T00:36:00.268" v="5198" actId="1035"/>
          <ac:spMkLst>
            <pc:docMk/>
            <pc:sldMk cId="344604861" sldId="2255"/>
            <ac:spMk id="5" creationId="{5B1700F1-BCCF-4E1A-A2ED-CFBFFB60FA96}"/>
          </ac:spMkLst>
        </pc:spChg>
        <pc:spChg chg="del mod">
          <ac:chgData name="Shared Drive" userId="a8e99ec4-c3c1-49ac-ba97-2c12eee91f6a" providerId="ADAL" clId="{AF726F36-B9D8-4655-BF51-D73708EE6BD2}" dt="2020-06-06T00:06:15.800" v="8132" actId="478"/>
          <ac:spMkLst>
            <pc:docMk/>
            <pc:sldMk cId="344604861" sldId="2255"/>
            <ac:spMk id="6" creationId="{ECC8D7E2-E48A-4417-B31A-5D559C48C4CD}"/>
          </ac:spMkLst>
        </pc:spChg>
        <pc:spChg chg="add del mod">
          <ac:chgData name="Shared Drive" userId="a8e99ec4-c3c1-49ac-ba97-2c12eee91f6a" providerId="ADAL" clId="{AF726F36-B9D8-4655-BF51-D73708EE6BD2}" dt="2020-06-06T00:07:43.847" v="8162" actId="478"/>
          <ac:spMkLst>
            <pc:docMk/>
            <pc:sldMk cId="344604861" sldId="2255"/>
            <ac:spMk id="7" creationId="{F0FDC557-5235-4D27-AFD3-0E5172309803}"/>
          </ac:spMkLst>
        </pc:spChg>
        <pc:spChg chg="mod">
          <ac:chgData name="Shared Drive" userId="a8e99ec4-c3c1-49ac-ba97-2c12eee91f6a" providerId="ADAL" clId="{AF726F36-B9D8-4655-BF51-D73708EE6BD2}" dt="2020-06-04T00:27:30.867" v="5139" actId="14100"/>
          <ac:spMkLst>
            <pc:docMk/>
            <pc:sldMk cId="344604861" sldId="2255"/>
            <ac:spMk id="8" creationId="{C49278DB-D409-4544-9154-0165C1F9FB9A}"/>
          </ac:spMkLst>
        </pc:spChg>
        <pc:spChg chg="mod">
          <ac:chgData name="Shared Drive" userId="a8e99ec4-c3c1-49ac-ba97-2c12eee91f6a" providerId="ADAL" clId="{AF726F36-B9D8-4655-BF51-D73708EE6BD2}" dt="2020-06-04T00:29:46.635" v="5175" actId="6549"/>
          <ac:spMkLst>
            <pc:docMk/>
            <pc:sldMk cId="344604861" sldId="2255"/>
            <ac:spMk id="15" creationId="{D01D9B80-194D-4856-9D26-9C2E49269E69}"/>
          </ac:spMkLst>
        </pc:spChg>
        <pc:spChg chg="mod">
          <ac:chgData name="Shared Drive" userId="a8e99ec4-c3c1-49ac-ba97-2c12eee91f6a" providerId="ADAL" clId="{AF726F36-B9D8-4655-BF51-D73708EE6BD2}" dt="2020-06-04T00:29:36.219" v="5170" actId="6549"/>
          <ac:spMkLst>
            <pc:docMk/>
            <pc:sldMk cId="344604861" sldId="2255"/>
            <ac:spMk id="16" creationId="{72662CC4-0021-4CDC-ACCD-BD5F18F257B9}"/>
          </ac:spMkLst>
        </pc:spChg>
        <pc:spChg chg="mod">
          <ac:chgData name="Shared Drive" userId="a8e99ec4-c3c1-49ac-ba97-2c12eee91f6a" providerId="ADAL" clId="{AF726F36-B9D8-4655-BF51-D73708EE6BD2}" dt="2020-06-04T00:29:10.266" v="5165" actId="6549"/>
          <ac:spMkLst>
            <pc:docMk/>
            <pc:sldMk cId="344604861" sldId="2255"/>
            <ac:spMk id="17" creationId="{EFA7FF16-18A1-4DFE-8380-B584387A4465}"/>
          </ac:spMkLst>
        </pc:spChg>
        <pc:spChg chg="mod">
          <ac:chgData name="Shared Drive" userId="a8e99ec4-c3c1-49ac-ba97-2c12eee91f6a" providerId="ADAL" clId="{AF726F36-B9D8-4655-BF51-D73708EE6BD2}" dt="2020-06-04T00:29:05.939" v="5164" actId="6549"/>
          <ac:spMkLst>
            <pc:docMk/>
            <pc:sldMk cId="344604861" sldId="2255"/>
            <ac:spMk id="18" creationId="{D97D9051-28B6-4D3B-9862-ED1507C0F597}"/>
          </ac:spMkLst>
        </pc:spChg>
        <pc:spChg chg="add mod">
          <ac:chgData name="Shared Drive" userId="a8e99ec4-c3c1-49ac-ba97-2c12eee91f6a" providerId="ADAL" clId="{AF726F36-B9D8-4655-BF51-D73708EE6BD2}" dt="2020-06-06T00:06:27.577" v="8136" actId="6549"/>
          <ac:spMkLst>
            <pc:docMk/>
            <pc:sldMk cId="344604861" sldId="2255"/>
            <ac:spMk id="19" creationId="{E04B0288-9D9D-4B48-9A88-73197C8D7A3C}"/>
          </ac:spMkLst>
        </pc:spChg>
        <pc:spChg chg="add mod">
          <ac:chgData name="Shared Drive" userId="a8e99ec4-c3c1-49ac-ba97-2c12eee91f6a" providerId="ADAL" clId="{AF726F36-B9D8-4655-BF51-D73708EE6BD2}" dt="2020-06-06T00:07:48.168" v="8163" actId="1076"/>
          <ac:spMkLst>
            <pc:docMk/>
            <pc:sldMk cId="344604861" sldId="2255"/>
            <ac:spMk id="20" creationId="{6D0A02E0-06A6-452F-BC22-27DE0C8049EC}"/>
          </ac:spMkLst>
        </pc:spChg>
      </pc:sldChg>
      <pc:sldChg chg="modSp add mod addAnim delAnim modAnim modNotesTx">
        <pc:chgData name="Shared Drive" userId="a8e99ec4-c3c1-49ac-ba97-2c12eee91f6a" providerId="ADAL" clId="{AF726F36-B9D8-4655-BF51-D73708EE6BD2}" dt="2020-06-13T16:31:32.643" v="14611"/>
        <pc:sldMkLst>
          <pc:docMk/>
          <pc:sldMk cId="3405581054" sldId="2256"/>
        </pc:sldMkLst>
        <pc:spChg chg="mod">
          <ac:chgData name="Shared Drive" userId="a8e99ec4-c3c1-49ac-ba97-2c12eee91f6a" providerId="ADAL" clId="{AF726F36-B9D8-4655-BF51-D73708EE6BD2}" dt="2020-06-12T14:38:38.269" v="12461" actId="20577"/>
          <ac:spMkLst>
            <pc:docMk/>
            <pc:sldMk cId="3405581054" sldId="2256"/>
            <ac:spMk id="4" creationId="{26ABFA3A-C08D-46E9-9FE7-AFDBA5A8097C}"/>
          </ac:spMkLst>
        </pc:spChg>
        <pc:spChg chg="mod">
          <ac:chgData name="Shared Drive" userId="a8e99ec4-c3c1-49ac-ba97-2c12eee91f6a" providerId="ADAL" clId="{AF726F36-B9D8-4655-BF51-D73708EE6BD2}" dt="2020-06-12T21:41:09.855" v="13655" actId="20577"/>
          <ac:spMkLst>
            <pc:docMk/>
            <pc:sldMk cId="3405581054" sldId="2256"/>
            <ac:spMk id="5" creationId="{5B1700F1-BCCF-4E1A-A2ED-CFBFFB60FA96}"/>
          </ac:spMkLst>
        </pc:spChg>
        <pc:spChg chg="mod">
          <ac:chgData name="Shared Drive" userId="a8e99ec4-c3c1-49ac-ba97-2c12eee91f6a" providerId="ADAL" clId="{AF726F36-B9D8-4655-BF51-D73708EE6BD2}" dt="2020-06-12T14:30:55.532" v="12148" actId="20577"/>
          <ac:spMkLst>
            <pc:docMk/>
            <pc:sldMk cId="3405581054" sldId="2256"/>
            <ac:spMk id="6" creationId="{ECC8D7E2-E48A-4417-B31A-5D559C48C4CD}"/>
          </ac:spMkLst>
        </pc:spChg>
        <pc:spChg chg="mod">
          <ac:chgData name="Shared Drive" userId="a8e99ec4-c3c1-49ac-ba97-2c12eee91f6a" providerId="ADAL" clId="{AF726F36-B9D8-4655-BF51-D73708EE6BD2}" dt="2020-06-06T00:08:21.791" v="8216" actId="20577"/>
          <ac:spMkLst>
            <pc:docMk/>
            <pc:sldMk cId="3405581054" sldId="2256"/>
            <ac:spMk id="7" creationId="{F0FDC557-5235-4D27-AFD3-0E5172309803}"/>
          </ac:spMkLst>
        </pc:spChg>
      </pc:sldChg>
      <pc:sldChg chg="addSp delSp modSp add mod addAnim delAnim modAnim">
        <pc:chgData name="Shared Drive" userId="a8e99ec4-c3c1-49ac-ba97-2c12eee91f6a" providerId="ADAL" clId="{AF726F36-B9D8-4655-BF51-D73708EE6BD2}" dt="2020-06-12T21:45:10.712" v="13739" actId="20577"/>
        <pc:sldMkLst>
          <pc:docMk/>
          <pc:sldMk cId="1336740584" sldId="2257"/>
        </pc:sldMkLst>
        <pc:spChg chg="add del mod">
          <ac:chgData name="Shared Drive" userId="a8e99ec4-c3c1-49ac-ba97-2c12eee91f6a" providerId="ADAL" clId="{AF726F36-B9D8-4655-BF51-D73708EE6BD2}" dt="2020-06-12T21:44:43.551" v="13724" actId="1076"/>
          <ac:spMkLst>
            <pc:docMk/>
            <pc:sldMk cId="1336740584" sldId="2257"/>
            <ac:spMk id="2" creationId="{B7CC84FD-59B0-425F-B12A-7EDE89F7FB1F}"/>
          </ac:spMkLst>
        </pc:spChg>
        <pc:spChg chg="add del">
          <ac:chgData name="Shared Drive" userId="a8e99ec4-c3c1-49ac-ba97-2c12eee91f6a" providerId="ADAL" clId="{AF726F36-B9D8-4655-BF51-D73708EE6BD2}" dt="2020-06-04T00:40:32.673" v="5523" actId="478"/>
          <ac:spMkLst>
            <pc:docMk/>
            <pc:sldMk cId="1336740584" sldId="2257"/>
            <ac:spMk id="3" creationId="{DBCF077C-D59D-4E48-8186-563242C742B1}"/>
          </ac:spMkLst>
        </pc:spChg>
        <pc:spChg chg="mod">
          <ac:chgData name="Shared Drive" userId="a8e99ec4-c3c1-49ac-ba97-2c12eee91f6a" providerId="ADAL" clId="{AF726F36-B9D8-4655-BF51-D73708EE6BD2}" dt="2020-06-04T00:44:07.928" v="5577" actId="20577"/>
          <ac:spMkLst>
            <pc:docMk/>
            <pc:sldMk cId="1336740584" sldId="2257"/>
            <ac:spMk id="5" creationId="{5B1700F1-BCCF-4E1A-A2ED-CFBFFB60FA96}"/>
          </ac:spMkLst>
        </pc:spChg>
        <pc:spChg chg="mod">
          <ac:chgData name="Shared Drive" userId="a8e99ec4-c3c1-49ac-ba97-2c12eee91f6a" providerId="ADAL" clId="{AF726F36-B9D8-4655-BF51-D73708EE6BD2}" dt="2020-06-04T00:39:36.588" v="5449" actId="207"/>
          <ac:spMkLst>
            <pc:docMk/>
            <pc:sldMk cId="1336740584" sldId="2257"/>
            <ac:spMk id="7" creationId="{F0FDC557-5235-4D27-AFD3-0E5172309803}"/>
          </ac:spMkLst>
        </pc:spChg>
        <pc:spChg chg="mod">
          <ac:chgData name="Shared Drive" userId="a8e99ec4-c3c1-49ac-ba97-2c12eee91f6a" providerId="ADAL" clId="{AF726F36-B9D8-4655-BF51-D73708EE6BD2}" dt="2020-06-12T21:45:10.712" v="13739" actId="20577"/>
          <ac:spMkLst>
            <pc:docMk/>
            <pc:sldMk cId="1336740584" sldId="2257"/>
            <ac:spMk id="8" creationId="{C49278DB-D409-4544-9154-0165C1F9FB9A}"/>
          </ac:spMkLst>
        </pc:spChg>
        <pc:spChg chg="mod">
          <ac:chgData name="Shared Drive" userId="a8e99ec4-c3c1-49ac-ba97-2c12eee91f6a" providerId="ADAL" clId="{AF726F36-B9D8-4655-BF51-D73708EE6BD2}" dt="2020-06-04T00:39:38.657" v="5450" actId="207"/>
          <ac:spMkLst>
            <pc:docMk/>
            <pc:sldMk cId="1336740584" sldId="2257"/>
            <ac:spMk id="15" creationId="{D01D9B80-194D-4856-9D26-9C2E49269E69}"/>
          </ac:spMkLst>
        </pc:spChg>
        <pc:spChg chg="mod">
          <ac:chgData name="Shared Drive" userId="a8e99ec4-c3c1-49ac-ba97-2c12eee91f6a" providerId="ADAL" clId="{AF726F36-B9D8-4655-BF51-D73708EE6BD2}" dt="2020-06-04T00:39:36.588" v="5449" actId="207"/>
          <ac:spMkLst>
            <pc:docMk/>
            <pc:sldMk cId="1336740584" sldId="2257"/>
            <ac:spMk id="18" creationId="{D97D9051-28B6-4D3B-9862-ED1507C0F597}"/>
          </ac:spMkLst>
        </pc:spChg>
        <pc:spChg chg="add del">
          <ac:chgData name="Shared Drive" userId="a8e99ec4-c3c1-49ac-ba97-2c12eee91f6a" providerId="ADAL" clId="{AF726F36-B9D8-4655-BF51-D73708EE6BD2}" dt="2020-06-04T00:40:30.609" v="5522" actId="478"/>
          <ac:spMkLst>
            <pc:docMk/>
            <pc:sldMk cId="1336740584" sldId="2257"/>
            <ac:spMk id="19" creationId="{56A7992A-3040-46C3-8114-5659ACC4939D}"/>
          </ac:spMkLst>
        </pc:spChg>
        <pc:spChg chg="add del mod">
          <ac:chgData name="Shared Drive" userId="a8e99ec4-c3c1-49ac-ba97-2c12eee91f6a" providerId="ADAL" clId="{AF726F36-B9D8-4655-BF51-D73708EE6BD2}" dt="2020-06-12T21:44:27.755" v="13722" actId="478"/>
          <ac:spMkLst>
            <pc:docMk/>
            <pc:sldMk cId="1336740584" sldId="2257"/>
            <ac:spMk id="19" creationId="{DF5B44FB-400C-44F0-985B-E8918C2F255A}"/>
          </ac:spMkLst>
        </pc:spChg>
        <pc:spChg chg="add del mod">
          <ac:chgData name="Shared Drive" userId="a8e99ec4-c3c1-49ac-ba97-2c12eee91f6a" providerId="ADAL" clId="{AF726F36-B9D8-4655-BF51-D73708EE6BD2}" dt="2020-06-12T21:44:26.016" v="13721" actId="478"/>
          <ac:spMkLst>
            <pc:docMk/>
            <pc:sldMk cId="1336740584" sldId="2257"/>
            <ac:spMk id="20" creationId="{40E89A08-1951-4BE0-A5A5-12AF0CF1462D}"/>
          </ac:spMkLst>
        </pc:spChg>
        <pc:spChg chg="add del">
          <ac:chgData name="Shared Drive" userId="a8e99ec4-c3c1-49ac-ba97-2c12eee91f6a" providerId="ADAL" clId="{AF726F36-B9D8-4655-BF51-D73708EE6BD2}" dt="2020-06-04T00:40:29.545" v="5521" actId="478"/>
          <ac:spMkLst>
            <pc:docMk/>
            <pc:sldMk cId="1336740584" sldId="2257"/>
            <ac:spMk id="20" creationId="{F9B8A8FC-2678-4C7D-BE2F-0CC293E266B3}"/>
          </ac:spMkLst>
        </pc:spChg>
        <pc:spChg chg="add del mod">
          <ac:chgData name="Shared Drive" userId="a8e99ec4-c3c1-49ac-ba97-2c12eee91f6a" providerId="ADAL" clId="{AF726F36-B9D8-4655-BF51-D73708EE6BD2}" dt="2020-06-12T21:44:57.279" v="13726" actId="478"/>
          <ac:spMkLst>
            <pc:docMk/>
            <pc:sldMk cId="1336740584" sldId="2257"/>
            <ac:spMk id="21" creationId="{01165BCD-3C06-4C70-B968-694C511160FD}"/>
          </ac:spMkLst>
        </pc:spChg>
        <pc:spChg chg="add mod">
          <ac:chgData name="Shared Drive" userId="a8e99ec4-c3c1-49ac-ba97-2c12eee91f6a" providerId="ADAL" clId="{AF726F36-B9D8-4655-BF51-D73708EE6BD2}" dt="2020-06-12T21:45:02.191" v="13727" actId="1076"/>
          <ac:spMkLst>
            <pc:docMk/>
            <pc:sldMk cId="1336740584" sldId="2257"/>
            <ac:spMk id="22" creationId="{2D15FA74-ADF2-4784-9607-D4A353F583F3}"/>
          </ac:spMkLst>
        </pc:spChg>
      </pc:sldChg>
      <pc:sldChg chg="add del modNotesTx">
        <pc:chgData name="Shared Drive" userId="a8e99ec4-c3c1-49ac-ba97-2c12eee91f6a" providerId="ADAL" clId="{AF726F36-B9D8-4655-BF51-D73708EE6BD2}" dt="2020-06-12T21:42:46.830" v="13661" actId="47"/>
        <pc:sldMkLst>
          <pc:docMk/>
          <pc:sldMk cId="674678485" sldId="2258"/>
        </pc:sldMkLst>
      </pc:sldChg>
      <pc:sldChg chg="add">
        <pc:chgData name="Shared Drive" userId="a8e99ec4-c3c1-49ac-ba97-2c12eee91f6a" providerId="ADAL" clId="{AF726F36-B9D8-4655-BF51-D73708EE6BD2}" dt="2020-06-18T17:22:08.116" v="17864"/>
        <pc:sldMkLst>
          <pc:docMk/>
          <pc:sldMk cId="1858384955" sldId="2259"/>
        </pc:sldMkLst>
      </pc:sldChg>
      <pc:sldChg chg="addSp delSp modSp add del mod ord modAnim">
        <pc:chgData name="Shared Drive" userId="a8e99ec4-c3c1-49ac-ba97-2c12eee91f6a" providerId="ADAL" clId="{AF726F36-B9D8-4655-BF51-D73708EE6BD2}" dt="2020-06-18T17:21:59.862" v="17863" actId="2696"/>
        <pc:sldMkLst>
          <pc:docMk/>
          <pc:sldMk cId="2326448849" sldId="2259"/>
        </pc:sldMkLst>
        <pc:spChg chg="mod">
          <ac:chgData name="Shared Drive" userId="a8e99ec4-c3c1-49ac-ba97-2c12eee91f6a" providerId="ADAL" clId="{AF726F36-B9D8-4655-BF51-D73708EE6BD2}" dt="2020-06-05T21:56:18.816" v="6287" actId="1076"/>
          <ac:spMkLst>
            <pc:docMk/>
            <pc:sldMk cId="2326448849" sldId="2259"/>
            <ac:spMk id="17" creationId="{CF4A835A-A720-4E68-96A2-7D93C4C6FACA}"/>
          </ac:spMkLst>
        </pc:spChg>
        <pc:spChg chg="mod">
          <ac:chgData name="Shared Drive" userId="a8e99ec4-c3c1-49ac-ba97-2c12eee91f6a" providerId="ADAL" clId="{AF726F36-B9D8-4655-BF51-D73708EE6BD2}" dt="2020-06-05T22:00:18.230" v="6307" actId="108"/>
          <ac:spMkLst>
            <pc:docMk/>
            <pc:sldMk cId="2326448849" sldId="2259"/>
            <ac:spMk id="18" creationId="{3F2BB187-6CB4-4299-BB0D-16459044CA26}"/>
          </ac:spMkLst>
        </pc:spChg>
        <pc:spChg chg="add mod">
          <ac:chgData name="Shared Drive" userId="a8e99ec4-c3c1-49ac-ba97-2c12eee91f6a" providerId="ADAL" clId="{AF726F36-B9D8-4655-BF51-D73708EE6BD2}" dt="2020-06-05T21:57:15.014" v="6296" actId="13926"/>
          <ac:spMkLst>
            <pc:docMk/>
            <pc:sldMk cId="2326448849" sldId="2259"/>
            <ac:spMk id="19" creationId="{25C1CFE6-E189-4468-8E63-ACEC3EC04909}"/>
          </ac:spMkLst>
        </pc:spChg>
        <pc:spChg chg="add mod">
          <ac:chgData name="Shared Drive" userId="a8e99ec4-c3c1-49ac-ba97-2c12eee91f6a" providerId="ADAL" clId="{AF726F36-B9D8-4655-BF51-D73708EE6BD2}" dt="2020-06-05T21:57:32.658" v="6297" actId="692"/>
          <ac:spMkLst>
            <pc:docMk/>
            <pc:sldMk cId="2326448849" sldId="2259"/>
            <ac:spMk id="20" creationId="{9892E59D-8497-4FC1-A8E5-49B27A821C1B}"/>
          </ac:spMkLst>
        </pc:spChg>
        <pc:spChg chg="add mod">
          <ac:chgData name="Shared Drive" userId="a8e99ec4-c3c1-49ac-ba97-2c12eee91f6a" providerId="ADAL" clId="{AF726F36-B9D8-4655-BF51-D73708EE6BD2}" dt="2020-06-05T22:07:12.365" v="6591" actId="6549"/>
          <ac:spMkLst>
            <pc:docMk/>
            <pc:sldMk cId="2326448849" sldId="2259"/>
            <ac:spMk id="21" creationId="{00296088-7F69-4517-A61F-D8F184674F1B}"/>
          </ac:spMkLst>
        </pc:spChg>
        <pc:spChg chg="mod">
          <ac:chgData name="Shared Drive" userId="a8e99ec4-c3c1-49ac-ba97-2c12eee91f6a" providerId="ADAL" clId="{AF726F36-B9D8-4655-BF51-D73708EE6BD2}" dt="2020-06-05T22:04:21.847" v="6530" actId="255"/>
          <ac:spMkLst>
            <pc:docMk/>
            <pc:sldMk cId="2326448849" sldId="2259"/>
            <ac:spMk id="118786" creationId="{787E5D9B-C8CB-46AB-A51C-40A5A1A13552}"/>
          </ac:spMkLst>
        </pc:spChg>
        <pc:spChg chg="mod">
          <ac:chgData name="Shared Drive" userId="a8e99ec4-c3c1-49ac-ba97-2c12eee91f6a" providerId="ADAL" clId="{AF726F36-B9D8-4655-BF51-D73708EE6BD2}" dt="2020-06-05T21:55:41.832" v="6277" actId="20577"/>
          <ac:spMkLst>
            <pc:docMk/>
            <pc:sldMk cId="2326448849" sldId="2259"/>
            <ac:spMk id="118795" creationId="{33CFF5EE-1563-4331-877E-F700CA660BC2}"/>
          </ac:spMkLst>
        </pc:spChg>
        <pc:spChg chg="del">
          <ac:chgData name="Shared Drive" userId="a8e99ec4-c3c1-49ac-ba97-2c12eee91f6a" providerId="ADAL" clId="{AF726F36-B9D8-4655-BF51-D73708EE6BD2}" dt="2020-06-05T21:56:50.812" v="6294" actId="478"/>
          <ac:spMkLst>
            <pc:docMk/>
            <pc:sldMk cId="2326448849" sldId="2259"/>
            <ac:spMk id="118797" creationId="{8EF28B26-23AA-414C-8C87-A289D2B43DB8}"/>
          </ac:spMkLst>
        </pc:spChg>
        <pc:spChg chg="del mod">
          <ac:chgData name="Shared Drive" userId="a8e99ec4-c3c1-49ac-ba97-2c12eee91f6a" providerId="ADAL" clId="{AF726F36-B9D8-4655-BF51-D73708EE6BD2}" dt="2020-06-05T21:56:50.812" v="6294" actId="478"/>
          <ac:spMkLst>
            <pc:docMk/>
            <pc:sldMk cId="2326448849" sldId="2259"/>
            <ac:spMk id="118798" creationId="{107C7CEB-3E30-41E0-85CD-B4646F505EA4}"/>
          </ac:spMkLst>
        </pc:spChg>
        <pc:spChg chg="mod">
          <ac:chgData name="Shared Drive" userId="a8e99ec4-c3c1-49ac-ba97-2c12eee91f6a" providerId="ADAL" clId="{AF726F36-B9D8-4655-BF51-D73708EE6BD2}" dt="2020-06-05T21:55:36.840" v="6276" actId="20577"/>
          <ac:spMkLst>
            <pc:docMk/>
            <pc:sldMk cId="2326448849" sldId="2259"/>
            <ac:spMk id="118800" creationId="{7E84B4D8-3960-4A54-A99A-1292E8A83FC5}"/>
          </ac:spMkLst>
        </pc:spChg>
        <pc:grpChg chg="del mod">
          <ac:chgData name="Shared Drive" userId="a8e99ec4-c3c1-49ac-ba97-2c12eee91f6a" providerId="ADAL" clId="{AF726F36-B9D8-4655-BF51-D73708EE6BD2}" dt="2020-06-05T21:56:50.812" v="6294" actId="478"/>
          <ac:grpSpMkLst>
            <pc:docMk/>
            <pc:sldMk cId="2326448849" sldId="2259"/>
            <ac:grpSpMk id="544778" creationId="{0792326C-514E-40CF-BD7E-4CD1BA12266C}"/>
          </ac:grpSpMkLst>
        </pc:grpChg>
      </pc:sldChg>
      <pc:sldChg chg="addSp delSp modSp new del mod ord">
        <pc:chgData name="Shared Drive" userId="a8e99ec4-c3c1-49ac-ba97-2c12eee91f6a" providerId="ADAL" clId="{AF726F36-B9D8-4655-BF51-D73708EE6BD2}" dt="2020-06-05T23:38:22.045" v="7643" actId="2696"/>
        <pc:sldMkLst>
          <pc:docMk/>
          <pc:sldMk cId="22654821" sldId="2260"/>
        </pc:sldMkLst>
        <pc:spChg chg="del">
          <ac:chgData name="Shared Drive" userId="a8e99ec4-c3c1-49ac-ba97-2c12eee91f6a" providerId="ADAL" clId="{AF726F36-B9D8-4655-BF51-D73708EE6BD2}" dt="2020-06-05T23:11:16.018" v="6662"/>
          <ac:spMkLst>
            <pc:docMk/>
            <pc:sldMk cId="22654821" sldId="2260"/>
            <ac:spMk id="2" creationId="{0DE8C068-490A-4DD8-92BA-A776707449EA}"/>
          </ac:spMkLst>
        </pc:spChg>
        <pc:spChg chg="del">
          <ac:chgData name="Shared Drive" userId="a8e99ec4-c3c1-49ac-ba97-2c12eee91f6a" providerId="ADAL" clId="{AF726F36-B9D8-4655-BF51-D73708EE6BD2}" dt="2020-06-05T23:11:16.018" v="6662"/>
          <ac:spMkLst>
            <pc:docMk/>
            <pc:sldMk cId="22654821" sldId="2260"/>
            <ac:spMk id="3" creationId="{0CA48EEE-04C7-48FC-AFB3-77B4B7E37895}"/>
          </ac:spMkLst>
        </pc:spChg>
        <pc:spChg chg="del">
          <ac:chgData name="Shared Drive" userId="a8e99ec4-c3c1-49ac-ba97-2c12eee91f6a" providerId="ADAL" clId="{AF726F36-B9D8-4655-BF51-D73708EE6BD2}" dt="2020-06-05T23:11:16.018" v="6662"/>
          <ac:spMkLst>
            <pc:docMk/>
            <pc:sldMk cId="22654821" sldId="2260"/>
            <ac:spMk id="4" creationId="{6F07BABB-5849-40E0-972A-7D820E8A8822}"/>
          </ac:spMkLst>
        </pc:spChg>
        <pc:spChg chg="del">
          <ac:chgData name="Shared Drive" userId="a8e99ec4-c3c1-49ac-ba97-2c12eee91f6a" providerId="ADAL" clId="{AF726F36-B9D8-4655-BF51-D73708EE6BD2}" dt="2020-06-05T23:11:16.018" v="6662"/>
          <ac:spMkLst>
            <pc:docMk/>
            <pc:sldMk cId="22654821" sldId="2260"/>
            <ac:spMk id="5" creationId="{F5767A6B-38B1-4884-92FE-F11921E876C9}"/>
          </ac:spMkLst>
        </pc:spChg>
        <pc:spChg chg="del">
          <ac:chgData name="Shared Drive" userId="a8e99ec4-c3c1-49ac-ba97-2c12eee91f6a" providerId="ADAL" clId="{AF726F36-B9D8-4655-BF51-D73708EE6BD2}" dt="2020-06-05T23:11:16.018" v="6662"/>
          <ac:spMkLst>
            <pc:docMk/>
            <pc:sldMk cId="22654821" sldId="2260"/>
            <ac:spMk id="6" creationId="{2C6AA6E1-E6DF-4E0F-968F-BB6DC06337F8}"/>
          </ac:spMkLst>
        </pc:spChg>
        <pc:spChg chg="del">
          <ac:chgData name="Shared Drive" userId="a8e99ec4-c3c1-49ac-ba97-2c12eee91f6a" providerId="ADAL" clId="{AF726F36-B9D8-4655-BF51-D73708EE6BD2}" dt="2020-06-05T23:11:16.018" v="6662"/>
          <ac:spMkLst>
            <pc:docMk/>
            <pc:sldMk cId="22654821" sldId="2260"/>
            <ac:spMk id="7" creationId="{98322FD9-65D0-4F4E-BA85-F18AEB33CF90}"/>
          </ac:spMkLst>
        </pc:spChg>
        <pc:spChg chg="del">
          <ac:chgData name="Shared Drive" userId="a8e99ec4-c3c1-49ac-ba97-2c12eee91f6a" providerId="ADAL" clId="{AF726F36-B9D8-4655-BF51-D73708EE6BD2}" dt="2020-06-05T23:11:16.018" v="6662"/>
          <ac:spMkLst>
            <pc:docMk/>
            <pc:sldMk cId="22654821" sldId="2260"/>
            <ac:spMk id="8" creationId="{3B4A2A9B-315A-47A1-961E-4A670CFF4449}"/>
          </ac:spMkLst>
        </pc:spChg>
        <pc:spChg chg="del">
          <ac:chgData name="Shared Drive" userId="a8e99ec4-c3c1-49ac-ba97-2c12eee91f6a" providerId="ADAL" clId="{AF726F36-B9D8-4655-BF51-D73708EE6BD2}" dt="2020-06-05T23:11:16.018" v="6662"/>
          <ac:spMkLst>
            <pc:docMk/>
            <pc:sldMk cId="22654821" sldId="2260"/>
            <ac:spMk id="9" creationId="{9B03825A-3EDD-4B47-8285-97DFEBD3A22D}"/>
          </ac:spMkLst>
        </pc:spChg>
        <pc:spChg chg="del">
          <ac:chgData name="Shared Drive" userId="a8e99ec4-c3c1-49ac-ba97-2c12eee91f6a" providerId="ADAL" clId="{AF726F36-B9D8-4655-BF51-D73708EE6BD2}" dt="2020-06-05T23:11:16.018" v="6662"/>
          <ac:spMkLst>
            <pc:docMk/>
            <pc:sldMk cId="22654821" sldId="2260"/>
            <ac:spMk id="10" creationId="{DA922B07-97ED-45E7-B996-3737A90CCCE0}"/>
          </ac:spMkLst>
        </pc:spChg>
        <pc:spChg chg="del">
          <ac:chgData name="Shared Drive" userId="a8e99ec4-c3c1-49ac-ba97-2c12eee91f6a" providerId="ADAL" clId="{AF726F36-B9D8-4655-BF51-D73708EE6BD2}" dt="2020-06-05T23:11:16.018" v="6662"/>
          <ac:spMkLst>
            <pc:docMk/>
            <pc:sldMk cId="22654821" sldId="2260"/>
            <ac:spMk id="11" creationId="{37403EA7-7E84-4615-93D4-8606D91A8038}"/>
          </ac:spMkLst>
        </pc:spChg>
        <pc:spChg chg="add mod">
          <ac:chgData name="Shared Drive" userId="a8e99ec4-c3c1-49ac-ba97-2c12eee91f6a" providerId="ADAL" clId="{AF726F36-B9D8-4655-BF51-D73708EE6BD2}" dt="2020-06-05T23:13:17.196" v="6917" actId="255"/>
          <ac:spMkLst>
            <pc:docMk/>
            <pc:sldMk cId="22654821" sldId="2260"/>
            <ac:spMk id="12" creationId="{70597380-370D-4757-9FAD-E29F3A60151A}"/>
          </ac:spMkLst>
        </pc:spChg>
        <pc:spChg chg="add mod">
          <ac:chgData name="Shared Drive" userId="a8e99ec4-c3c1-49ac-ba97-2c12eee91f6a" providerId="ADAL" clId="{AF726F36-B9D8-4655-BF51-D73708EE6BD2}" dt="2020-06-05T23:13:09.634" v="6916" actId="20577"/>
          <ac:spMkLst>
            <pc:docMk/>
            <pc:sldMk cId="22654821" sldId="2260"/>
            <ac:spMk id="13" creationId="{4B2DF2C9-30A5-4E98-9842-392208CB0FE9}"/>
          </ac:spMkLst>
        </pc:spChg>
      </pc:sldChg>
      <pc:sldChg chg="add">
        <pc:chgData name="Shared Drive" userId="a8e99ec4-c3c1-49ac-ba97-2c12eee91f6a" providerId="ADAL" clId="{AF726F36-B9D8-4655-BF51-D73708EE6BD2}" dt="2020-06-05T23:38:24.629" v="7644"/>
        <pc:sldMkLst>
          <pc:docMk/>
          <pc:sldMk cId="1795461361" sldId="2260"/>
        </pc:sldMkLst>
      </pc:sldChg>
      <pc:sldChg chg="addSp delSp modSp new mod">
        <pc:chgData name="Shared Drive" userId="a8e99ec4-c3c1-49ac-ba97-2c12eee91f6a" providerId="ADAL" clId="{AF726F36-B9D8-4655-BF51-D73708EE6BD2}" dt="2020-06-05T23:21:46.252" v="7282" actId="404"/>
        <pc:sldMkLst>
          <pc:docMk/>
          <pc:sldMk cId="3135238590" sldId="2261"/>
        </pc:sldMkLst>
        <pc:spChg chg="del">
          <ac:chgData name="Shared Drive" userId="a8e99ec4-c3c1-49ac-ba97-2c12eee91f6a" providerId="ADAL" clId="{AF726F36-B9D8-4655-BF51-D73708EE6BD2}" dt="2020-06-05T23:15:24.798" v="6925"/>
          <ac:spMkLst>
            <pc:docMk/>
            <pc:sldMk cId="3135238590" sldId="2261"/>
            <ac:spMk id="2" creationId="{F8AFC20E-1E57-4EC0-B5AF-752E4E024C94}"/>
          </ac:spMkLst>
        </pc:spChg>
        <pc:spChg chg="add mod">
          <ac:chgData name="Shared Drive" userId="a8e99ec4-c3c1-49ac-ba97-2c12eee91f6a" providerId="ADAL" clId="{AF726F36-B9D8-4655-BF51-D73708EE6BD2}" dt="2020-06-05T23:16:28.083" v="7086" actId="20577"/>
          <ac:spMkLst>
            <pc:docMk/>
            <pc:sldMk cId="3135238590" sldId="2261"/>
            <ac:spMk id="3" creationId="{843AA0E1-9077-485E-AEA6-7F47B1E0F42D}"/>
          </ac:spMkLst>
        </pc:spChg>
        <pc:spChg chg="add mod">
          <ac:chgData name="Shared Drive" userId="a8e99ec4-c3c1-49ac-ba97-2c12eee91f6a" providerId="ADAL" clId="{AF726F36-B9D8-4655-BF51-D73708EE6BD2}" dt="2020-06-05T23:18:04.490" v="7179" actId="20577"/>
          <ac:spMkLst>
            <pc:docMk/>
            <pc:sldMk cId="3135238590" sldId="2261"/>
            <ac:spMk id="4" creationId="{9A8CB8C5-29E8-4978-BC95-7BB1EB2F67C8}"/>
          </ac:spMkLst>
        </pc:spChg>
        <pc:spChg chg="add mod">
          <ac:chgData name="Shared Drive" userId="a8e99ec4-c3c1-49ac-ba97-2c12eee91f6a" providerId="ADAL" clId="{AF726F36-B9D8-4655-BF51-D73708EE6BD2}" dt="2020-06-05T23:18:39.075" v="7202" actId="6549"/>
          <ac:spMkLst>
            <pc:docMk/>
            <pc:sldMk cId="3135238590" sldId="2261"/>
            <ac:spMk id="5" creationId="{8B93C72D-3EAF-484F-BF53-8E53AFE01761}"/>
          </ac:spMkLst>
        </pc:spChg>
        <pc:spChg chg="add del mod">
          <ac:chgData name="Shared Drive" userId="a8e99ec4-c3c1-49ac-ba97-2c12eee91f6a" providerId="ADAL" clId="{AF726F36-B9D8-4655-BF51-D73708EE6BD2}" dt="2020-06-05T23:21:14.885" v="7204"/>
          <ac:spMkLst>
            <pc:docMk/>
            <pc:sldMk cId="3135238590" sldId="2261"/>
            <ac:spMk id="6" creationId="{7F172E78-0E5F-49B1-B072-F5716807F011}"/>
          </ac:spMkLst>
        </pc:spChg>
        <pc:spChg chg="add mod">
          <ac:chgData name="Shared Drive" userId="a8e99ec4-c3c1-49ac-ba97-2c12eee91f6a" providerId="ADAL" clId="{AF726F36-B9D8-4655-BF51-D73708EE6BD2}" dt="2020-06-05T23:21:46.252" v="7282" actId="404"/>
          <ac:spMkLst>
            <pc:docMk/>
            <pc:sldMk cId="3135238590" sldId="2261"/>
            <ac:spMk id="7" creationId="{81E7424C-7554-4215-8702-098359A49AE4}"/>
          </ac:spMkLst>
        </pc:spChg>
      </pc:sldChg>
      <pc:sldChg chg="addSp delSp modSp new del mod">
        <pc:chgData name="Shared Drive" userId="a8e99ec4-c3c1-49ac-ba97-2c12eee91f6a" providerId="ADAL" clId="{AF726F36-B9D8-4655-BF51-D73708EE6BD2}" dt="2020-06-05T23:38:22.045" v="7643" actId="2696"/>
        <pc:sldMkLst>
          <pc:docMk/>
          <pc:sldMk cId="210359216" sldId="2262"/>
        </pc:sldMkLst>
        <pc:spChg chg="del">
          <ac:chgData name="Shared Drive" userId="a8e99ec4-c3c1-49ac-ba97-2c12eee91f6a" providerId="ADAL" clId="{AF726F36-B9D8-4655-BF51-D73708EE6BD2}" dt="2020-06-05T23:25:01.136" v="7286"/>
          <ac:spMkLst>
            <pc:docMk/>
            <pc:sldMk cId="210359216" sldId="2262"/>
            <ac:spMk id="2" creationId="{49170299-DC14-4157-99F4-A4032B174B2F}"/>
          </ac:spMkLst>
        </pc:spChg>
        <pc:spChg chg="del">
          <ac:chgData name="Shared Drive" userId="a8e99ec4-c3c1-49ac-ba97-2c12eee91f6a" providerId="ADAL" clId="{AF726F36-B9D8-4655-BF51-D73708EE6BD2}" dt="2020-06-05T23:24:54.818" v="7284" actId="478"/>
          <ac:spMkLst>
            <pc:docMk/>
            <pc:sldMk cId="210359216" sldId="2262"/>
            <ac:spMk id="3" creationId="{DE565C88-CA3D-4E54-9B06-D43AC45A63CB}"/>
          </ac:spMkLst>
        </pc:spChg>
        <pc:spChg chg="add mod">
          <ac:chgData name="Shared Drive" userId="a8e99ec4-c3c1-49ac-ba97-2c12eee91f6a" providerId="ADAL" clId="{AF726F36-B9D8-4655-BF51-D73708EE6BD2}" dt="2020-06-05T23:25:15.770" v="7309" actId="20577"/>
          <ac:spMkLst>
            <pc:docMk/>
            <pc:sldMk cId="210359216" sldId="2262"/>
            <ac:spMk id="4" creationId="{94D62AE0-EABC-4ADF-9FB1-AE06FE970FC4}"/>
          </ac:spMkLst>
        </pc:spChg>
        <pc:spChg chg="add mod">
          <ac:chgData name="Shared Drive" userId="a8e99ec4-c3c1-49ac-ba97-2c12eee91f6a" providerId="ADAL" clId="{AF726F36-B9D8-4655-BF51-D73708EE6BD2}" dt="2020-06-05T23:37:07.001" v="7578" actId="20577"/>
          <ac:spMkLst>
            <pc:docMk/>
            <pc:sldMk cId="210359216" sldId="2262"/>
            <ac:spMk id="5" creationId="{2CD4EF70-6387-46AA-9A8B-C799F79F0A1E}"/>
          </ac:spMkLst>
        </pc:spChg>
        <pc:picChg chg="add mod">
          <ac:chgData name="Shared Drive" userId="a8e99ec4-c3c1-49ac-ba97-2c12eee91f6a" providerId="ADAL" clId="{AF726F36-B9D8-4655-BF51-D73708EE6BD2}" dt="2020-06-05T23:35:35.066" v="7414" actId="1076"/>
          <ac:picMkLst>
            <pc:docMk/>
            <pc:sldMk cId="210359216" sldId="2262"/>
            <ac:picMk id="1026" creationId="{F14B20FF-0001-40FB-BB2A-9110A0239789}"/>
          </ac:picMkLst>
        </pc:picChg>
      </pc:sldChg>
      <pc:sldChg chg="add">
        <pc:chgData name="Shared Drive" userId="a8e99ec4-c3c1-49ac-ba97-2c12eee91f6a" providerId="ADAL" clId="{AF726F36-B9D8-4655-BF51-D73708EE6BD2}" dt="2020-06-05T23:38:24.629" v="7644"/>
        <pc:sldMkLst>
          <pc:docMk/>
          <pc:sldMk cId="1456787827" sldId="2262"/>
        </pc:sldMkLst>
      </pc:sldChg>
      <pc:sldChg chg="addSp delSp modSp new del mod">
        <pc:chgData name="Shared Drive" userId="a8e99ec4-c3c1-49ac-ba97-2c12eee91f6a" providerId="ADAL" clId="{AF726F36-B9D8-4655-BF51-D73708EE6BD2}" dt="2020-06-05T23:38:22.045" v="7643" actId="2696"/>
        <pc:sldMkLst>
          <pc:docMk/>
          <pc:sldMk cId="119081933" sldId="2263"/>
        </pc:sldMkLst>
        <pc:spChg chg="mod">
          <ac:chgData name="Shared Drive" userId="a8e99ec4-c3c1-49ac-ba97-2c12eee91f6a" providerId="ADAL" clId="{AF726F36-B9D8-4655-BF51-D73708EE6BD2}" dt="2020-06-05T23:33:46.314" v="7387" actId="20577"/>
          <ac:spMkLst>
            <pc:docMk/>
            <pc:sldMk cId="119081933" sldId="2263"/>
            <ac:spMk id="2" creationId="{EAE08CC6-E0DC-4420-B508-D8A8068FA303}"/>
          </ac:spMkLst>
        </pc:spChg>
        <pc:spChg chg="add del mod">
          <ac:chgData name="Shared Drive" userId="a8e99ec4-c3c1-49ac-ba97-2c12eee91f6a" providerId="ADAL" clId="{AF726F36-B9D8-4655-BF51-D73708EE6BD2}" dt="2020-06-05T23:34:45.658" v="7395" actId="478"/>
          <ac:spMkLst>
            <pc:docMk/>
            <pc:sldMk cId="119081933" sldId="2263"/>
            <ac:spMk id="3" creationId="{8C08B181-4AC9-443C-9CFE-E1F831AFD994}"/>
          </ac:spMkLst>
        </pc:spChg>
        <pc:spChg chg="add mod">
          <ac:chgData name="Shared Drive" userId="a8e99ec4-c3c1-49ac-ba97-2c12eee91f6a" providerId="ADAL" clId="{AF726F36-B9D8-4655-BF51-D73708EE6BD2}" dt="2020-06-05T23:35:10.765" v="7412" actId="20577"/>
          <ac:spMkLst>
            <pc:docMk/>
            <pc:sldMk cId="119081933" sldId="2263"/>
            <ac:spMk id="4" creationId="{86B39230-EB8E-4B71-9D41-92FCAEA61E2F}"/>
          </ac:spMkLst>
        </pc:spChg>
        <pc:picChg chg="add mod">
          <ac:chgData name="Shared Drive" userId="a8e99ec4-c3c1-49ac-ba97-2c12eee91f6a" providerId="ADAL" clId="{AF726F36-B9D8-4655-BF51-D73708EE6BD2}" dt="2020-06-05T23:33:26.450" v="7319" actId="14100"/>
          <ac:picMkLst>
            <pc:docMk/>
            <pc:sldMk cId="119081933" sldId="2263"/>
            <ac:picMk id="2050" creationId="{10186596-6024-4C3F-93B3-FD4B9B42DAD6}"/>
          </ac:picMkLst>
        </pc:picChg>
      </pc:sldChg>
      <pc:sldChg chg="add">
        <pc:chgData name="Shared Drive" userId="a8e99ec4-c3c1-49ac-ba97-2c12eee91f6a" providerId="ADAL" clId="{AF726F36-B9D8-4655-BF51-D73708EE6BD2}" dt="2020-06-05T23:38:24.629" v="7644"/>
        <pc:sldMkLst>
          <pc:docMk/>
          <pc:sldMk cId="1895260907" sldId="2263"/>
        </pc:sldMkLst>
      </pc:sldChg>
      <pc:sldChg chg="add ord">
        <pc:chgData name="Shared Drive" userId="a8e99ec4-c3c1-49ac-ba97-2c12eee91f6a" providerId="ADAL" clId="{AF726F36-B9D8-4655-BF51-D73708EE6BD2}" dt="2020-06-05T23:50:27.976" v="7717"/>
        <pc:sldMkLst>
          <pc:docMk/>
          <pc:sldMk cId="56062269" sldId="2264"/>
        </pc:sldMkLst>
      </pc:sldChg>
      <pc:sldChg chg="addSp delSp modSp new mod modAnim">
        <pc:chgData name="Shared Drive" userId="a8e99ec4-c3c1-49ac-ba97-2c12eee91f6a" providerId="ADAL" clId="{AF726F36-B9D8-4655-BF51-D73708EE6BD2}" dt="2020-07-01T20:51:17.921" v="18901" actId="20577"/>
        <pc:sldMkLst>
          <pc:docMk/>
          <pc:sldMk cId="97814092" sldId="2265"/>
        </pc:sldMkLst>
        <pc:spChg chg="mod">
          <ac:chgData name="Shared Drive" userId="a8e99ec4-c3c1-49ac-ba97-2c12eee91f6a" providerId="ADAL" clId="{AF726F36-B9D8-4655-BF51-D73708EE6BD2}" dt="2020-06-06T17:32:10.917" v="8360"/>
          <ac:spMkLst>
            <pc:docMk/>
            <pc:sldMk cId="97814092" sldId="2265"/>
            <ac:spMk id="2" creationId="{8F9D725A-6A05-401E-8747-8A5406EB4922}"/>
          </ac:spMkLst>
        </pc:spChg>
        <pc:spChg chg="add mod">
          <ac:chgData name="Shared Drive" userId="a8e99ec4-c3c1-49ac-ba97-2c12eee91f6a" providerId="ADAL" clId="{AF726F36-B9D8-4655-BF51-D73708EE6BD2}" dt="2020-07-01T20:51:15.544" v="18900" actId="20577"/>
          <ac:spMkLst>
            <pc:docMk/>
            <pc:sldMk cId="97814092" sldId="2265"/>
            <ac:spMk id="3" creationId="{AC4CB419-B8E5-42D0-8075-C9FB12002DE0}"/>
          </ac:spMkLst>
        </pc:spChg>
        <pc:spChg chg="add mod">
          <ac:chgData name="Shared Drive" userId="a8e99ec4-c3c1-49ac-ba97-2c12eee91f6a" providerId="ADAL" clId="{AF726F36-B9D8-4655-BF51-D73708EE6BD2}" dt="2020-07-01T20:51:12.456" v="18899" actId="20577"/>
          <ac:spMkLst>
            <pc:docMk/>
            <pc:sldMk cId="97814092" sldId="2265"/>
            <ac:spMk id="5" creationId="{1936E034-1125-47BC-87E3-5DE4DE8D2515}"/>
          </ac:spMkLst>
        </pc:spChg>
        <pc:spChg chg="add mod">
          <ac:chgData name="Shared Drive" userId="a8e99ec4-c3c1-49ac-ba97-2c12eee91f6a" providerId="ADAL" clId="{AF726F36-B9D8-4655-BF51-D73708EE6BD2}" dt="2020-07-01T20:51:17.921" v="18901" actId="20577"/>
          <ac:spMkLst>
            <pc:docMk/>
            <pc:sldMk cId="97814092" sldId="2265"/>
            <ac:spMk id="6" creationId="{CABF191B-E86C-42D8-8A3D-EF623CB5BD97}"/>
          </ac:spMkLst>
        </pc:spChg>
        <pc:picChg chg="add del mod">
          <ac:chgData name="Shared Drive" userId="a8e99ec4-c3c1-49ac-ba97-2c12eee91f6a" providerId="ADAL" clId="{AF726F36-B9D8-4655-BF51-D73708EE6BD2}" dt="2020-06-06T17:26:59.786" v="8260" actId="21"/>
          <ac:picMkLst>
            <pc:docMk/>
            <pc:sldMk cId="97814092" sldId="2265"/>
            <ac:picMk id="3074" creationId="{6C38DC78-D854-4393-9C53-AE0B5F3854C4}"/>
          </ac:picMkLst>
        </pc:picChg>
      </pc:sldChg>
      <pc:sldChg chg="addSp delSp modSp new mod">
        <pc:chgData name="Shared Drive" userId="a8e99ec4-c3c1-49ac-ba97-2c12eee91f6a" providerId="ADAL" clId="{AF726F36-B9D8-4655-BF51-D73708EE6BD2}" dt="2020-06-10T18:19:48.187" v="9871" actId="20577"/>
        <pc:sldMkLst>
          <pc:docMk/>
          <pc:sldMk cId="3380912052" sldId="2266"/>
        </pc:sldMkLst>
        <pc:spChg chg="mod">
          <ac:chgData name="Shared Drive" userId="a8e99ec4-c3c1-49ac-ba97-2c12eee91f6a" providerId="ADAL" clId="{AF726F36-B9D8-4655-BF51-D73708EE6BD2}" dt="2020-06-10T18:18:35.308" v="9833" actId="20577"/>
          <ac:spMkLst>
            <pc:docMk/>
            <pc:sldMk cId="3380912052" sldId="2266"/>
            <ac:spMk id="2" creationId="{C32A14B2-0028-42DE-8AF4-0F4FBFCC2886}"/>
          </ac:spMkLst>
        </pc:spChg>
        <pc:spChg chg="del">
          <ac:chgData name="Shared Drive" userId="a8e99ec4-c3c1-49ac-ba97-2c12eee91f6a" providerId="ADAL" clId="{AF726F36-B9D8-4655-BF51-D73708EE6BD2}" dt="2020-06-10T18:18:39.045" v="9834" actId="478"/>
          <ac:spMkLst>
            <pc:docMk/>
            <pc:sldMk cId="3380912052" sldId="2266"/>
            <ac:spMk id="3" creationId="{4ED18F87-5D9E-4B7E-A65E-0CA12F9D10C5}"/>
          </ac:spMkLst>
        </pc:spChg>
        <pc:spChg chg="add mod">
          <ac:chgData name="Shared Drive" userId="a8e99ec4-c3c1-49ac-ba97-2c12eee91f6a" providerId="ADAL" clId="{AF726F36-B9D8-4655-BF51-D73708EE6BD2}" dt="2020-06-10T18:19:19.194" v="9856" actId="1076"/>
          <ac:spMkLst>
            <pc:docMk/>
            <pc:sldMk cId="3380912052" sldId="2266"/>
            <ac:spMk id="4" creationId="{EC349A31-C783-4F35-B8AC-8F3597E257BC}"/>
          </ac:spMkLst>
        </pc:spChg>
        <pc:spChg chg="add del mod">
          <ac:chgData name="Shared Drive" userId="a8e99ec4-c3c1-49ac-ba97-2c12eee91f6a" providerId="ADAL" clId="{AF726F36-B9D8-4655-BF51-D73708EE6BD2}" dt="2020-06-10T18:19:03.006" v="9840" actId="767"/>
          <ac:spMkLst>
            <pc:docMk/>
            <pc:sldMk cId="3380912052" sldId="2266"/>
            <ac:spMk id="5" creationId="{5B5C5B2F-88D2-4946-86B0-DFDD5F6993D7}"/>
          </ac:spMkLst>
        </pc:spChg>
        <pc:spChg chg="add mod">
          <ac:chgData name="Shared Drive" userId="a8e99ec4-c3c1-49ac-ba97-2c12eee91f6a" providerId="ADAL" clId="{AF726F36-B9D8-4655-BF51-D73708EE6BD2}" dt="2020-06-10T18:19:42.595" v="9867" actId="1076"/>
          <ac:spMkLst>
            <pc:docMk/>
            <pc:sldMk cId="3380912052" sldId="2266"/>
            <ac:spMk id="6" creationId="{69DBAF8C-C276-445B-B8EF-4242272F0910}"/>
          </ac:spMkLst>
        </pc:spChg>
        <pc:spChg chg="add mod">
          <ac:chgData name="Shared Drive" userId="a8e99ec4-c3c1-49ac-ba97-2c12eee91f6a" providerId="ADAL" clId="{AF726F36-B9D8-4655-BF51-D73708EE6BD2}" dt="2020-06-10T18:19:48.187" v="9871" actId="20577"/>
          <ac:spMkLst>
            <pc:docMk/>
            <pc:sldMk cId="3380912052" sldId="2266"/>
            <ac:spMk id="8" creationId="{2A7AEBB8-D58A-4B75-AC49-F4232CAD87AE}"/>
          </ac:spMkLst>
        </pc:spChg>
        <pc:picChg chg="add mod">
          <ac:chgData name="Shared Drive" userId="a8e99ec4-c3c1-49ac-ba97-2c12eee91f6a" providerId="ADAL" clId="{AF726F36-B9D8-4655-BF51-D73708EE6BD2}" dt="2020-06-10T18:19:31.868" v="9858" actId="1076"/>
          <ac:picMkLst>
            <pc:docMk/>
            <pc:sldMk cId="3380912052" sldId="2266"/>
            <ac:picMk id="2050" creationId="{7DB61D4B-8056-4364-88C8-67796D018A5C}"/>
          </ac:picMkLst>
        </pc:picChg>
      </pc:sldChg>
      <pc:sldChg chg="addSp delSp modSp add del mod">
        <pc:chgData name="Shared Drive" userId="a8e99ec4-c3c1-49ac-ba97-2c12eee91f6a" providerId="ADAL" clId="{AF726F36-B9D8-4655-BF51-D73708EE6BD2}" dt="2020-06-12T14:44:31.069" v="12482" actId="47"/>
        <pc:sldMkLst>
          <pc:docMk/>
          <pc:sldMk cId="0" sldId="2267"/>
        </pc:sldMkLst>
        <pc:spChg chg="add mod">
          <ac:chgData name="Shared Drive" userId="a8e99ec4-c3c1-49ac-ba97-2c12eee91f6a" providerId="ADAL" clId="{AF726F36-B9D8-4655-BF51-D73708EE6BD2}" dt="2020-06-10T20:02:54.560" v="9962" actId="20577"/>
          <ac:spMkLst>
            <pc:docMk/>
            <pc:sldMk cId="0" sldId="2267"/>
            <ac:spMk id="2" creationId="{2D3147D2-F3D3-4A9E-9067-007034AD6ED9}"/>
          </ac:spMkLst>
        </pc:spChg>
        <pc:picChg chg="del">
          <ac:chgData name="Shared Drive" userId="a8e99ec4-c3c1-49ac-ba97-2c12eee91f6a" providerId="ADAL" clId="{AF726F36-B9D8-4655-BF51-D73708EE6BD2}" dt="2020-06-12T14:43:52.683" v="12471" actId="21"/>
          <ac:picMkLst>
            <pc:docMk/>
            <pc:sldMk cId="0" sldId="2267"/>
            <ac:picMk id="9218" creationId="{6D0CBDC5-3163-4DE4-9214-1107CA936583}"/>
          </ac:picMkLst>
        </pc:picChg>
      </pc:sldChg>
      <pc:sldChg chg="addSp delSp modSp add mod">
        <pc:chgData name="Shared Drive" userId="a8e99ec4-c3c1-49ac-ba97-2c12eee91f6a" providerId="ADAL" clId="{AF726F36-B9D8-4655-BF51-D73708EE6BD2}" dt="2020-06-18T21:38:36.462" v="18080"/>
        <pc:sldMkLst>
          <pc:docMk/>
          <pc:sldMk cId="2725185780" sldId="2268"/>
        </pc:sldMkLst>
        <pc:spChg chg="add mod">
          <ac:chgData name="Shared Drive" userId="a8e99ec4-c3c1-49ac-ba97-2c12eee91f6a" providerId="ADAL" clId="{AF726F36-B9D8-4655-BF51-D73708EE6BD2}" dt="2020-06-18T21:22:15.390" v="17970"/>
          <ac:spMkLst>
            <pc:docMk/>
            <pc:sldMk cId="2725185780" sldId="2268"/>
            <ac:spMk id="8" creationId="{086B1C3A-7077-4102-AC77-E5C053B52D7C}"/>
          </ac:spMkLst>
        </pc:spChg>
        <pc:spChg chg="mod">
          <ac:chgData name="Shared Drive" userId="a8e99ec4-c3c1-49ac-ba97-2c12eee91f6a" providerId="ADAL" clId="{AF726F36-B9D8-4655-BF51-D73708EE6BD2}" dt="2020-06-18T21:22:20.349" v="17978" actId="20577"/>
          <ac:spMkLst>
            <pc:docMk/>
            <pc:sldMk cId="2725185780" sldId="2268"/>
            <ac:spMk id="218" creationId="{E8798B27-8ADE-46BB-AF80-255BC40B13CE}"/>
          </ac:spMkLst>
        </pc:spChg>
        <pc:picChg chg="add del">
          <ac:chgData name="Shared Drive" userId="a8e99ec4-c3c1-49ac-ba97-2c12eee91f6a" providerId="ADAL" clId="{AF726F36-B9D8-4655-BF51-D73708EE6BD2}" dt="2020-06-18T21:38:27.867" v="18079"/>
          <ac:picMkLst>
            <pc:docMk/>
            <pc:sldMk cId="2725185780" sldId="2268"/>
            <ac:picMk id="2" creationId="{54586A09-B961-47F6-BA9C-0811ADD3EAEE}"/>
          </ac:picMkLst>
        </pc:picChg>
        <pc:picChg chg="del">
          <ac:chgData name="Shared Drive" userId="a8e99ec4-c3c1-49ac-ba97-2c12eee91f6a" providerId="ADAL" clId="{AF726F36-B9D8-4655-BF51-D73708EE6BD2}" dt="2020-06-18T21:36:48.308" v="18076" actId="478"/>
          <ac:picMkLst>
            <pc:docMk/>
            <pc:sldMk cId="2725185780" sldId="2268"/>
            <ac:picMk id="7" creationId="{82928989-2F89-4585-AB7B-04E5BC9D165F}"/>
          </ac:picMkLst>
        </pc:picChg>
        <pc:picChg chg="add mod">
          <ac:chgData name="Shared Drive" userId="a8e99ec4-c3c1-49ac-ba97-2c12eee91f6a" providerId="ADAL" clId="{AF726F36-B9D8-4655-BF51-D73708EE6BD2}" dt="2020-06-18T21:38:36.462" v="18080"/>
          <ac:picMkLst>
            <pc:docMk/>
            <pc:sldMk cId="2725185780" sldId="2268"/>
            <ac:picMk id="10" creationId="{9BD380F4-3704-4583-BB0D-EA17D68B2F81}"/>
          </ac:picMkLst>
        </pc:picChg>
      </pc:sldChg>
      <pc:sldChg chg="addSp delSp modSp new mod">
        <pc:chgData name="Shared Drive" userId="a8e99ec4-c3c1-49ac-ba97-2c12eee91f6a" providerId="ADAL" clId="{AF726F36-B9D8-4655-BF51-D73708EE6BD2}" dt="2020-06-12T23:11:59.669" v="13966"/>
        <pc:sldMkLst>
          <pc:docMk/>
          <pc:sldMk cId="1273529176" sldId="2269"/>
        </pc:sldMkLst>
        <pc:spChg chg="del">
          <ac:chgData name="Shared Drive" userId="a8e99ec4-c3c1-49ac-ba97-2c12eee91f6a" providerId="ADAL" clId="{AF726F36-B9D8-4655-BF51-D73708EE6BD2}" dt="2020-06-10T23:20:00.376" v="10007"/>
          <ac:spMkLst>
            <pc:docMk/>
            <pc:sldMk cId="1273529176" sldId="2269"/>
            <ac:spMk id="2" creationId="{1D225242-A23D-4DEF-88DD-0387C589F28E}"/>
          </ac:spMkLst>
        </pc:spChg>
        <pc:spChg chg="del">
          <ac:chgData name="Shared Drive" userId="a8e99ec4-c3c1-49ac-ba97-2c12eee91f6a" providerId="ADAL" clId="{AF726F36-B9D8-4655-BF51-D73708EE6BD2}" dt="2020-06-10T23:20:00.376" v="10007"/>
          <ac:spMkLst>
            <pc:docMk/>
            <pc:sldMk cId="1273529176" sldId="2269"/>
            <ac:spMk id="3" creationId="{51452872-0FDB-4E34-97DB-E0897320F4EB}"/>
          </ac:spMkLst>
        </pc:spChg>
        <pc:spChg chg="add mod">
          <ac:chgData name="Shared Drive" userId="a8e99ec4-c3c1-49ac-ba97-2c12eee91f6a" providerId="ADAL" clId="{AF726F36-B9D8-4655-BF51-D73708EE6BD2}" dt="2020-06-12T23:11:59.669" v="13966"/>
          <ac:spMkLst>
            <pc:docMk/>
            <pc:sldMk cId="1273529176" sldId="2269"/>
            <ac:spMk id="4" creationId="{5EC624D9-A199-4B3B-B72D-2F921BBBAFBD}"/>
          </ac:spMkLst>
        </pc:spChg>
        <pc:spChg chg="del">
          <ac:chgData name="Shared Drive" userId="a8e99ec4-c3c1-49ac-ba97-2c12eee91f6a" providerId="ADAL" clId="{AF726F36-B9D8-4655-BF51-D73708EE6BD2}" dt="2020-06-10T23:20:00.376" v="10007"/>
          <ac:spMkLst>
            <pc:docMk/>
            <pc:sldMk cId="1273529176" sldId="2269"/>
            <ac:spMk id="4" creationId="{A9C75096-3EA0-450B-B9AF-4D5E7AFC3F94}"/>
          </ac:spMkLst>
        </pc:spChg>
        <pc:spChg chg="del">
          <ac:chgData name="Shared Drive" userId="a8e99ec4-c3c1-49ac-ba97-2c12eee91f6a" providerId="ADAL" clId="{AF726F36-B9D8-4655-BF51-D73708EE6BD2}" dt="2020-06-10T23:20:00.376" v="10007"/>
          <ac:spMkLst>
            <pc:docMk/>
            <pc:sldMk cId="1273529176" sldId="2269"/>
            <ac:spMk id="5" creationId="{C7865557-75FA-4C20-AF43-6123E41F322E}"/>
          </ac:spMkLst>
        </pc:spChg>
        <pc:spChg chg="del">
          <ac:chgData name="Shared Drive" userId="a8e99ec4-c3c1-49ac-ba97-2c12eee91f6a" providerId="ADAL" clId="{AF726F36-B9D8-4655-BF51-D73708EE6BD2}" dt="2020-06-10T23:20:00.376" v="10007"/>
          <ac:spMkLst>
            <pc:docMk/>
            <pc:sldMk cId="1273529176" sldId="2269"/>
            <ac:spMk id="6" creationId="{05A7A8B3-FC8B-4766-A4E9-2EF7D7AFBD3F}"/>
          </ac:spMkLst>
        </pc:spChg>
        <pc:spChg chg="del">
          <ac:chgData name="Shared Drive" userId="a8e99ec4-c3c1-49ac-ba97-2c12eee91f6a" providerId="ADAL" clId="{AF726F36-B9D8-4655-BF51-D73708EE6BD2}" dt="2020-06-10T23:20:00.376" v="10007"/>
          <ac:spMkLst>
            <pc:docMk/>
            <pc:sldMk cId="1273529176" sldId="2269"/>
            <ac:spMk id="7" creationId="{28AD3B10-58BA-40B2-A9A3-CB25B103ED5E}"/>
          </ac:spMkLst>
        </pc:spChg>
        <pc:spChg chg="del">
          <ac:chgData name="Shared Drive" userId="a8e99ec4-c3c1-49ac-ba97-2c12eee91f6a" providerId="ADAL" clId="{AF726F36-B9D8-4655-BF51-D73708EE6BD2}" dt="2020-06-10T23:20:00.376" v="10007"/>
          <ac:spMkLst>
            <pc:docMk/>
            <pc:sldMk cId="1273529176" sldId="2269"/>
            <ac:spMk id="8" creationId="{451A11DA-2235-41D8-ABDE-648E47CC2E2E}"/>
          </ac:spMkLst>
        </pc:spChg>
        <pc:spChg chg="del">
          <ac:chgData name="Shared Drive" userId="a8e99ec4-c3c1-49ac-ba97-2c12eee91f6a" providerId="ADAL" clId="{AF726F36-B9D8-4655-BF51-D73708EE6BD2}" dt="2020-06-10T23:20:00.376" v="10007"/>
          <ac:spMkLst>
            <pc:docMk/>
            <pc:sldMk cId="1273529176" sldId="2269"/>
            <ac:spMk id="9" creationId="{A1D7CF50-3736-445C-B34D-7B573D8CFE4A}"/>
          </ac:spMkLst>
        </pc:spChg>
        <pc:spChg chg="del">
          <ac:chgData name="Shared Drive" userId="a8e99ec4-c3c1-49ac-ba97-2c12eee91f6a" providerId="ADAL" clId="{AF726F36-B9D8-4655-BF51-D73708EE6BD2}" dt="2020-06-10T23:20:00.376" v="10007"/>
          <ac:spMkLst>
            <pc:docMk/>
            <pc:sldMk cId="1273529176" sldId="2269"/>
            <ac:spMk id="10" creationId="{E494C10A-CC20-4469-8463-ABEE99B706A4}"/>
          </ac:spMkLst>
        </pc:spChg>
        <pc:spChg chg="del">
          <ac:chgData name="Shared Drive" userId="a8e99ec4-c3c1-49ac-ba97-2c12eee91f6a" providerId="ADAL" clId="{AF726F36-B9D8-4655-BF51-D73708EE6BD2}" dt="2020-06-10T23:20:00.376" v="10007"/>
          <ac:spMkLst>
            <pc:docMk/>
            <pc:sldMk cId="1273529176" sldId="2269"/>
            <ac:spMk id="11" creationId="{B4F320C8-3C89-4F20-B736-570CBF67812A}"/>
          </ac:spMkLst>
        </pc:spChg>
        <pc:spChg chg="add mod">
          <ac:chgData name="Shared Drive" userId="a8e99ec4-c3c1-49ac-ba97-2c12eee91f6a" providerId="ADAL" clId="{AF726F36-B9D8-4655-BF51-D73708EE6BD2}" dt="2020-06-10T23:20:53.515" v="10061" actId="20577"/>
          <ac:spMkLst>
            <pc:docMk/>
            <pc:sldMk cId="1273529176" sldId="2269"/>
            <ac:spMk id="12" creationId="{0347827A-CC5E-40B1-8BE7-074C160568A8}"/>
          </ac:spMkLst>
        </pc:spChg>
        <pc:spChg chg="add mod">
          <ac:chgData name="Shared Drive" userId="a8e99ec4-c3c1-49ac-ba97-2c12eee91f6a" providerId="ADAL" clId="{AF726F36-B9D8-4655-BF51-D73708EE6BD2}" dt="2020-06-10T23:20:40.754" v="10023" actId="6549"/>
          <ac:spMkLst>
            <pc:docMk/>
            <pc:sldMk cId="1273529176" sldId="2269"/>
            <ac:spMk id="13" creationId="{C2BAF6AE-DA80-4F4B-8A4C-9967FCC39323}"/>
          </ac:spMkLst>
        </pc:spChg>
      </pc:sldChg>
      <pc:sldChg chg="addSp delSp modSp new mod modAnim">
        <pc:chgData name="Shared Drive" userId="a8e99ec4-c3c1-49ac-ba97-2c12eee91f6a" providerId="ADAL" clId="{AF726F36-B9D8-4655-BF51-D73708EE6BD2}" dt="2020-06-12T23:07:13.067" v="13866"/>
        <pc:sldMkLst>
          <pc:docMk/>
          <pc:sldMk cId="1200241043" sldId="2270"/>
        </pc:sldMkLst>
        <pc:spChg chg="mod">
          <ac:chgData name="Shared Drive" userId="a8e99ec4-c3c1-49ac-ba97-2c12eee91f6a" providerId="ADAL" clId="{AF726F36-B9D8-4655-BF51-D73708EE6BD2}" dt="2020-06-10T23:21:28.114" v="10106" actId="20577"/>
          <ac:spMkLst>
            <pc:docMk/>
            <pc:sldMk cId="1200241043" sldId="2270"/>
            <ac:spMk id="2" creationId="{D96F16E7-F5A3-4002-880C-9091C6763974}"/>
          </ac:spMkLst>
        </pc:spChg>
        <pc:spChg chg="del">
          <ac:chgData name="Shared Drive" userId="a8e99ec4-c3c1-49ac-ba97-2c12eee91f6a" providerId="ADAL" clId="{AF726F36-B9D8-4655-BF51-D73708EE6BD2}" dt="2020-06-10T23:21:44.407" v="10107" actId="3680"/>
          <ac:spMkLst>
            <pc:docMk/>
            <pc:sldMk cId="1200241043" sldId="2270"/>
            <ac:spMk id="3" creationId="{E1C3F8BD-CF6D-40C0-8091-B8F253204D4A}"/>
          </ac:spMkLst>
        </pc:spChg>
        <pc:spChg chg="add mod">
          <ac:chgData name="Shared Drive" userId="a8e99ec4-c3c1-49ac-ba97-2c12eee91f6a" providerId="ADAL" clId="{AF726F36-B9D8-4655-BF51-D73708EE6BD2}" dt="2020-06-10T23:36:42.619" v="10311" actId="404"/>
          <ac:spMkLst>
            <pc:docMk/>
            <pc:sldMk cId="1200241043" sldId="2270"/>
            <ac:spMk id="6" creationId="{2C9B464B-BF94-48B5-8843-7252677EFC14}"/>
          </ac:spMkLst>
        </pc:spChg>
        <pc:graphicFrameChg chg="add mod ord modGraphic">
          <ac:chgData name="Shared Drive" userId="a8e99ec4-c3c1-49ac-ba97-2c12eee91f6a" providerId="ADAL" clId="{AF726F36-B9D8-4655-BF51-D73708EE6BD2}" dt="2020-06-10T23:35:51.417" v="10235" actId="1076"/>
          <ac:graphicFrameMkLst>
            <pc:docMk/>
            <pc:sldMk cId="1200241043" sldId="2270"/>
            <ac:graphicFrameMk id="4" creationId="{BD557538-F23F-4AA1-B3B4-D63DD37C4920}"/>
          </ac:graphicFrameMkLst>
        </pc:graphicFrameChg>
      </pc:sldChg>
      <pc:sldChg chg="addSp delSp modSp new mod modNotesTx">
        <pc:chgData name="Shared Drive" userId="a8e99ec4-c3c1-49ac-ba97-2c12eee91f6a" providerId="ADAL" clId="{AF726F36-B9D8-4655-BF51-D73708EE6BD2}" dt="2020-06-12T23:51:35.854" v="14140" actId="20577"/>
        <pc:sldMkLst>
          <pc:docMk/>
          <pc:sldMk cId="349044204" sldId="2271"/>
        </pc:sldMkLst>
        <pc:spChg chg="mod">
          <ac:chgData name="Shared Drive" userId="a8e99ec4-c3c1-49ac-ba97-2c12eee91f6a" providerId="ADAL" clId="{AF726F36-B9D8-4655-BF51-D73708EE6BD2}" dt="2020-06-11T23:32:02.069" v="11627" actId="20577"/>
          <ac:spMkLst>
            <pc:docMk/>
            <pc:sldMk cId="349044204" sldId="2271"/>
            <ac:spMk id="2" creationId="{D1E8F416-C1C6-4DF1-ACF9-774B71E67825}"/>
          </ac:spMkLst>
        </pc:spChg>
        <pc:spChg chg="mod">
          <ac:chgData name="Shared Drive" userId="a8e99ec4-c3c1-49ac-ba97-2c12eee91f6a" providerId="ADAL" clId="{AF726F36-B9D8-4655-BF51-D73708EE6BD2}" dt="2020-06-12T23:49:28.287" v="14073" actId="20577"/>
          <ac:spMkLst>
            <pc:docMk/>
            <pc:sldMk cId="349044204" sldId="2271"/>
            <ac:spMk id="3" creationId="{D6228A44-8E77-42E8-92ED-A2F73F389B52}"/>
          </ac:spMkLst>
        </pc:spChg>
        <pc:spChg chg="add del mod">
          <ac:chgData name="Shared Drive" userId="a8e99ec4-c3c1-49ac-ba97-2c12eee91f6a" providerId="ADAL" clId="{AF726F36-B9D8-4655-BF51-D73708EE6BD2}" dt="2020-06-11T23:37:24.538" v="11874" actId="478"/>
          <ac:spMkLst>
            <pc:docMk/>
            <pc:sldMk cId="349044204" sldId="2271"/>
            <ac:spMk id="4" creationId="{EDD75401-5B13-442F-A85A-AA13D98D1A98}"/>
          </ac:spMkLst>
        </pc:spChg>
      </pc:sldChg>
      <pc:sldChg chg="addSp delSp modSp add mod ord modAnim">
        <pc:chgData name="Shared Drive" userId="a8e99ec4-c3c1-49ac-ba97-2c12eee91f6a" providerId="ADAL" clId="{AF726F36-B9D8-4655-BF51-D73708EE6BD2}" dt="2020-06-18T21:36:42.836" v="18075" actId="478"/>
        <pc:sldMkLst>
          <pc:docMk/>
          <pc:sldMk cId="559261292" sldId="2272"/>
        </pc:sldMkLst>
        <pc:spChg chg="add mod">
          <ac:chgData name="Shared Drive" userId="a8e99ec4-c3c1-49ac-ba97-2c12eee91f6a" providerId="ADAL" clId="{AF726F36-B9D8-4655-BF51-D73708EE6BD2}" dt="2020-06-18T21:20:55.253" v="17891"/>
          <ac:spMkLst>
            <pc:docMk/>
            <pc:sldMk cId="559261292" sldId="2272"/>
            <ac:spMk id="8" creationId="{2F908182-7A5F-4D41-A625-13F5429FCBBC}"/>
          </ac:spMkLst>
        </pc:spChg>
        <pc:spChg chg="add del mod">
          <ac:chgData name="Shared Drive" userId="a8e99ec4-c3c1-49ac-ba97-2c12eee91f6a" providerId="ADAL" clId="{AF726F36-B9D8-4655-BF51-D73708EE6BD2}" dt="2020-06-18T21:21:16.231" v="17907"/>
          <ac:spMkLst>
            <pc:docMk/>
            <pc:sldMk cId="559261292" sldId="2272"/>
            <ac:spMk id="9" creationId="{B750C904-2B25-4DC1-98B0-84053F109F9F}"/>
          </ac:spMkLst>
        </pc:spChg>
        <pc:spChg chg="mod">
          <ac:chgData name="Shared Drive" userId="a8e99ec4-c3c1-49ac-ba97-2c12eee91f6a" providerId="ADAL" clId="{AF726F36-B9D8-4655-BF51-D73708EE6BD2}" dt="2020-06-18T21:21:51.938" v="17967" actId="20577"/>
          <ac:spMkLst>
            <pc:docMk/>
            <pc:sldMk cId="559261292" sldId="2272"/>
            <ac:spMk id="218" creationId="{E8798B27-8ADE-46BB-AF80-255BC40B13CE}"/>
          </ac:spMkLst>
        </pc:spChg>
        <pc:picChg chg="add del">
          <ac:chgData name="Shared Drive" userId="a8e99ec4-c3c1-49ac-ba97-2c12eee91f6a" providerId="ADAL" clId="{AF726F36-B9D8-4655-BF51-D73708EE6BD2}" dt="2020-06-18T21:36:42.366" v="18074"/>
          <ac:picMkLst>
            <pc:docMk/>
            <pc:sldMk cId="559261292" sldId="2272"/>
            <ac:picMk id="2" creationId="{D1A2D2CC-3DFF-4F83-8955-D4B6CE97E50D}"/>
          </ac:picMkLst>
        </pc:picChg>
        <pc:picChg chg="add del">
          <ac:chgData name="Shared Drive" userId="a8e99ec4-c3c1-49ac-ba97-2c12eee91f6a" providerId="ADAL" clId="{AF726F36-B9D8-4655-BF51-D73708EE6BD2}" dt="2020-06-18T21:36:42.836" v="18075" actId="478"/>
          <ac:picMkLst>
            <pc:docMk/>
            <pc:sldMk cId="559261292" sldId="2272"/>
            <ac:picMk id="7" creationId="{1BDBA505-0C46-489F-A586-EEB4974208BF}"/>
          </ac:picMkLst>
        </pc:picChg>
      </pc:sldChg>
      <pc:sldChg chg="addSp modSp new mod ord">
        <pc:chgData name="Shared Drive" userId="a8e99ec4-c3c1-49ac-ba97-2c12eee91f6a" providerId="ADAL" clId="{AF726F36-B9D8-4655-BF51-D73708EE6BD2}" dt="2020-06-12T22:09:51.762" v="13799"/>
        <pc:sldMkLst>
          <pc:docMk/>
          <pc:sldMk cId="3534347621" sldId="2273"/>
        </pc:sldMkLst>
        <pc:spChg chg="mod">
          <ac:chgData name="Shared Drive" userId="a8e99ec4-c3c1-49ac-ba97-2c12eee91f6a" providerId="ADAL" clId="{AF726F36-B9D8-4655-BF51-D73708EE6BD2}" dt="2020-06-12T22:09:03.268" v="13775" actId="1076"/>
          <ac:spMkLst>
            <pc:docMk/>
            <pc:sldMk cId="3534347621" sldId="2273"/>
            <ac:spMk id="2" creationId="{235FE777-39E1-438D-A122-D3387E9B948D}"/>
          </ac:spMkLst>
        </pc:spChg>
        <pc:spChg chg="add mod">
          <ac:chgData name="Shared Drive" userId="a8e99ec4-c3c1-49ac-ba97-2c12eee91f6a" providerId="ADAL" clId="{AF726F36-B9D8-4655-BF51-D73708EE6BD2}" dt="2020-06-12T22:09:31.317" v="13797" actId="113"/>
          <ac:spMkLst>
            <pc:docMk/>
            <pc:sldMk cId="3534347621" sldId="2273"/>
            <ac:spMk id="3" creationId="{AF093774-D4CF-4B51-B2DA-750F00CDCC5C}"/>
          </ac:spMkLst>
        </pc:spChg>
        <pc:picChg chg="add mod">
          <ac:chgData name="Shared Drive" userId="a8e99ec4-c3c1-49ac-ba97-2c12eee91f6a" providerId="ADAL" clId="{AF726F36-B9D8-4655-BF51-D73708EE6BD2}" dt="2020-06-12T22:09:20.070" v="13784" actId="1076"/>
          <ac:picMkLst>
            <pc:docMk/>
            <pc:sldMk cId="3534347621" sldId="2273"/>
            <ac:picMk id="1026" creationId="{F979A49D-BFA3-4B2B-AE4B-471C1263B0D5}"/>
          </ac:picMkLst>
        </pc:picChg>
        <pc:picChg chg="add mod">
          <ac:chgData name="Shared Drive" userId="a8e99ec4-c3c1-49ac-ba97-2c12eee91f6a" providerId="ADAL" clId="{AF726F36-B9D8-4655-BF51-D73708EE6BD2}" dt="2020-06-12T22:09:18.741" v="13783" actId="1076"/>
          <ac:picMkLst>
            <pc:docMk/>
            <pc:sldMk cId="3534347621" sldId="2273"/>
            <ac:picMk id="1028" creationId="{6905C442-89FF-4B3D-9419-95EC563CFB69}"/>
          </ac:picMkLst>
        </pc:picChg>
      </pc:sldChg>
      <pc:sldChg chg="modSp new mod">
        <pc:chgData name="Shared Drive" userId="a8e99ec4-c3c1-49ac-ba97-2c12eee91f6a" providerId="ADAL" clId="{AF726F36-B9D8-4655-BF51-D73708EE6BD2}" dt="2020-06-12T23:11:31.514" v="13965" actId="404"/>
        <pc:sldMkLst>
          <pc:docMk/>
          <pc:sldMk cId="4045201171" sldId="2274"/>
        </pc:sldMkLst>
        <pc:spChg chg="mod">
          <ac:chgData name="Shared Drive" userId="a8e99ec4-c3c1-49ac-ba97-2c12eee91f6a" providerId="ADAL" clId="{AF726F36-B9D8-4655-BF51-D73708EE6BD2}" dt="2020-06-12T23:11:31.514" v="13965" actId="404"/>
          <ac:spMkLst>
            <pc:docMk/>
            <pc:sldMk cId="4045201171" sldId="2274"/>
            <ac:spMk id="2" creationId="{D57C23D2-66B5-41C7-95F0-7BE07E87C7D6}"/>
          </ac:spMkLst>
        </pc:spChg>
        <pc:spChg chg="mod">
          <ac:chgData name="Shared Drive" userId="a8e99ec4-c3c1-49ac-ba97-2c12eee91f6a" providerId="ADAL" clId="{AF726F36-B9D8-4655-BF51-D73708EE6BD2}" dt="2020-06-12T23:09:17.764" v="13892" actId="5793"/>
          <ac:spMkLst>
            <pc:docMk/>
            <pc:sldMk cId="4045201171" sldId="2274"/>
            <ac:spMk id="3" creationId="{72EB1852-56E3-4C5C-BF0B-712158DE13FB}"/>
          </ac:spMkLst>
        </pc:spChg>
      </pc:sldChg>
      <pc:sldChg chg="add">
        <pc:chgData name="Shared Drive" userId="a8e99ec4-c3c1-49ac-ba97-2c12eee91f6a" providerId="ADAL" clId="{AF726F36-B9D8-4655-BF51-D73708EE6BD2}" dt="2020-06-12T23:26:37.971" v="14051"/>
        <pc:sldMkLst>
          <pc:docMk/>
          <pc:sldMk cId="1257369336" sldId="2275"/>
        </pc:sldMkLst>
      </pc:sldChg>
      <pc:sldChg chg="add">
        <pc:chgData name="Shared Drive" userId="a8e99ec4-c3c1-49ac-ba97-2c12eee91f6a" providerId="ADAL" clId="{AF726F36-B9D8-4655-BF51-D73708EE6BD2}" dt="2020-06-18T17:22:08.116" v="17864"/>
        <pc:sldMkLst>
          <pc:docMk/>
          <pc:sldMk cId="687648367" sldId="2276"/>
        </pc:sldMkLst>
      </pc:sldChg>
      <pc:sldChg chg="add del">
        <pc:chgData name="Shared Drive" userId="a8e99ec4-c3c1-49ac-ba97-2c12eee91f6a" providerId="ADAL" clId="{AF726F36-B9D8-4655-BF51-D73708EE6BD2}" dt="2020-06-18T17:21:59.862" v="17863" actId="2696"/>
        <pc:sldMkLst>
          <pc:docMk/>
          <pc:sldMk cId="4205441626" sldId="2276"/>
        </pc:sldMkLst>
      </pc:sldChg>
      <pc:sldChg chg="add del">
        <pc:chgData name="Shared Drive" userId="a8e99ec4-c3c1-49ac-ba97-2c12eee91f6a" providerId="ADAL" clId="{AF726F36-B9D8-4655-BF51-D73708EE6BD2}" dt="2020-06-18T17:21:59.862" v="17863" actId="2696"/>
        <pc:sldMkLst>
          <pc:docMk/>
          <pc:sldMk cId="714420313" sldId="2277"/>
        </pc:sldMkLst>
      </pc:sldChg>
      <pc:sldChg chg="add">
        <pc:chgData name="Shared Drive" userId="a8e99ec4-c3c1-49ac-ba97-2c12eee91f6a" providerId="ADAL" clId="{AF726F36-B9D8-4655-BF51-D73708EE6BD2}" dt="2020-06-18T17:22:08.116" v="17864"/>
        <pc:sldMkLst>
          <pc:docMk/>
          <pc:sldMk cId="1828938703" sldId="2277"/>
        </pc:sldMkLst>
      </pc:sldChg>
      <pc:sldChg chg="add">
        <pc:chgData name="Shared Drive" userId="a8e99ec4-c3c1-49ac-ba97-2c12eee91f6a" providerId="ADAL" clId="{AF726F36-B9D8-4655-BF51-D73708EE6BD2}" dt="2020-06-18T17:22:08.116" v="17864"/>
        <pc:sldMkLst>
          <pc:docMk/>
          <pc:sldMk cId="1235746822" sldId="2278"/>
        </pc:sldMkLst>
      </pc:sldChg>
      <pc:sldChg chg="modSp add del mod">
        <pc:chgData name="Shared Drive" userId="a8e99ec4-c3c1-49ac-ba97-2c12eee91f6a" providerId="ADAL" clId="{AF726F36-B9D8-4655-BF51-D73708EE6BD2}" dt="2020-06-18T17:21:59.862" v="17863" actId="2696"/>
        <pc:sldMkLst>
          <pc:docMk/>
          <pc:sldMk cId="2044437880" sldId="2278"/>
        </pc:sldMkLst>
        <pc:spChg chg="mod">
          <ac:chgData name="Shared Drive" userId="a8e99ec4-c3c1-49ac-ba97-2c12eee91f6a" providerId="ADAL" clId="{AF726F36-B9D8-4655-BF51-D73708EE6BD2}" dt="2020-06-13T14:15:58.787" v="14414" actId="1036"/>
          <ac:spMkLst>
            <pc:docMk/>
            <pc:sldMk cId="2044437880" sldId="2278"/>
            <ac:spMk id="2" creationId="{00000000-0000-0000-0000-000000000000}"/>
          </ac:spMkLst>
        </pc:spChg>
        <pc:spChg chg="mod">
          <ac:chgData name="Shared Drive" userId="a8e99ec4-c3c1-49ac-ba97-2c12eee91f6a" providerId="ADAL" clId="{AF726F36-B9D8-4655-BF51-D73708EE6BD2}" dt="2020-06-13T14:11:20.517" v="14295" actId="20577"/>
          <ac:spMkLst>
            <pc:docMk/>
            <pc:sldMk cId="2044437880" sldId="2278"/>
            <ac:spMk id="3" creationId="{A54298E2-1FFC-4BAF-80F7-CA52A088CA9C}"/>
          </ac:spMkLst>
        </pc:spChg>
        <pc:spChg chg="mod">
          <ac:chgData name="Shared Drive" userId="a8e99ec4-c3c1-49ac-ba97-2c12eee91f6a" providerId="ADAL" clId="{AF726F36-B9D8-4655-BF51-D73708EE6BD2}" dt="2020-06-13T14:08:38.355" v="14173" actId="1076"/>
          <ac:spMkLst>
            <pc:docMk/>
            <pc:sldMk cId="2044437880" sldId="2278"/>
            <ac:spMk id="8" creationId="{00000000-0000-0000-0000-000000000000}"/>
          </ac:spMkLst>
        </pc:spChg>
        <pc:spChg chg="mod">
          <ac:chgData name="Shared Drive" userId="a8e99ec4-c3c1-49ac-ba97-2c12eee91f6a" providerId="ADAL" clId="{AF726F36-B9D8-4655-BF51-D73708EE6BD2}" dt="2020-06-13T14:09:56.475" v="14230" actId="20577"/>
          <ac:spMkLst>
            <pc:docMk/>
            <pc:sldMk cId="2044437880" sldId="2278"/>
            <ac:spMk id="9" creationId="{F4937001-D84C-4D7B-AFB6-0295305C6501}"/>
          </ac:spMkLst>
        </pc:spChg>
        <pc:spChg chg="mod">
          <ac:chgData name="Shared Drive" userId="a8e99ec4-c3c1-49ac-ba97-2c12eee91f6a" providerId="ADAL" clId="{AF726F36-B9D8-4655-BF51-D73708EE6BD2}" dt="2020-06-13T14:11:35.621" v="14296" actId="1076"/>
          <ac:spMkLst>
            <pc:docMk/>
            <pc:sldMk cId="2044437880" sldId="2278"/>
            <ac:spMk id="11" creationId="{14CCC504-E9CB-4267-85E7-5F976A486398}"/>
          </ac:spMkLst>
        </pc:spChg>
      </pc:sldChg>
      <pc:sldChg chg="delSp add modAnim">
        <pc:chgData name="Shared Drive" userId="a8e99ec4-c3c1-49ac-ba97-2c12eee91f6a" providerId="ADAL" clId="{AF726F36-B9D8-4655-BF51-D73708EE6BD2}" dt="2020-06-13T14:50:22.562" v="14528" actId="478"/>
        <pc:sldMkLst>
          <pc:docMk/>
          <pc:sldMk cId="728859165" sldId="2279"/>
        </pc:sldMkLst>
        <pc:spChg chg="del">
          <ac:chgData name="Shared Drive" userId="a8e99ec4-c3c1-49ac-ba97-2c12eee91f6a" providerId="ADAL" clId="{AF726F36-B9D8-4655-BF51-D73708EE6BD2}" dt="2020-06-13T14:50:22.562" v="14528" actId="478"/>
          <ac:spMkLst>
            <pc:docMk/>
            <pc:sldMk cId="728859165" sldId="2279"/>
            <ac:spMk id="11" creationId="{BAE2E0E1-CF59-4CC4-91C4-87A282391115}"/>
          </ac:spMkLst>
        </pc:spChg>
        <pc:spChg chg="del">
          <ac:chgData name="Shared Drive" userId="a8e99ec4-c3c1-49ac-ba97-2c12eee91f6a" providerId="ADAL" clId="{AF726F36-B9D8-4655-BF51-D73708EE6BD2}" dt="2020-06-13T14:50:22.562" v="14528" actId="478"/>
          <ac:spMkLst>
            <pc:docMk/>
            <pc:sldMk cId="728859165" sldId="2279"/>
            <ac:spMk id="12" creationId="{6F5D5C6D-3428-4340-B33A-E81250B7A456}"/>
          </ac:spMkLst>
        </pc:spChg>
        <pc:spChg chg="del">
          <ac:chgData name="Shared Drive" userId="a8e99ec4-c3c1-49ac-ba97-2c12eee91f6a" providerId="ADAL" clId="{AF726F36-B9D8-4655-BF51-D73708EE6BD2}" dt="2020-06-13T14:50:22.562" v="14528" actId="478"/>
          <ac:spMkLst>
            <pc:docMk/>
            <pc:sldMk cId="728859165" sldId="2279"/>
            <ac:spMk id="13" creationId="{BF047A48-A74B-49C2-9BAB-BCDA8393BA0E}"/>
          </ac:spMkLst>
        </pc:spChg>
      </pc:sldChg>
      <pc:sldChg chg="modSp new del mod">
        <pc:chgData name="Shared Drive" userId="a8e99ec4-c3c1-49ac-ba97-2c12eee91f6a" providerId="ADAL" clId="{AF726F36-B9D8-4655-BF51-D73708EE6BD2}" dt="2020-06-13T16:33:38.203" v="14664" actId="47"/>
        <pc:sldMkLst>
          <pc:docMk/>
          <pc:sldMk cId="1828879034" sldId="2280"/>
        </pc:sldMkLst>
        <pc:spChg chg="mod">
          <ac:chgData name="Shared Drive" userId="a8e99ec4-c3c1-49ac-ba97-2c12eee91f6a" providerId="ADAL" clId="{AF726F36-B9D8-4655-BF51-D73708EE6BD2}" dt="2020-06-13T16:32:37.306" v="14662" actId="404"/>
          <ac:spMkLst>
            <pc:docMk/>
            <pc:sldMk cId="1828879034" sldId="2280"/>
            <ac:spMk id="2" creationId="{0D045D54-0DB8-410B-A0F8-1E59B44835F7}"/>
          </ac:spMkLst>
        </pc:spChg>
      </pc:sldChg>
      <pc:sldChg chg="addSp modSp add mod ord modAnim">
        <pc:chgData name="Shared Drive" userId="a8e99ec4-c3c1-49ac-ba97-2c12eee91f6a" providerId="ADAL" clId="{AF726F36-B9D8-4655-BF51-D73708EE6BD2}" dt="2020-06-13T17:58:56.036" v="16830" actId="20577"/>
        <pc:sldMkLst>
          <pc:docMk/>
          <pc:sldMk cId="1996431824" sldId="2281"/>
        </pc:sldMkLst>
        <pc:spChg chg="mod">
          <ac:chgData name="Shared Drive" userId="a8e99ec4-c3c1-49ac-ba97-2c12eee91f6a" providerId="ADAL" clId="{AF726F36-B9D8-4655-BF51-D73708EE6BD2}" dt="2020-06-13T16:35:01.762" v="14791" actId="20577"/>
          <ac:spMkLst>
            <pc:docMk/>
            <pc:sldMk cId="1996431824" sldId="2281"/>
            <ac:spMk id="2" creationId="{DB2889A0-0B8B-4432-8908-4C710E790422}"/>
          </ac:spMkLst>
        </pc:spChg>
        <pc:spChg chg="mod">
          <ac:chgData name="Shared Drive" userId="a8e99ec4-c3c1-49ac-ba97-2c12eee91f6a" providerId="ADAL" clId="{AF726F36-B9D8-4655-BF51-D73708EE6BD2}" dt="2020-06-13T17:03:37.514" v="16441" actId="20577"/>
          <ac:spMkLst>
            <pc:docMk/>
            <pc:sldMk cId="1996431824" sldId="2281"/>
            <ac:spMk id="4" creationId="{CDD24AA4-8B6E-401D-AF8D-21EC1434681B}"/>
          </ac:spMkLst>
        </pc:spChg>
        <pc:spChg chg="mod">
          <ac:chgData name="Shared Drive" userId="a8e99ec4-c3c1-49ac-ba97-2c12eee91f6a" providerId="ADAL" clId="{AF726F36-B9D8-4655-BF51-D73708EE6BD2}" dt="2020-06-13T16:36:37.875" v="14944" actId="20577"/>
          <ac:spMkLst>
            <pc:docMk/>
            <pc:sldMk cId="1996431824" sldId="2281"/>
            <ac:spMk id="6" creationId="{5FD9577C-FC14-48B1-A18A-DC45A591426E}"/>
          </ac:spMkLst>
        </pc:spChg>
        <pc:spChg chg="mod">
          <ac:chgData name="Shared Drive" userId="a8e99ec4-c3c1-49ac-ba97-2c12eee91f6a" providerId="ADAL" clId="{AF726F36-B9D8-4655-BF51-D73708EE6BD2}" dt="2020-06-13T17:05:23.489" v="16595" actId="1035"/>
          <ac:spMkLst>
            <pc:docMk/>
            <pc:sldMk cId="1996431824" sldId="2281"/>
            <ac:spMk id="7" creationId="{87665AEE-9567-4721-A3C3-2070D5ED2BE7}"/>
          </ac:spMkLst>
        </pc:spChg>
        <pc:spChg chg="mod">
          <ac:chgData name="Shared Drive" userId="a8e99ec4-c3c1-49ac-ba97-2c12eee91f6a" providerId="ADAL" clId="{AF726F36-B9D8-4655-BF51-D73708EE6BD2}" dt="2020-06-13T17:58:56.036" v="16830" actId="20577"/>
          <ac:spMkLst>
            <pc:docMk/>
            <pc:sldMk cId="1996431824" sldId="2281"/>
            <ac:spMk id="8" creationId="{40D9485E-FA7E-4D39-8721-41D685F42922}"/>
          </ac:spMkLst>
        </pc:spChg>
        <pc:spChg chg="mod">
          <ac:chgData name="Shared Drive" userId="a8e99ec4-c3c1-49ac-ba97-2c12eee91f6a" providerId="ADAL" clId="{AF726F36-B9D8-4655-BF51-D73708EE6BD2}" dt="2020-06-13T17:05:30.487" v="16620" actId="1035"/>
          <ac:spMkLst>
            <pc:docMk/>
            <pc:sldMk cId="1996431824" sldId="2281"/>
            <ac:spMk id="9" creationId="{94DF4519-FBCD-4112-98EE-D732D3B1979E}"/>
          </ac:spMkLst>
        </pc:spChg>
        <pc:spChg chg="mod">
          <ac:chgData name="Shared Drive" userId="a8e99ec4-c3c1-49ac-ba97-2c12eee91f6a" providerId="ADAL" clId="{AF726F36-B9D8-4655-BF51-D73708EE6BD2}" dt="2020-06-13T17:05:30.487" v="16620" actId="1035"/>
          <ac:spMkLst>
            <pc:docMk/>
            <pc:sldMk cId="1996431824" sldId="2281"/>
            <ac:spMk id="12" creationId="{4CD911BE-949F-4F1D-92D1-CE77A45C1B45}"/>
          </ac:spMkLst>
        </pc:spChg>
        <pc:spChg chg="mod">
          <ac:chgData name="Shared Drive" userId="a8e99ec4-c3c1-49ac-ba97-2c12eee91f6a" providerId="ADAL" clId="{AF726F36-B9D8-4655-BF51-D73708EE6BD2}" dt="2020-06-13T17:05:35.102" v="16631" actId="1035"/>
          <ac:spMkLst>
            <pc:docMk/>
            <pc:sldMk cId="1996431824" sldId="2281"/>
            <ac:spMk id="13" creationId="{5056CF8E-F36C-4CB8-9C4C-8B2E0784F013}"/>
          </ac:spMkLst>
        </pc:spChg>
        <pc:spChg chg="mod">
          <ac:chgData name="Shared Drive" userId="a8e99ec4-c3c1-49ac-ba97-2c12eee91f6a" providerId="ADAL" clId="{AF726F36-B9D8-4655-BF51-D73708EE6BD2}" dt="2020-06-13T17:05:23.489" v="16595" actId="1035"/>
          <ac:spMkLst>
            <pc:docMk/>
            <pc:sldMk cId="1996431824" sldId="2281"/>
            <ac:spMk id="14" creationId="{E7821C5D-77EF-4FDF-91CF-BED953CFD27F}"/>
          </ac:spMkLst>
        </pc:spChg>
        <pc:spChg chg="add mod">
          <ac:chgData name="Shared Drive" userId="a8e99ec4-c3c1-49ac-ba97-2c12eee91f6a" providerId="ADAL" clId="{AF726F36-B9D8-4655-BF51-D73708EE6BD2}" dt="2020-06-13T17:05:42.648" v="16665" actId="1035"/>
          <ac:spMkLst>
            <pc:docMk/>
            <pc:sldMk cId="1996431824" sldId="2281"/>
            <ac:spMk id="15" creationId="{4F0102D6-CFA3-4829-B3C9-5D96BC3F79A6}"/>
          </ac:spMkLst>
        </pc:spChg>
        <pc:spChg chg="add mod">
          <ac:chgData name="Shared Drive" userId="a8e99ec4-c3c1-49ac-ba97-2c12eee91f6a" providerId="ADAL" clId="{AF726F36-B9D8-4655-BF51-D73708EE6BD2}" dt="2020-06-13T17:06:06.624" v="16744" actId="20577"/>
          <ac:spMkLst>
            <pc:docMk/>
            <pc:sldMk cId="1996431824" sldId="2281"/>
            <ac:spMk id="16" creationId="{5F53AD63-0707-4A4A-90C1-B888C59906C2}"/>
          </ac:spMkLst>
        </pc:spChg>
        <pc:spChg chg="mod">
          <ac:chgData name="Shared Drive" userId="a8e99ec4-c3c1-49ac-ba97-2c12eee91f6a" providerId="ADAL" clId="{AF726F36-B9D8-4655-BF51-D73708EE6BD2}" dt="2020-06-13T16:34:45.753" v="14775" actId="20577"/>
          <ac:spMkLst>
            <pc:docMk/>
            <pc:sldMk cId="1996431824" sldId="2281"/>
            <ac:spMk id="2066434" creationId="{00000000-0000-0000-0000-000000000000}"/>
          </ac:spMkLst>
        </pc:spChg>
        <pc:spChg chg="mod">
          <ac:chgData name="Shared Drive" userId="a8e99ec4-c3c1-49ac-ba97-2c12eee91f6a" providerId="ADAL" clId="{AF726F36-B9D8-4655-BF51-D73708EE6BD2}" dt="2020-06-13T17:06:18.768" v="16748" actId="6549"/>
          <ac:spMkLst>
            <pc:docMk/>
            <pc:sldMk cId="1996431824" sldId="2281"/>
            <ac:spMk id="2066435" creationId="{00000000-0000-0000-0000-000000000000}"/>
          </ac:spMkLst>
        </pc:spChg>
      </pc:sldChg>
      <pc:sldChg chg="addSp delSp modSp add mod ord modAnim">
        <pc:chgData name="Shared Drive" userId="a8e99ec4-c3c1-49ac-ba97-2c12eee91f6a" providerId="ADAL" clId="{AF726F36-B9D8-4655-BF51-D73708EE6BD2}" dt="2020-06-13T17:43:49.816" v="16781"/>
        <pc:sldMkLst>
          <pc:docMk/>
          <pc:sldMk cId="2274754336" sldId="2282"/>
        </pc:sldMkLst>
        <pc:spChg chg="del">
          <ac:chgData name="Shared Drive" userId="a8e99ec4-c3c1-49ac-ba97-2c12eee91f6a" providerId="ADAL" clId="{AF726F36-B9D8-4655-BF51-D73708EE6BD2}" dt="2020-06-13T16:45:27.502" v="15234" actId="478"/>
          <ac:spMkLst>
            <pc:docMk/>
            <pc:sldMk cId="2274754336" sldId="2282"/>
            <ac:spMk id="4" creationId="{26ABFA3A-C08D-46E9-9FE7-AFDBA5A8097C}"/>
          </ac:spMkLst>
        </pc:spChg>
        <pc:spChg chg="del">
          <ac:chgData name="Shared Drive" userId="a8e99ec4-c3c1-49ac-ba97-2c12eee91f6a" providerId="ADAL" clId="{AF726F36-B9D8-4655-BF51-D73708EE6BD2}" dt="2020-06-13T16:45:27.502" v="15234" actId="478"/>
          <ac:spMkLst>
            <pc:docMk/>
            <pc:sldMk cId="2274754336" sldId="2282"/>
            <ac:spMk id="5" creationId="{5B1700F1-BCCF-4E1A-A2ED-CFBFFB60FA96}"/>
          </ac:spMkLst>
        </pc:spChg>
        <pc:spChg chg="del">
          <ac:chgData name="Shared Drive" userId="a8e99ec4-c3c1-49ac-ba97-2c12eee91f6a" providerId="ADAL" clId="{AF726F36-B9D8-4655-BF51-D73708EE6BD2}" dt="2020-06-13T16:45:27.502" v="15234" actId="478"/>
          <ac:spMkLst>
            <pc:docMk/>
            <pc:sldMk cId="2274754336" sldId="2282"/>
            <ac:spMk id="6" creationId="{ECC8D7E2-E48A-4417-B31A-5D559C48C4CD}"/>
          </ac:spMkLst>
        </pc:spChg>
        <pc:spChg chg="del">
          <ac:chgData name="Shared Drive" userId="a8e99ec4-c3c1-49ac-ba97-2c12eee91f6a" providerId="ADAL" clId="{AF726F36-B9D8-4655-BF51-D73708EE6BD2}" dt="2020-06-13T16:45:27.502" v="15234" actId="478"/>
          <ac:spMkLst>
            <pc:docMk/>
            <pc:sldMk cId="2274754336" sldId="2282"/>
            <ac:spMk id="7" creationId="{F0FDC557-5235-4D27-AFD3-0E5172309803}"/>
          </ac:spMkLst>
        </pc:spChg>
        <pc:spChg chg="mod">
          <ac:chgData name="Shared Drive" userId="a8e99ec4-c3c1-49ac-ba97-2c12eee91f6a" providerId="ADAL" clId="{AF726F36-B9D8-4655-BF51-D73708EE6BD2}" dt="2020-06-13T16:45:42.121" v="15253" actId="20577"/>
          <ac:spMkLst>
            <pc:docMk/>
            <pc:sldMk cId="2274754336" sldId="2282"/>
            <ac:spMk id="8" creationId="{C49278DB-D409-4544-9154-0165C1F9FB9A}"/>
          </ac:spMkLst>
        </pc:spChg>
        <pc:spChg chg="mod">
          <ac:chgData name="Shared Drive" userId="a8e99ec4-c3c1-49ac-ba97-2c12eee91f6a" providerId="ADAL" clId="{AF726F36-B9D8-4655-BF51-D73708EE6BD2}" dt="2020-06-13T16:45:10.473" v="15220" actId="20577"/>
          <ac:spMkLst>
            <pc:docMk/>
            <pc:sldMk cId="2274754336" sldId="2282"/>
            <ac:spMk id="13" creationId="{50B575B3-C169-42DA-A0B4-BEF713EE979A}"/>
          </ac:spMkLst>
        </pc:spChg>
        <pc:spChg chg="mod">
          <ac:chgData name="Shared Drive" userId="a8e99ec4-c3c1-49ac-ba97-2c12eee91f6a" providerId="ADAL" clId="{AF726F36-B9D8-4655-BF51-D73708EE6BD2}" dt="2020-06-13T16:45:15.643" v="15233" actId="20577"/>
          <ac:spMkLst>
            <pc:docMk/>
            <pc:sldMk cId="2274754336" sldId="2282"/>
            <ac:spMk id="14" creationId="{408F9DE3-7E6D-4891-B51F-8642AA283936}"/>
          </ac:spMkLst>
        </pc:spChg>
        <pc:spChg chg="del">
          <ac:chgData name="Shared Drive" userId="a8e99ec4-c3c1-49ac-ba97-2c12eee91f6a" providerId="ADAL" clId="{AF726F36-B9D8-4655-BF51-D73708EE6BD2}" dt="2020-06-13T16:45:27.502" v="15234" actId="478"/>
          <ac:spMkLst>
            <pc:docMk/>
            <pc:sldMk cId="2274754336" sldId="2282"/>
            <ac:spMk id="15" creationId="{D01D9B80-194D-4856-9D26-9C2E49269E69}"/>
          </ac:spMkLst>
        </pc:spChg>
        <pc:spChg chg="del">
          <ac:chgData name="Shared Drive" userId="a8e99ec4-c3c1-49ac-ba97-2c12eee91f6a" providerId="ADAL" clId="{AF726F36-B9D8-4655-BF51-D73708EE6BD2}" dt="2020-06-13T16:45:27.502" v="15234" actId="478"/>
          <ac:spMkLst>
            <pc:docMk/>
            <pc:sldMk cId="2274754336" sldId="2282"/>
            <ac:spMk id="16" creationId="{72662CC4-0021-4CDC-ACCD-BD5F18F257B9}"/>
          </ac:spMkLst>
        </pc:spChg>
        <pc:spChg chg="del">
          <ac:chgData name="Shared Drive" userId="a8e99ec4-c3c1-49ac-ba97-2c12eee91f6a" providerId="ADAL" clId="{AF726F36-B9D8-4655-BF51-D73708EE6BD2}" dt="2020-06-13T16:45:27.502" v="15234" actId="478"/>
          <ac:spMkLst>
            <pc:docMk/>
            <pc:sldMk cId="2274754336" sldId="2282"/>
            <ac:spMk id="17" creationId="{EFA7FF16-18A1-4DFE-8380-B584387A4465}"/>
          </ac:spMkLst>
        </pc:spChg>
        <pc:spChg chg="del">
          <ac:chgData name="Shared Drive" userId="a8e99ec4-c3c1-49ac-ba97-2c12eee91f6a" providerId="ADAL" clId="{AF726F36-B9D8-4655-BF51-D73708EE6BD2}" dt="2020-06-13T16:45:27.502" v="15234" actId="478"/>
          <ac:spMkLst>
            <pc:docMk/>
            <pc:sldMk cId="2274754336" sldId="2282"/>
            <ac:spMk id="18" creationId="{D97D9051-28B6-4D3B-9862-ED1507C0F597}"/>
          </ac:spMkLst>
        </pc:spChg>
        <pc:spChg chg="add mod">
          <ac:chgData name="Shared Drive" userId="a8e99ec4-c3c1-49ac-ba97-2c12eee91f6a" providerId="ADAL" clId="{AF726F36-B9D8-4655-BF51-D73708EE6BD2}" dt="2020-06-13T16:50:03.538" v="15418" actId="20577"/>
          <ac:spMkLst>
            <pc:docMk/>
            <pc:sldMk cId="2274754336" sldId="2282"/>
            <ac:spMk id="19" creationId="{16EE11F1-28FA-45FA-8FA7-57C21064C726}"/>
          </ac:spMkLst>
        </pc:spChg>
        <pc:spChg chg="add mod">
          <ac:chgData name="Shared Drive" userId="a8e99ec4-c3c1-49ac-ba97-2c12eee91f6a" providerId="ADAL" clId="{AF726F36-B9D8-4655-BF51-D73708EE6BD2}" dt="2020-06-13T16:48:26.817" v="15330" actId="20577"/>
          <ac:spMkLst>
            <pc:docMk/>
            <pc:sldMk cId="2274754336" sldId="2282"/>
            <ac:spMk id="20" creationId="{B87F2C05-71C4-468C-858B-751C5E16FDD0}"/>
          </ac:spMkLst>
        </pc:spChg>
        <pc:spChg chg="add mod">
          <ac:chgData name="Shared Drive" userId="a8e99ec4-c3c1-49ac-ba97-2c12eee91f6a" providerId="ADAL" clId="{AF726F36-B9D8-4655-BF51-D73708EE6BD2}" dt="2020-06-13T16:47:29.649" v="15289" actId="1076"/>
          <ac:spMkLst>
            <pc:docMk/>
            <pc:sldMk cId="2274754336" sldId="2282"/>
            <ac:spMk id="21" creationId="{EE19281F-D93A-401A-AE33-FF48F6406194}"/>
          </ac:spMkLst>
        </pc:spChg>
        <pc:spChg chg="add mod">
          <ac:chgData name="Shared Drive" userId="a8e99ec4-c3c1-49ac-ba97-2c12eee91f6a" providerId="ADAL" clId="{AF726F36-B9D8-4655-BF51-D73708EE6BD2}" dt="2020-06-13T16:49:38.401" v="15399" actId="20577"/>
          <ac:spMkLst>
            <pc:docMk/>
            <pc:sldMk cId="2274754336" sldId="2282"/>
            <ac:spMk id="22" creationId="{5578D4F3-8FCB-4574-87D0-A89B3A32CEAE}"/>
          </ac:spMkLst>
        </pc:spChg>
        <pc:spChg chg="add mod">
          <ac:chgData name="Shared Drive" userId="a8e99ec4-c3c1-49ac-ba97-2c12eee91f6a" providerId="ADAL" clId="{AF726F36-B9D8-4655-BF51-D73708EE6BD2}" dt="2020-06-13T16:46:07.633" v="15258" actId="1076"/>
          <ac:spMkLst>
            <pc:docMk/>
            <pc:sldMk cId="2274754336" sldId="2282"/>
            <ac:spMk id="23" creationId="{E000C10C-F906-466D-9340-7E3992741E17}"/>
          </ac:spMkLst>
        </pc:spChg>
        <pc:spChg chg="add mod">
          <ac:chgData name="Shared Drive" userId="a8e99ec4-c3c1-49ac-ba97-2c12eee91f6a" providerId="ADAL" clId="{AF726F36-B9D8-4655-BF51-D73708EE6BD2}" dt="2020-06-13T16:46:18.449" v="15260" actId="1076"/>
          <ac:spMkLst>
            <pc:docMk/>
            <pc:sldMk cId="2274754336" sldId="2282"/>
            <ac:spMk id="24" creationId="{E6326E8B-580B-4586-AABA-FA699BF61B44}"/>
          </ac:spMkLst>
        </pc:spChg>
      </pc:sldChg>
      <pc:sldChg chg="add del ord">
        <pc:chgData name="Shared Drive" userId="a8e99ec4-c3c1-49ac-ba97-2c12eee91f6a" providerId="ADAL" clId="{AF726F36-B9D8-4655-BF51-D73708EE6BD2}" dt="2020-06-13T18:13:26.623" v="16870" actId="47"/>
        <pc:sldMkLst>
          <pc:docMk/>
          <pc:sldMk cId="82673179" sldId="2283"/>
        </pc:sldMkLst>
      </pc:sldChg>
      <pc:sldChg chg="add ord">
        <pc:chgData name="Shared Drive" userId="a8e99ec4-c3c1-49ac-ba97-2c12eee91f6a" providerId="ADAL" clId="{AF726F36-B9D8-4655-BF51-D73708EE6BD2}" dt="2020-06-13T18:09:15.239" v="16838" actId="20578"/>
        <pc:sldMkLst>
          <pc:docMk/>
          <pc:sldMk cId="3850835006" sldId="2284"/>
        </pc:sldMkLst>
      </pc:sldChg>
      <pc:sldChg chg="delSp modSp add modAnim">
        <pc:chgData name="Shared Drive" userId="a8e99ec4-c3c1-49ac-ba97-2c12eee91f6a" providerId="ADAL" clId="{AF726F36-B9D8-4655-BF51-D73708EE6BD2}" dt="2020-06-13T18:10:42.830" v="16849" actId="6549"/>
        <pc:sldMkLst>
          <pc:docMk/>
          <pc:sldMk cId="3527193739" sldId="2285"/>
        </pc:sldMkLst>
        <pc:spChg chg="del">
          <ac:chgData name="Shared Drive" userId="a8e99ec4-c3c1-49ac-ba97-2c12eee91f6a" providerId="ADAL" clId="{AF726F36-B9D8-4655-BF51-D73708EE6BD2}" dt="2020-06-13T18:10:32.190" v="16845" actId="478"/>
          <ac:spMkLst>
            <pc:docMk/>
            <pc:sldMk cId="3527193739" sldId="2285"/>
            <ac:spMk id="4" creationId="{26ABFA3A-C08D-46E9-9FE7-AFDBA5A8097C}"/>
          </ac:spMkLst>
        </pc:spChg>
        <pc:spChg chg="del">
          <ac:chgData name="Shared Drive" userId="a8e99ec4-c3c1-49ac-ba97-2c12eee91f6a" providerId="ADAL" clId="{AF726F36-B9D8-4655-BF51-D73708EE6BD2}" dt="2020-06-13T18:10:28.994" v="16844" actId="478"/>
          <ac:spMkLst>
            <pc:docMk/>
            <pc:sldMk cId="3527193739" sldId="2285"/>
            <ac:spMk id="5" creationId="{5B1700F1-BCCF-4E1A-A2ED-CFBFFB60FA96}"/>
          </ac:spMkLst>
        </pc:spChg>
        <pc:spChg chg="mod">
          <ac:chgData name="Shared Drive" userId="a8e99ec4-c3c1-49ac-ba97-2c12eee91f6a" providerId="ADAL" clId="{AF726F36-B9D8-4655-BF51-D73708EE6BD2}" dt="2020-06-13T18:10:38.840" v="16848" actId="6549"/>
          <ac:spMkLst>
            <pc:docMk/>
            <pc:sldMk cId="3527193739" sldId="2285"/>
            <ac:spMk id="6" creationId="{ECC8D7E2-E48A-4417-B31A-5D559C48C4CD}"/>
          </ac:spMkLst>
        </pc:spChg>
        <pc:spChg chg="mod">
          <ac:chgData name="Shared Drive" userId="a8e99ec4-c3c1-49ac-ba97-2c12eee91f6a" providerId="ADAL" clId="{AF726F36-B9D8-4655-BF51-D73708EE6BD2}" dt="2020-06-13T18:10:42.830" v="16849" actId="6549"/>
          <ac:spMkLst>
            <pc:docMk/>
            <pc:sldMk cId="3527193739" sldId="2285"/>
            <ac:spMk id="7" creationId="{F0FDC557-5235-4D27-AFD3-0E5172309803}"/>
          </ac:spMkLst>
        </pc:spChg>
      </pc:sldChg>
      <pc:sldChg chg="addSp delSp modSp new mod">
        <pc:chgData name="Shared Drive" userId="a8e99ec4-c3c1-49ac-ba97-2c12eee91f6a" providerId="ADAL" clId="{AF726F36-B9D8-4655-BF51-D73708EE6BD2}" dt="2020-06-13T18:12:13.475" v="16868" actId="255"/>
        <pc:sldMkLst>
          <pc:docMk/>
          <pc:sldMk cId="2303222286" sldId="2286"/>
        </pc:sldMkLst>
        <pc:spChg chg="del">
          <ac:chgData name="Shared Drive" userId="a8e99ec4-c3c1-49ac-ba97-2c12eee91f6a" providerId="ADAL" clId="{AF726F36-B9D8-4655-BF51-D73708EE6BD2}" dt="2020-06-13T18:11:39.873" v="16851"/>
          <ac:spMkLst>
            <pc:docMk/>
            <pc:sldMk cId="2303222286" sldId="2286"/>
            <ac:spMk id="2" creationId="{CD6FE287-F849-4326-9773-266D13152D1C}"/>
          </ac:spMkLst>
        </pc:spChg>
        <pc:spChg chg="add mod">
          <ac:chgData name="Shared Drive" userId="a8e99ec4-c3c1-49ac-ba97-2c12eee91f6a" providerId="ADAL" clId="{AF726F36-B9D8-4655-BF51-D73708EE6BD2}" dt="2020-06-13T18:12:13.475" v="16868" actId="255"/>
          <ac:spMkLst>
            <pc:docMk/>
            <pc:sldMk cId="2303222286" sldId="2286"/>
            <ac:spMk id="3" creationId="{D3C72416-A051-4E8A-B2C2-79E3765264D7}"/>
          </ac:spMkLst>
        </pc:spChg>
        <pc:spChg chg="add mod">
          <ac:chgData name="Shared Drive" userId="a8e99ec4-c3c1-49ac-ba97-2c12eee91f6a" providerId="ADAL" clId="{AF726F36-B9D8-4655-BF51-D73708EE6BD2}" dt="2020-06-13T18:11:48.053" v="16856" actId="404"/>
          <ac:spMkLst>
            <pc:docMk/>
            <pc:sldMk cId="2303222286" sldId="2286"/>
            <ac:spMk id="4" creationId="{668D738C-69FB-4366-B2B2-9F5001F6666B}"/>
          </ac:spMkLst>
        </pc:spChg>
      </pc:sldChg>
      <pc:sldChg chg="delSp modSp add mod delAnim">
        <pc:chgData name="Shared Drive" userId="a8e99ec4-c3c1-49ac-ba97-2c12eee91f6a" providerId="ADAL" clId="{AF726F36-B9D8-4655-BF51-D73708EE6BD2}" dt="2020-06-13T18:15:04.171" v="16940" actId="1076"/>
        <pc:sldMkLst>
          <pc:docMk/>
          <pc:sldMk cId="2062801574" sldId="2287"/>
        </pc:sldMkLst>
        <pc:spChg chg="del">
          <ac:chgData name="Shared Drive" userId="a8e99ec4-c3c1-49ac-ba97-2c12eee91f6a" providerId="ADAL" clId="{AF726F36-B9D8-4655-BF51-D73708EE6BD2}" dt="2020-06-13T18:14:45.813" v="16938" actId="478"/>
          <ac:spMkLst>
            <pc:docMk/>
            <pc:sldMk cId="2062801574" sldId="2287"/>
            <ac:spMk id="3" creationId="{ADA9C889-31FF-4C23-9954-E7FA6ADAD067}"/>
          </ac:spMkLst>
        </pc:spChg>
        <pc:spChg chg="mod">
          <ac:chgData name="Shared Drive" userId="a8e99ec4-c3c1-49ac-ba97-2c12eee91f6a" providerId="ADAL" clId="{AF726F36-B9D8-4655-BF51-D73708EE6BD2}" dt="2020-06-13T18:14:00.869" v="16908" actId="6549"/>
          <ac:spMkLst>
            <pc:docMk/>
            <pc:sldMk cId="2062801574" sldId="2287"/>
            <ac:spMk id="4" creationId="{9E99A68B-D62C-4B84-8ADA-B779E79534F7}"/>
          </ac:spMkLst>
        </pc:spChg>
        <pc:spChg chg="mod">
          <ac:chgData name="Shared Drive" userId="a8e99ec4-c3c1-49ac-ba97-2c12eee91f6a" providerId="ADAL" clId="{AF726F36-B9D8-4655-BF51-D73708EE6BD2}" dt="2020-06-13T18:15:04.171" v="16940" actId="1076"/>
          <ac:spMkLst>
            <pc:docMk/>
            <pc:sldMk cId="2062801574" sldId="2287"/>
            <ac:spMk id="5" creationId="{2AA1352B-451A-456D-B781-E13B748CEC73}"/>
          </ac:spMkLst>
        </pc:spChg>
        <pc:spChg chg="mod">
          <ac:chgData name="Shared Drive" userId="a8e99ec4-c3c1-49ac-ba97-2c12eee91f6a" providerId="ADAL" clId="{AF726F36-B9D8-4655-BF51-D73708EE6BD2}" dt="2020-06-13T18:14:05.727" v="16909" actId="6549"/>
          <ac:spMkLst>
            <pc:docMk/>
            <pc:sldMk cId="2062801574" sldId="2287"/>
            <ac:spMk id="6" creationId="{16F6A6FB-94B8-42B7-B8A4-7388718F931D}"/>
          </ac:spMkLst>
        </pc:spChg>
        <pc:spChg chg="mod">
          <ac:chgData name="Shared Drive" userId="a8e99ec4-c3c1-49ac-ba97-2c12eee91f6a" providerId="ADAL" clId="{AF726F36-B9D8-4655-BF51-D73708EE6BD2}" dt="2020-06-13T18:15:04.171" v="16940" actId="1076"/>
          <ac:spMkLst>
            <pc:docMk/>
            <pc:sldMk cId="2062801574" sldId="2287"/>
            <ac:spMk id="7" creationId="{18F5AE23-B2AB-4BBE-A88E-4B3AB2F770EB}"/>
          </ac:spMkLst>
        </pc:spChg>
      </pc:sldChg>
      <pc:sldChg chg="modSp add mod">
        <pc:chgData name="Shared Drive" userId="a8e99ec4-c3c1-49ac-ba97-2c12eee91f6a" providerId="ADAL" clId="{AF726F36-B9D8-4655-BF51-D73708EE6BD2}" dt="2020-06-15T22:09:51.997" v="17110" actId="20577"/>
        <pc:sldMkLst>
          <pc:docMk/>
          <pc:sldMk cId="969617619" sldId="2288"/>
        </pc:sldMkLst>
        <pc:spChg chg="mod">
          <ac:chgData name="Shared Drive" userId="a8e99ec4-c3c1-49ac-ba97-2c12eee91f6a" providerId="ADAL" clId="{AF726F36-B9D8-4655-BF51-D73708EE6BD2}" dt="2020-06-15T22:09:51.997" v="17110" actId="20577"/>
          <ac:spMkLst>
            <pc:docMk/>
            <pc:sldMk cId="969617619" sldId="2288"/>
            <ac:spMk id="10" creationId="{EE2EF0F5-DCDF-421A-AA7F-258DF03B01B4}"/>
          </ac:spMkLst>
        </pc:spChg>
        <pc:spChg chg="mod">
          <ac:chgData name="Shared Drive" userId="a8e99ec4-c3c1-49ac-ba97-2c12eee91f6a" providerId="ADAL" clId="{AF726F36-B9D8-4655-BF51-D73708EE6BD2}" dt="2020-06-15T22:08:38.831" v="16993" actId="20577"/>
          <ac:spMkLst>
            <pc:docMk/>
            <pc:sldMk cId="969617619" sldId="2288"/>
            <ac:spMk id="21" creationId="{00000000-0000-0000-0000-000000000000}"/>
          </ac:spMkLst>
        </pc:spChg>
        <pc:spChg chg="mod">
          <ac:chgData name="Shared Drive" userId="a8e99ec4-c3c1-49ac-ba97-2c12eee91f6a" providerId="ADAL" clId="{AF726F36-B9D8-4655-BF51-D73708EE6BD2}" dt="2020-06-15T22:08:50.094" v="17012" actId="20577"/>
          <ac:spMkLst>
            <pc:docMk/>
            <pc:sldMk cId="969617619" sldId="2288"/>
            <ac:spMk id="22" creationId="{00000000-0000-0000-0000-000000000000}"/>
          </ac:spMkLst>
        </pc:spChg>
        <pc:spChg chg="mod">
          <ac:chgData name="Shared Drive" userId="a8e99ec4-c3c1-49ac-ba97-2c12eee91f6a" providerId="ADAL" clId="{AF726F36-B9D8-4655-BF51-D73708EE6BD2}" dt="2020-06-15T22:08:30.567" v="16977" actId="20577"/>
          <ac:spMkLst>
            <pc:docMk/>
            <pc:sldMk cId="969617619" sldId="2288"/>
            <ac:spMk id="23" creationId="{00000000-0000-0000-0000-000000000000}"/>
          </ac:spMkLst>
        </pc:spChg>
        <pc:spChg chg="mod">
          <ac:chgData name="Shared Drive" userId="a8e99ec4-c3c1-49ac-ba97-2c12eee91f6a" providerId="ADAL" clId="{AF726F36-B9D8-4655-BF51-D73708EE6BD2}" dt="2020-06-15T22:09:06.183" v="17044" actId="20577"/>
          <ac:spMkLst>
            <pc:docMk/>
            <pc:sldMk cId="969617619" sldId="2288"/>
            <ac:spMk id="24" creationId="{00000000-0000-0000-0000-000000000000}"/>
          </ac:spMkLst>
        </pc:spChg>
      </pc:sldChg>
      <pc:sldChg chg="new del">
        <pc:chgData name="Shared Drive" userId="a8e99ec4-c3c1-49ac-ba97-2c12eee91f6a" providerId="ADAL" clId="{AF726F36-B9D8-4655-BF51-D73708EE6BD2}" dt="2020-06-16T16:14:11.218" v="17114" actId="680"/>
        <pc:sldMkLst>
          <pc:docMk/>
          <pc:sldMk cId="1018951107" sldId="2289"/>
        </pc:sldMkLst>
      </pc:sldChg>
      <pc:sldChg chg="modSp new mod">
        <pc:chgData name="Shared Drive" userId="a8e99ec4-c3c1-49ac-ba97-2c12eee91f6a" providerId="ADAL" clId="{AF726F36-B9D8-4655-BF51-D73708EE6BD2}" dt="2020-06-17T23:10:57.302" v="17502"/>
        <pc:sldMkLst>
          <pc:docMk/>
          <pc:sldMk cId="1185479861" sldId="2289"/>
        </pc:sldMkLst>
        <pc:spChg chg="mod">
          <ac:chgData name="Shared Drive" userId="a8e99ec4-c3c1-49ac-ba97-2c12eee91f6a" providerId="ADAL" clId="{AF726F36-B9D8-4655-BF51-D73708EE6BD2}" dt="2020-06-17T23:07:21.608" v="17496" actId="20577"/>
          <ac:spMkLst>
            <pc:docMk/>
            <pc:sldMk cId="1185479861" sldId="2289"/>
            <ac:spMk id="2" creationId="{24AD19B8-A451-4BFD-A0D5-C4C6545E6150}"/>
          </ac:spMkLst>
        </pc:spChg>
        <pc:spChg chg="mod">
          <ac:chgData name="Shared Drive" userId="a8e99ec4-c3c1-49ac-ba97-2c12eee91f6a" providerId="ADAL" clId="{AF726F36-B9D8-4655-BF51-D73708EE6BD2}" dt="2020-06-17T23:10:57.302" v="17502"/>
          <ac:spMkLst>
            <pc:docMk/>
            <pc:sldMk cId="1185479861" sldId="2289"/>
            <ac:spMk id="3" creationId="{42516A9F-F341-42E9-8A5B-88688F960342}"/>
          </ac:spMkLst>
        </pc:spChg>
      </pc:sldChg>
      <pc:sldChg chg="delSp modSp add mod ord">
        <pc:chgData name="Shared Drive" userId="a8e99ec4-c3c1-49ac-ba97-2c12eee91f6a" providerId="ADAL" clId="{AF726F36-B9D8-4655-BF51-D73708EE6BD2}" dt="2020-06-17T23:18:24.247" v="17611" actId="20577"/>
        <pc:sldMkLst>
          <pc:docMk/>
          <pc:sldMk cId="315263584" sldId="2290"/>
        </pc:sldMkLst>
        <pc:spChg chg="mod">
          <ac:chgData name="Shared Drive" userId="a8e99ec4-c3c1-49ac-ba97-2c12eee91f6a" providerId="ADAL" clId="{AF726F36-B9D8-4655-BF51-D73708EE6BD2}" dt="2020-06-17T23:18:24.247" v="17611" actId="20577"/>
          <ac:spMkLst>
            <pc:docMk/>
            <pc:sldMk cId="315263584" sldId="2290"/>
            <ac:spMk id="218" creationId="{E8798B27-8ADE-46BB-AF80-255BC40B13CE}"/>
          </ac:spMkLst>
        </pc:spChg>
        <pc:picChg chg="del">
          <ac:chgData name="Shared Drive" userId="a8e99ec4-c3c1-49ac-ba97-2c12eee91f6a" providerId="ADAL" clId="{AF726F36-B9D8-4655-BF51-D73708EE6BD2}" dt="2020-06-17T23:04:55.919" v="17374" actId="478"/>
          <ac:picMkLst>
            <pc:docMk/>
            <pc:sldMk cId="315263584" sldId="2290"/>
            <ac:picMk id="7" creationId="{1BDBA505-0C46-489F-A586-EEB4974208BF}"/>
          </ac:picMkLst>
        </pc:picChg>
      </pc:sldChg>
      <pc:sldChg chg="new del">
        <pc:chgData name="Shared Drive" userId="a8e99ec4-c3c1-49ac-ba97-2c12eee91f6a" providerId="ADAL" clId="{AF726F36-B9D8-4655-BF51-D73708EE6BD2}" dt="2020-06-16T16:14:10.112" v="17113" actId="680"/>
        <pc:sldMkLst>
          <pc:docMk/>
          <pc:sldMk cId="456740976" sldId="2290"/>
        </pc:sldMkLst>
      </pc:sldChg>
      <pc:sldChg chg="modSp add mod">
        <pc:chgData name="Shared Drive" userId="a8e99ec4-c3c1-49ac-ba97-2c12eee91f6a" providerId="ADAL" clId="{AF726F36-B9D8-4655-BF51-D73708EE6BD2}" dt="2020-06-18T14:20:57.361" v="17752" actId="113"/>
        <pc:sldMkLst>
          <pc:docMk/>
          <pc:sldMk cId="2475647050" sldId="2291"/>
        </pc:sldMkLst>
        <pc:spChg chg="mod">
          <ac:chgData name="Shared Drive" userId="a8e99ec4-c3c1-49ac-ba97-2c12eee91f6a" providerId="ADAL" clId="{AF726F36-B9D8-4655-BF51-D73708EE6BD2}" dt="2020-06-17T23:12:09.233" v="17532" actId="404"/>
          <ac:spMkLst>
            <pc:docMk/>
            <pc:sldMk cId="2475647050" sldId="2291"/>
            <ac:spMk id="2" creationId="{24AD19B8-A451-4BFD-A0D5-C4C6545E6150}"/>
          </ac:spMkLst>
        </pc:spChg>
        <pc:spChg chg="mod">
          <ac:chgData name="Shared Drive" userId="a8e99ec4-c3c1-49ac-ba97-2c12eee91f6a" providerId="ADAL" clId="{AF726F36-B9D8-4655-BF51-D73708EE6BD2}" dt="2020-06-18T14:20:57.361" v="17752" actId="113"/>
          <ac:spMkLst>
            <pc:docMk/>
            <pc:sldMk cId="2475647050" sldId="2291"/>
            <ac:spMk id="3" creationId="{42516A9F-F341-42E9-8A5B-88688F960342}"/>
          </ac:spMkLst>
        </pc:spChg>
      </pc:sldChg>
      <pc:sldChg chg="modSp add mod">
        <pc:chgData name="Shared Drive" userId="a8e99ec4-c3c1-49ac-ba97-2c12eee91f6a" providerId="ADAL" clId="{AF726F36-B9D8-4655-BF51-D73708EE6BD2}" dt="2020-06-18T14:20:14.172" v="17742" actId="6549"/>
        <pc:sldMkLst>
          <pc:docMk/>
          <pc:sldMk cId="2470532082" sldId="2292"/>
        </pc:sldMkLst>
        <pc:spChg chg="mod">
          <ac:chgData name="Shared Drive" userId="a8e99ec4-c3c1-49ac-ba97-2c12eee91f6a" providerId="ADAL" clId="{AF726F36-B9D8-4655-BF51-D73708EE6BD2}" dt="2020-06-17T23:12:22.213" v="17543"/>
          <ac:spMkLst>
            <pc:docMk/>
            <pc:sldMk cId="2470532082" sldId="2292"/>
            <ac:spMk id="2" creationId="{24AD19B8-A451-4BFD-A0D5-C4C6545E6150}"/>
          </ac:spMkLst>
        </pc:spChg>
        <pc:spChg chg="mod">
          <ac:chgData name="Shared Drive" userId="a8e99ec4-c3c1-49ac-ba97-2c12eee91f6a" providerId="ADAL" clId="{AF726F36-B9D8-4655-BF51-D73708EE6BD2}" dt="2020-06-18T14:20:14.172" v="17742" actId="6549"/>
          <ac:spMkLst>
            <pc:docMk/>
            <pc:sldMk cId="2470532082" sldId="2292"/>
            <ac:spMk id="3" creationId="{42516A9F-F341-42E9-8A5B-88688F960342}"/>
          </ac:spMkLst>
        </pc:spChg>
      </pc:sldChg>
      <pc:sldChg chg="modSp add mod">
        <pc:chgData name="Shared Drive" userId="a8e99ec4-c3c1-49ac-ba97-2c12eee91f6a" providerId="ADAL" clId="{AF726F36-B9D8-4655-BF51-D73708EE6BD2}" dt="2020-06-18T14:19:09.265" v="17724" actId="6549"/>
        <pc:sldMkLst>
          <pc:docMk/>
          <pc:sldMk cId="2986820262" sldId="2293"/>
        </pc:sldMkLst>
        <pc:spChg chg="mod">
          <ac:chgData name="Shared Drive" userId="a8e99ec4-c3c1-49ac-ba97-2c12eee91f6a" providerId="ADAL" clId="{AF726F36-B9D8-4655-BF51-D73708EE6BD2}" dt="2020-06-17T23:17:47.058" v="17573" actId="404"/>
          <ac:spMkLst>
            <pc:docMk/>
            <pc:sldMk cId="2986820262" sldId="2293"/>
            <ac:spMk id="2" creationId="{24AD19B8-A451-4BFD-A0D5-C4C6545E6150}"/>
          </ac:spMkLst>
        </pc:spChg>
        <pc:spChg chg="mod">
          <ac:chgData name="Shared Drive" userId="a8e99ec4-c3c1-49ac-ba97-2c12eee91f6a" providerId="ADAL" clId="{AF726F36-B9D8-4655-BF51-D73708EE6BD2}" dt="2020-06-18T14:19:09.265" v="17724" actId="6549"/>
          <ac:spMkLst>
            <pc:docMk/>
            <pc:sldMk cId="2986820262" sldId="2293"/>
            <ac:spMk id="3" creationId="{42516A9F-F341-42E9-8A5B-88688F960342}"/>
          </ac:spMkLst>
        </pc:spChg>
      </pc:sldChg>
      <pc:sldChg chg="modSp add mod">
        <pc:chgData name="Shared Drive" userId="a8e99ec4-c3c1-49ac-ba97-2c12eee91f6a" providerId="ADAL" clId="{AF726F36-B9D8-4655-BF51-D73708EE6BD2}" dt="2020-06-17T23:24:05.077" v="17720" actId="6549"/>
        <pc:sldMkLst>
          <pc:docMk/>
          <pc:sldMk cId="3605848554" sldId="2294"/>
        </pc:sldMkLst>
        <pc:spChg chg="mod">
          <ac:chgData name="Shared Drive" userId="a8e99ec4-c3c1-49ac-ba97-2c12eee91f6a" providerId="ADAL" clId="{AF726F36-B9D8-4655-BF51-D73708EE6BD2}" dt="2020-06-17T23:19:20.642" v="17626"/>
          <ac:spMkLst>
            <pc:docMk/>
            <pc:sldMk cId="3605848554" sldId="2294"/>
            <ac:spMk id="2" creationId="{24AD19B8-A451-4BFD-A0D5-C4C6545E6150}"/>
          </ac:spMkLst>
        </pc:spChg>
        <pc:spChg chg="mod">
          <ac:chgData name="Shared Drive" userId="a8e99ec4-c3c1-49ac-ba97-2c12eee91f6a" providerId="ADAL" clId="{AF726F36-B9D8-4655-BF51-D73708EE6BD2}" dt="2020-06-17T23:24:05.077" v="17720" actId="6549"/>
          <ac:spMkLst>
            <pc:docMk/>
            <pc:sldMk cId="3605848554" sldId="2294"/>
            <ac:spMk id="3" creationId="{42516A9F-F341-42E9-8A5B-88688F960342}"/>
          </ac:spMkLst>
        </pc:spChg>
      </pc:sldChg>
      <pc:sldChg chg="addSp delSp modSp new mod">
        <pc:chgData name="Shared Drive" userId="a8e99ec4-c3c1-49ac-ba97-2c12eee91f6a" providerId="ADAL" clId="{AF726F36-B9D8-4655-BF51-D73708EE6BD2}" dt="2020-06-18T21:48:38.288" v="18217"/>
        <pc:sldMkLst>
          <pc:docMk/>
          <pc:sldMk cId="630548065" sldId="2295"/>
        </pc:sldMkLst>
        <pc:spChg chg="del">
          <ac:chgData name="Shared Drive" userId="a8e99ec4-c3c1-49ac-ba97-2c12eee91f6a" providerId="ADAL" clId="{AF726F36-B9D8-4655-BF51-D73708EE6BD2}" dt="2020-06-18T21:46:09.589" v="18086"/>
          <ac:spMkLst>
            <pc:docMk/>
            <pc:sldMk cId="630548065" sldId="2295"/>
            <ac:spMk id="2" creationId="{E6C24E54-1566-4B44-9CF2-0BA093BE701A}"/>
          </ac:spMkLst>
        </pc:spChg>
        <pc:spChg chg="del">
          <ac:chgData name="Shared Drive" userId="a8e99ec4-c3c1-49ac-ba97-2c12eee91f6a" providerId="ADAL" clId="{AF726F36-B9D8-4655-BF51-D73708EE6BD2}" dt="2020-06-18T21:46:09.589" v="18086"/>
          <ac:spMkLst>
            <pc:docMk/>
            <pc:sldMk cId="630548065" sldId="2295"/>
            <ac:spMk id="3" creationId="{D231E90B-0918-475B-BEF2-6FB140FED8A8}"/>
          </ac:spMkLst>
        </pc:spChg>
        <pc:spChg chg="del">
          <ac:chgData name="Shared Drive" userId="a8e99ec4-c3c1-49ac-ba97-2c12eee91f6a" providerId="ADAL" clId="{AF726F36-B9D8-4655-BF51-D73708EE6BD2}" dt="2020-06-18T21:46:09.589" v="18086"/>
          <ac:spMkLst>
            <pc:docMk/>
            <pc:sldMk cId="630548065" sldId="2295"/>
            <ac:spMk id="4" creationId="{0E217CF3-FBF2-4F77-ABCF-B7AA7F5D24D6}"/>
          </ac:spMkLst>
        </pc:spChg>
        <pc:spChg chg="del">
          <ac:chgData name="Shared Drive" userId="a8e99ec4-c3c1-49ac-ba97-2c12eee91f6a" providerId="ADAL" clId="{AF726F36-B9D8-4655-BF51-D73708EE6BD2}" dt="2020-06-18T21:46:09.589" v="18086"/>
          <ac:spMkLst>
            <pc:docMk/>
            <pc:sldMk cId="630548065" sldId="2295"/>
            <ac:spMk id="5" creationId="{3494B7B7-E948-4675-9D6A-4FEE9FFB6CF1}"/>
          </ac:spMkLst>
        </pc:spChg>
        <pc:spChg chg="del">
          <ac:chgData name="Shared Drive" userId="a8e99ec4-c3c1-49ac-ba97-2c12eee91f6a" providerId="ADAL" clId="{AF726F36-B9D8-4655-BF51-D73708EE6BD2}" dt="2020-06-18T21:46:09.589" v="18086"/>
          <ac:spMkLst>
            <pc:docMk/>
            <pc:sldMk cId="630548065" sldId="2295"/>
            <ac:spMk id="6" creationId="{B4598013-4DF6-4819-88A8-C58EC9E398AE}"/>
          </ac:spMkLst>
        </pc:spChg>
        <pc:spChg chg="del">
          <ac:chgData name="Shared Drive" userId="a8e99ec4-c3c1-49ac-ba97-2c12eee91f6a" providerId="ADAL" clId="{AF726F36-B9D8-4655-BF51-D73708EE6BD2}" dt="2020-06-18T21:46:09.589" v="18086"/>
          <ac:spMkLst>
            <pc:docMk/>
            <pc:sldMk cId="630548065" sldId="2295"/>
            <ac:spMk id="7" creationId="{E6990E9F-21C6-4481-9440-B7A2A3C4B0E2}"/>
          </ac:spMkLst>
        </pc:spChg>
        <pc:spChg chg="del">
          <ac:chgData name="Shared Drive" userId="a8e99ec4-c3c1-49ac-ba97-2c12eee91f6a" providerId="ADAL" clId="{AF726F36-B9D8-4655-BF51-D73708EE6BD2}" dt="2020-06-18T21:46:09.589" v="18086"/>
          <ac:spMkLst>
            <pc:docMk/>
            <pc:sldMk cId="630548065" sldId="2295"/>
            <ac:spMk id="8" creationId="{0C5B7D6A-0EBB-4709-82D9-C08267CF30C1}"/>
          </ac:spMkLst>
        </pc:spChg>
        <pc:spChg chg="del">
          <ac:chgData name="Shared Drive" userId="a8e99ec4-c3c1-49ac-ba97-2c12eee91f6a" providerId="ADAL" clId="{AF726F36-B9D8-4655-BF51-D73708EE6BD2}" dt="2020-06-18T21:46:09.589" v="18086"/>
          <ac:spMkLst>
            <pc:docMk/>
            <pc:sldMk cId="630548065" sldId="2295"/>
            <ac:spMk id="9" creationId="{80BD7997-1B2F-4627-9B90-7395EBC484B9}"/>
          </ac:spMkLst>
        </pc:spChg>
        <pc:spChg chg="del">
          <ac:chgData name="Shared Drive" userId="a8e99ec4-c3c1-49ac-ba97-2c12eee91f6a" providerId="ADAL" clId="{AF726F36-B9D8-4655-BF51-D73708EE6BD2}" dt="2020-06-18T21:46:09.589" v="18086"/>
          <ac:spMkLst>
            <pc:docMk/>
            <pc:sldMk cId="630548065" sldId="2295"/>
            <ac:spMk id="10" creationId="{B1BA64BA-98D4-4775-B0BD-0E0EC6C55CA9}"/>
          </ac:spMkLst>
        </pc:spChg>
        <pc:spChg chg="del">
          <ac:chgData name="Shared Drive" userId="a8e99ec4-c3c1-49ac-ba97-2c12eee91f6a" providerId="ADAL" clId="{AF726F36-B9D8-4655-BF51-D73708EE6BD2}" dt="2020-06-18T21:46:09.589" v="18086"/>
          <ac:spMkLst>
            <pc:docMk/>
            <pc:sldMk cId="630548065" sldId="2295"/>
            <ac:spMk id="11" creationId="{24B2C63A-7E8B-43F1-8950-4ABA7CAEFB48}"/>
          </ac:spMkLst>
        </pc:spChg>
        <pc:spChg chg="add mod">
          <ac:chgData name="Shared Drive" userId="a8e99ec4-c3c1-49ac-ba97-2c12eee91f6a" providerId="ADAL" clId="{AF726F36-B9D8-4655-BF51-D73708EE6BD2}" dt="2020-06-18T21:46:40.044" v="18129" actId="20577"/>
          <ac:spMkLst>
            <pc:docMk/>
            <pc:sldMk cId="630548065" sldId="2295"/>
            <ac:spMk id="12" creationId="{5D3A15CA-3FB9-4A7D-A8B8-A4E79DCE3DDB}"/>
          </ac:spMkLst>
        </pc:spChg>
        <pc:spChg chg="add mod">
          <ac:chgData name="Shared Drive" userId="a8e99ec4-c3c1-49ac-ba97-2c12eee91f6a" providerId="ADAL" clId="{AF726F36-B9D8-4655-BF51-D73708EE6BD2}" dt="2020-06-18T21:46:29.210" v="18089" actId="12"/>
          <ac:spMkLst>
            <pc:docMk/>
            <pc:sldMk cId="630548065" sldId="2295"/>
            <ac:spMk id="13" creationId="{45D62B34-8966-4A47-9BD8-5AE7DB474A9C}"/>
          </ac:spMkLst>
        </pc:spChg>
        <pc:spChg chg="add mod">
          <ac:chgData name="Shared Drive" userId="a8e99ec4-c3c1-49ac-ba97-2c12eee91f6a" providerId="ADAL" clId="{AF726F36-B9D8-4655-BF51-D73708EE6BD2}" dt="2020-06-18T21:48:38.288" v="18217"/>
          <ac:spMkLst>
            <pc:docMk/>
            <pc:sldMk cId="630548065" sldId="2295"/>
            <ac:spMk id="14" creationId="{452517AF-6E15-451B-A51E-1C89912F41A0}"/>
          </ac:spMkLst>
        </pc:spChg>
      </pc:sldChg>
      <pc:sldChg chg="addSp modSp new mod">
        <pc:chgData name="Shared Drive" userId="a8e99ec4-c3c1-49ac-ba97-2c12eee91f6a" providerId="ADAL" clId="{AF726F36-B9D8-4655-BF51-D73708EE6BD2}" dt="2020-06-18T22:26:20.907" v="18769" actId="20577"/>
        <pc:sldMkLst>
          <pc:docMk/>
          <pc:sldMk cId="3567807139" sldId="2296"/>
        </pc:sldMkLst>
        <pc:spChg chg="mod">
          <ac:chgData name="Shared Drive" userId="a8e99ec4-c3c1-49ac-ba97-2c12eee91f6a" providerId="ADAL" clId="{AF726F36-B9D8-4655-BF51-D73708EE6BD2}" dt="2020-06-18T21:47:56.732" v="18165" actId="20577"/>
          <ac:spMkLst>
            <pc:docMk/>
            <pc:sldMk cId="3567807139" sldId="2296"/>
            <ac:spMk id="2" creationId="{C444D15F-A4D1-426E-93FA-ADB527D7D27F}"/>
          </ac:spMkLst>
        </pc:spChg>
        <pc:spChg chg="mod">
          <ac:chgData name="Shared Drive" userId="a8e99ec4-c3c1-49ac-ba97-2c12eee91f6a" providerId="ADAL" clId="{AF726F36-B9D8-4655-BF51-D73708EE6BD2}" dt="2020-06-18T22:26:20.907" v="18769" actId="20577"/>
          <ac:spMkLst>
            <pc:docMk/>
            <pc:sldMk cId="3567807139" sldId="2296"/>
            <ac:spMk id="3" creationId="{E2C09925-1822-4226-9E3D-2B50B4FF87F7}"/>
          </ac:spMkLst>
        </pc:spChg>
        <pc:spChg chg="add mod">
          <ac:chgData name="Shared Drive" userId="a8e99ec4-c3c1-49ac-ba97-2c12eee91f6a" providerId="ADAL" clId="{AF726F36-B9D8-4655-BF51-D73708EE6BD2}" dt="2020-06-18T21:48:25.701" v="18216" actId="1076"/>
          <ac:spMkLst>
            <pc:docMk/>
            <pc:sldMk cId="3567807139" sldId="2296"/>
            <ac:spMk id="4" creationId="{E8B02FF0-91D6-45D7-B4CD-F942DB1D40AE}"/>
          </ac:spMkLst>
        </pc:spChg>
      </pc:sldChg>
      <pc:sldChg chg="addSp delSp modSp new mod">
        <pc:chgData name="Shared Drive" userId="a8e99ec4-c3c1-49ac-ba97-2c12eee91f6a" providerId="ADAL" clId="{AF726F36-B9D8-4655-BF51-D73708EE6BD2}" dt="2020-06-18T22:01:32.400" v="18422"/>
        <pc:sldMkLst>
          <pc:docMk/>
          <pc:sldMk cId="3996103605" sldId="2297"/>
        </pc:sldMkLst>
        <pc:spChg chg="del">
          <ac:chgData name="Shared Drive" userId="a8e99ec4-c3c1-49ac-ba97-2c12eee91f6a" providerId="ADAL" clId="{AF726F36-B9D8-4655-BF51-D73708EE6BD2}" dt="2020-06-18T21:50:53.847" v="18221"/>
          <ac:spMkLst>
            <pc:docMk/>
            <pc:sldMk cId="3996103605" sldId="2297"/>
            <ac:spMk id="2" creationId="{A1451A54-86CF-4DBF-A786-03B110EEFBA7}"/>
          </ac:spMkLst>
        </pc:spChg>
        <pc:spChg chg="del mod">
          <ac:chgData name="Shared Drive" userId="a8e99ec4-c3c1-49ac-ba97-2c12eee91f6a" providerId="ADAL" clId="{AF726F36-B9D8-4655-BF51-D73708EE6BD2}" dt="2020-06-18T21:50:53.847" v="18221"/>
          <ac:spMkLst>
            <pc:docMk/>
            <pc:sldMk cId="3996103605" sldId="2297"/>
            <ac:spMk id="3" creationId="{D1D85B3B-5028-474F-BEAD-9D583015DE29}"/>
          </ac:spMkLst>
        </pc:spChg>
        <pc:spChg chg="add mod">
          <ac:chgData name="Shared Drive" userId="a8e99ec4-c3c1-49ac-ba97-2c12eee91f6a" providerId="ADAL" clId="{AF726F36-B9D8-4655-BF51-D73708EE6BD2}" dt="2020-06-18T22:01:32.400" v="18422"/>
          <ac:spMkLst>
            <pc:docMk/>
            <pc:sldMk cId="3996103605" sldId="2297"/>
            <ac:spMk id="4" creationId="{4EAD12A8-50FE-484E-9BF3-0F070269205C}"/>
          </ac:spMkLst>
        </pc:spChg>
        <pc:spChg chg="add mod">
          <ac:chgData name="Shared Drive" userId="a8e99ec4-c3c1-49ac-ba97-2c12eee91f6a" providerId="ADAL" clId="{AF726F36-B9D8-4655-BF51-D73708EE6BD2}" dt="2020-06-18T22:01:32.400" v="18422"/>
          <ac:spMkLst>
            <pc:docMk/>
            <pc:sldMk cId="3996103605" sldId="2297"/>
            <ac:spMk id="5" creationId="{C9DB6E1B-3336-4069-A7A1-C761F479322F}"/>
          </ac:spMkLst>
        </pc:spChg>
        <pc:spChg chg="add mod">
          <ac:chgData name="Shared Drive" userId="a8e99ec4-c3c1-49ac-ba97-2c12eee91f6a" providerId="ADAL" clId="{AF726F36-B9D8-4655-BF51-D73708EE6BD2}" dt="2020-06-18T21:54:26.824" v="18308" actId="1038"/>
          <ac:spMkLst>
            <pc:docMk/>
            <pc:sldMk cId="3996103605" sldId="2297"/>
            <ac:spMk id="6" creationId="{C5ECF6F5-F360-4214-82B3-232E0DCCFF2A}"/>
          </ac:spMkLst>
        </pc:spChg>
        <pc:spChg chg="add del mod">
          <ac:chgData name="Shared Drive" userId="a8e99ec4-c3c1-49ac-ba97-2c12eee91f6a" providerId="ADAL" clId="{AF726F36-B9D8-4655-BF51-D73708EE6BD2}" dt="2020-06-18T21:51:20.893" v="18231"/>
          <ac:spMkLst>
            <pc:docMk/>
            <pc:sldMk cId="3996103605" sldId="2297"/>
            <ac:spMk id="7" creationId="{DFC2873B-D799-4F42-A6B4-010B4625D59A}"/>
          </ac:spMkLst>
        </pc:spChg>
        <pc:spChg chg="add mod">
          <ac:chgData name="Shared Drive" userId="a8e99ec4-c3c1-49ac-ba97-2c12eee91f6a" providerId="ADAL" clId="{AF726F36-B9D8-4655-BF51-D73708EE6BD2}" dt="2020-06-18T21:56:23.119" v="18331" actId="692"/>
          <ac:spMkLst>
            <pc:docMk/>
            <pc:sldMk cId="3996103605" sldId="2297"/>
            <ac:spMk id="8" creationId="{4768D277-2921-4028-B9DE-33A0E32D0ABE}"/>
          </ac:spMkLst>
        </pc:spChg>
        <pc:spChg chg="add mod">
          <ac:chgData name="Shared Drive" userId="a8e99ec4-c3c1-49ac-ba97-2c12eee91f6a" providerId="ADAL" clId="{AF726F36-B9D8-4655-BF51-D73708EE6BD2}" dt="2020-06-18T21:56:45.102" v="18334" actId="14100"/>
          <ac:spMkLst>
            <pc:docMk/>
            <pc:sldMk cId="3996103605" sldId="2297"/>
            <ac:spMk id="9" creationId="{12BD0F69-89D2-4ECB-AE1D-6228F4AD7649}"/>
          </ac:spMkLst>
        </pc:spChg>
        <pc:spChg chg="add mod">
          <ac:chgData name="Shared Drive" userId="a8e99ec4-c3c1-49ac-ba97-2c12eee91f6a" providerId="ADAL" clId="{AF726F36-B9D8-4655-BF51-D73708EE6BD2}" dt="2020-06-18T21:57:34.045" v="18347" actId="14100"/>
          <ac:spMkLst>
            <pc:docMk/>
            <pc:sldMk cId="3996103605" sldId="2297"/>
            <ac:spMk id="10" creationId="{EE18E2F8-2FA2-447D-A617-97D447EE9E44}"/>
          </ac:spMkLst>
        </pc:spChg>
        <pc:spChg chg="add mod">
          <ac:chgData name="Shared Drive" userId="a8e99ec4-c3c1-49ac-ba97-2c12eee91f6a" providerId="ADAL" clId="{AF726F36-B9D8-4655-BF51-D73708EE6BD2}" dt="2020-06-18T21:57:37.573" v="18354" actId="1038"/>
          <ac:spMkLst>
            <pc:docMk/>
            <pc:sldMk cId="3996103605" sldId="2297"/>
            <ac:spMk id="11" creationId="{A14C05AF-E3B0-413B-9854-68BE30CC7522}"/>
          </ac:spMkLst>
        </pc:spChg>
      </pc:sldChg>
      <pc:sldChg chg="addSp delSp modSp new mod">
        <pc:chgData name="Shared Drive" userId="a8e99ec4-c3c1-49ac-ba97-2c12eee91f6a" providerId="ADAL" clId="{AF726F36-B9D8-4655-BF51-D73708EE6BD2}" dt="2020-06-18T22:15:17.931" v="18763"/>
        <pc:sldMkLst>
          <pc:docMk/>
          <pc:sldMk cId="3543287151" sldId="2298"/>
        </pc:sldMkLst>
        <pc:spChg chg="mod">
          <ac:chgData name="Shared Drive" userId="a8e99ec4-c3c1-49ac-ba97-2c12eee91f6a" providerId="ADAL" clId="{AF726F36-B9D8-4655-BF51-D73708EE6BD2}" dt="2020-06-18T22:01:42.062" v="18453" actId="20577"/>
          <ac:spMkLst>
            <pc:docMk/>
            <pc:sldMk cId="3543287151" sldId="2298"/>
            <ac:spMk id="2" creationId="{0FD4D598-8C3F-4423-95D8-1868BA6B88C6}"/>
          </ac:spMkLst>
        </pc:spChg>
        <pc:spChg chg="mod">
          <ac:chgData name="Shared Drive" userId="a8e99ec4-c3c1-49ac-ba97-2c12eee91f6a" providerId="ADAL" clId="{AF726F36-B9D8-4655-BF51-D73708EE6BD2}" dt="2020-06-18T22:02:57.880" v="18485" actId="403"/>
          <ac:spMkLst>
            <pc:docMk/>
            <pc:sldMk cId="3543287151" sldId="2298"/>
            <ac:spMk id="3" creationId="{898700D6-F407-4688-ADAA-3DA49C30A913}"/>
          </ac:spMkLst>
        </pc:spChg>
        <pc:spChg chg="add del mod">
          <ac:chgData name="Shared Drive" userId="a8e99ec4-c3c1-49ac-ba97-2c12eee91f6a" providerId="ADAL" clId="{AF726F36-B9D8-4655-BF51-D73708EE6BD2}" dt="2020-06-18T22:15:12" v="18762"/>
          <ac:spMkLst>
            <pc:docMk/>
            <pc:sldMk cId="3543287151" sldId="2298"/>
            <ac:spMk id="4" creationId="{959BBEF3-BB2F-41D6-901B-B51D786E71A1}"/>
          </ac:spMkLst>
        </pc:spChg>
        <pc:spChg chg="add mod">
          <ac:chgData name="Shared Drive" userId="a8e99ec4-c3c1-49ac-ba97-2c12eee91f6a" providerId="ADAL" clId="{AF726F36-B9D8-4655-BF51-D73708EE6BD2}" dt="2020-06-18T22:15:17.931" v="18763"/>
          <ac:spMkLst>
            <pc:docMk/>
            <pc:sldMk cId="3543287151" sldId="2298"/>
            <ac:spMk id="5" creationId="{9CE41295-190B-4F94-A1AB-BCC2078B5CE0}"/>
          </ac:spMkLst>
        </pc:spChg>
      </pc:sldChg>
      <pc:sldChg chg="addSp modSp new mod">
        <pc:chgData name="Shared Drive" userId="a8e99ec4-c3c1-49ac-ba97-2c12eee91f6a" providerId="ADAL" clId="{AF726F36-B9D8-4655-BF51-D73708EE6BD2}" dt="2020-06-18T22:26:08.233" v="18767" actId="20577"/>
        <pc:sldMkLst>
          <pc:docMk/>
          <pc:sldMk cId="4011116732" sldId="2299"/>
        </pc:sldMkLst>
        <pc:spChg chg="mod">
          <ac:chgData name="Shared Drive" userId="a8e99ec4-c3c1-49ac-ba97-2c12eee91f6a" providerId="ADAL" clId="{AF726F36-B9D8-4655-BF51-D73708EE6BD2}" dt="2020-06-18T22:04:55.222" v="18542" actId="20577"/>
          <ac:spMkLst>
            <pc:docMk/>
            <pc:sldMk cId="4011116732" sldId="2299"/>
            <ac:spMk id="2" creationId="{316F2679-DF5E-41FB-867A-3874AB63DA84}"/>
          </ac:spMkLst>
        </pc:spChg>
        <pc:spChg chg="mod">
          <ac:chgData name="Shared Drive" userId="a8e99ec4-c3c1-49ac-ba97-2c12eee91f6a" providerId="ADAL" clId="{AF726F36-B9D8-4655-BF51-D73708EE6BD2}" dt="2020-06-18T22:26:08.233" v="18767" actId="20577"/>
          <ac:spMkLst>
            <pc:docMk/>
            <pc:sldMk cId="4011116732" sldId="2299"/>
            <ac:spMk id="3" creationId="{7FA26644-41F2-4A98-8A39-542B5A5D3884}"/>
          </ac:spMkLst>
        </pc:spChg>
        <pc:spChg chg="add mod">
          <ac:chgData name="Shared Drive" userId="a8e99ec4-c3c1-49ac-ba97-2c12eee91f6a" providerId="ADAL" clId="{AF726F36-B9D8-4655-BF51-D73708EE6BD2}" dt="2020-06-18T22:15:19.563" v="18764"/>
          <ac:spMkLst>
            <pc:docMk/>
            <pc:sldMk cId="4011116732" sldId="2299"/>
            <ac:spMk id="4" creationId="{E6463BA4-52E9-49A3-A87C-CB03C7862C0F}"/>
          </ac:spMkLst>
        </pc:spChg>
      </pc:sldChg>
      <pc:sldChg chg="addSp delSp modSp new mod">
        <pc:chgData name="Shared Drive" userId="a8e99ec4-c3c1-49ac-ba97-2c12eee91f6a" providerId="ADAL" clId="{AF726F36-B9D8-4655-BF51-D73708EE6BD2}" dt="2020-06-18T22:15:21.074" v="18765"/>
        <pc:sldMkLst>
          <pc:docMk/>
          <pc:sldMk cId="1036203418" sldId="2300"/>
        </pc:sldMkLst>
        <pc:spChg chg="mod">
          <ac:chgData name="Shared Drive" userId="a8e99ec4-c3c1-49ac-ba97-2c12eee91f6a" providerId="ADAL" clId="{AF726F36-B9D8-4655-BF51-D73708EE6BD2}" dt="2020-06-18T22:05:51.172" v="18589"/>
          <ac:spMkLst>
            <pc:docMk/>
            <pc:sldMk cId="1036203418" sldId="2300"/>
            <ac:spMk id="2" creationId="{9B947D1B-E218-4D7C-AD78-77A6EF545224}"/>
          </ac:spMkLst>
        </pc:spChg>
        <pc:spChg chg="add del mod">
          <ac:chgData name="Shared Drive" userId="a8e99ec4-c3c1-49ac-ba97-2c12eee91f6a" providerId="ADAL" clId="{AF726F36-B9D8-4655-BF51-D73708EE6BD2}" dt="2020-06-18T22:10:25.005" v="18662" actId="767"/>
          <ac:spMkLst>
            <pc:docMk/>
            <pc:sldMk cId="1036203418" sldId="2300"/>
            <ac:spMk id="3" creationId="{2A6911E9-7AF4-47E9-B223-963B14508A22}"/>
          </ac:spMkLst>
        </pc:spChg>
        <pc:spChg chg="del">
          <ac:chgData name="Shared Drive" userId="a8e99ec4-c3c1-49ac-ba97-2c12eee91f6a" providerId="ADAL" clId="{AF726F36-B9D8-4655-BF51-D73708EE6BD2}" dt="2020-06-18T22:05:51.172" v="18589"/>
          <ac:spMkLst>
            <pc:docMk/>
            <pc:sldMk cId="1036203418" sldId="2300"/>
            <ac:spMk id="3" creationId="{691AF254-5FB9-4B91-B288-B60F587125F6}"/>
          </ac:spMkLst>
        </pc:spChg>
        <pc:spChg chg="add mod">
          <ac:chgData name="Shared Drive" userId="a8e99ec4-c3c1-49ac-ba97-2c12eee91f6a" providerId="ADAL" clId="{AF726F36-B9D8-4655-BF51-D73708EE6BD2}" dt="2020-06-18T22:05:54.020" v="18590"/>
          <ac:spMkLst>
            <pc:docMk/>
            <pc:sldMk cId="1036203418" sldId="2300"/>
            <ac:spMk id="4" creationId="{FA7C0494-138E-4384-AA1F-67FD581B086E}"/>
          </ac:spMkLst>
        </pc:spChg>
        <pc:spChg chg="add mod">
          <ac:chgData name="Shared Drive" userId="a8e99ec4-c3c1-49ac-ba97-2c12eee91f6a" providerId="ADAL" clId="{AF726F36-B9D8-4655-BF51-D73708EE6BD2}" dt="2020-06-18T22:15:21.074" v="18765"/>
          <ac:spMkLst>
            <pc:docMk/>
            <pc:sldMk cId="1036203418" sldId="2300"/>
            <ac:spMk id="6" creationId="{75DD21A1-971F-4003-A51D-1DA1EEE39E09}"/>
          </ac:spMkLst>
        </pc:spChg>
        <pc:picChg chg="add del mod ord">
          <ac:chgData name="Shared Drive" userId="a8e99ec4-c3c1-49ac-ba97-2c12eee91f6a" providerId="ADAL" clId="{AF726F36-B9D8-4655-BF51-D73708EE6BD2}" dt="2020-06-18T22:10:28.142" v="18668"/>
          <ac:picMkLst>
            <pc:docMk/>
            <pc:sldMk cId="1036203418" sldId="2300"/>
            <ac:picMk id="5" creationId="{FA0B834C-3041-4ED3-AF91-B9842A4C4F43}"/>
          </ac:picMkLst>
        </pc:picChg>
      </pc:sldChg>
      <pc:sldChg chg="addSp modSp new mod">
        <pc:chgData name="Shared Drive" userId="a8e99ec4-c3c1-49ac-ba97-2c12eee91f6a" providerId="ADAL" clId="{AF726F36-B9D8-4655-BF51-D73708EE6BD2}" dt="2020-06-18T22:15:04.484" v="18760" actId="114"/>
        <pc:sldMkLst>
          <pc:docMk/>
          <pc:sldMk cId="3838206480" sldId="2301"/>
        </pc:sldMkLst>
        <pc:spChg chg="mod">
          <ac:chgData name="Shared Drive" userId="a8e99ec4-c3c1-49ac-ba97-2c12eee91f6a" providerId="ADAL" clId="{AF726F36-B9D8-4655-BF51-D73708EE6BD2}" dt="2020-06-18T22:09:23.702" v="18651" actId="20577"/>
          <ac:spMkLst>
            <pc:docMk/>
            <pc:sldMk cId="3838206480" sldId="2301"/>
            <ac:spMk id="2" creationId="{115F7A04-9A44-40D2-86AA-87049800FEC6}"/>
          </ac:spMkLst>
        </pc:spChg>
        <pc:spChg chg="mod">
          <ac:chgData name="Shared Drive" userId="a8e99ec4-c3c1-49ac-ba97-2c12eee91f6a" providerId="ADAL" clId="{AF726F36-B9D8-4655-BF51-D73708EE6BD2}" dt="2020-06-18T22:09:39.642" v="18654" actId="404"/>
          <ac:spMkLst>
            <pc:docMk/>
            <pc:sldMk cId="3838206480" sldId="2301"/>
            <ac:spMk id="3" creationId="{27C13D4F-04A4-4F22-86A4-B87B0656AF94}"/>
          </ac:spMkLst>
        </pc:spChg>
        <pc:spChg chg="add mod">
          <ac:chgData name="Shared Drive" userId="a8e99ec4-c3c1-49ac-ba97-2c12eee91f6a" providerId="ADAL" clId="{AF726F36-B9D8-4655-BF51-D73708EE6BD2}" dt="2020-06-18T22:14:08.305" v="18743" actId="403"/>
          <ac:spMkLst>
            <pc:docMk/>
            <pc:sldMk cId="3838206480" sldId="2301"/>
            <ac:spMk id="5" creationId="{D7F092AC-B54F-418D-B64C-C9875F2B84DE}"/>
          </ac:spMkLst>
        </pc:spChg>
        <pc:spChg chg="add mod">
          <ac:chgData name="Shared Drive" userId="a8e99ec4-c3c1-49ac-ba97-2c12eee91f6a" providerId="ADAL" clId="{AF726F36-B9D8-4655-BF51-D73708EE6BD2}" dt="2020-06-18T22:15:04.484" v="18760" actId="114"/>
          <ac:spMkLst>
            <pc:docMk/>
            <pc:sldMk cId="3838206480" sldId="2301"/>
            <ac:spMk id="6" creationId="{C35F8EAF-8A34-41B4-A5EC-32F1A257CBB7}"/>
          </ac:spMkLst>
        </pc:spChg>
        <pc:picChg chg="add mod">
          <ac:chgData name="Shared Drive" userId="a8e99ec4-c3c1-49ac-ba97-2c12eee91f6a" providerId="ADAL" clId="{AF726F36-B9D8-4655-BF51-D73708EE6BD2}" dt="2020-06-18T22:10:43.126" v="18672" actId="1076"/>
          <ac:picMkLst>
            <pc:docMk/>
            <pc:sldMk cId="3838206480" sldId="2301"/>
            <ac:picMk id="4" creationId="{33D77052-CCDF-4165-BBF9-E178024968D1}"/>
          </ac:picMkLst>
        </pc:picChg>
      </pc:sldChg>
      <pc:sldChg chg="addSp delSp modSp new del mod">
        <pc:chgData name="Shared Drive" userId="a8e99ec4-c3c1-49ac-ba97-2c12eee91f6a" providerId="ADAL" clId="{AF726F36-B9D8-4655-BF51-D73708EE6BD2}" dt="2020-07-05T14:53:10.989" v="18931" actId="680"/>
        <pc:sldMkLst>
          <pc:docMk/>
          <pc:sldMk cId="4284588073" sldId="2302"/>
        </pc:sldMkLst>
        <pc:spChg chg="add del">
          <ac:chgData name="Shared Drive" userId="a8e99ec4-c3c1-49ac-ba97-2c12eee91f6a" providerId="ADAL" clId="{AF726F36-B9D8-4655-BF51-D73708EE6BD2}" dt="2020-07-05T14:53:10.260" v="18930" actId="478"/>
          <ac:spMkLst>
            <pc:docMk/>
            <pc:sldMk cId="4284588073" sldId="2302"/>
            <ac:spMk id="3" creationId="{A81EF153-AC84-43DE-8E16-FE104AD23C58}"/>
          </ac:spMkLst>
        </pc:spChg>
        <pc:picChg chg="add del mod">
          <ac:chgData name="Shared Drive" userId="a8e99ec4-c3c1-49ac-ba97-2c12eee91f6a" providerId="ADAL" clId="{AF726F36-B9D8-4655-BF51-D73708EE6BD2}" dt="2020-07-05T14:53:09.848" v="18929"/>
          <ac:picMkLst>
            <pc:docMk/>
            <pc:sldMk cId="4284588073" sldId="2302"/>
            <ac:picMk id="1026" creationId="{86BD2528-0F2B-4624-B41D-5BACCB383D2A}"/>
          </ac:picMkLst>
        </pc:picChg>
        <pc:picChg chg="add del mod">
          <ac:chgData name="Shared Drive" userId="a8e99ec4-c3c1-49ac-ba97-2c12eee91f6a" providerId="ADAL" clId="{AF726F36-B9D8-4655-BF51-D73708EE6BD2}" dt="2020-07-03T22:27:19.075" v="18908"/>
          <ac:picMkLst>
            <pc:docMk/>
            <pc:sldMk cId="4284588073" sldId="2302"/>
            <ac:picMk id="1028" creationId="{EE21A413-AB9B-4149-917C-59FD741B4CC5}"/>
          </ac:picMkLst>
        </pc:picChg>
        <pc:picChg chg="add del mod">
          <ac:chgData name="Shared Drive" userId="a8e99ec4-c3c1-49ac-ba97-2c12eee91f6a" providerId="ADAL" clId="{AF726F36-B9D8-4655-BF51-D73708EE6BD2}" dt="2020-07-05T14:53:09.300" v="18928"/>
          <ac:picMkLst>
            <pc:docMk/>
            <pc:sldMk cId="4284588073" sldId="2302"/>
            <ac:picMk id="1030" creationId="{1EA0B908-EC85-4AB1-83AF-2E7B711AF81B}"/>
          </ac:picMkLst>
        </pc:picChg>
      </pc:sldChg>
      <pc:sldMasterChg chg="addSp delSp modSp mod delSldLayout modSldLayout">
        <pc:chgData name="Shared Drive" userId="a8e99ec4-c3c1-49ac-ba97-2c12eee91f6a" providerId="ADAL" clId="{AF726F36-B9D8-4655-BF51-D73708EE6BD2}" dt="2020-06-18T21:37:41.793" v="18077" actId="478"/>
        <pc:sldMasterMkLst>
          <pc:docMk/>
          <pc:sldMasterMk cId="3711838429" sldId="2147483648"/>
        </pc:sldMasterMkLst>
        <pc:spChg chg="add del mod">
          <ac:chgData name="Shared Drive" userId="a8e99ec4-c3c1-49ac-ba97-2c12eee91f6a" providerId="ADAL" clId="{AF726F36-B9D8-4655-BF51-D73708EE6BD2}" dt="2020-06-02T22:35:23.564" v="4266"/>
          <ac:spMkLst>
            <pc:docMk/>
            <pc:sldMasterMk cId="3711838429" sldId="2147483648"/>
            <ac:spMk id="3" creationId="{1A509599-EEFB-4D30-8E4D-B1E1435524B5}"/>
          </ac:spMkLst>
        </pc:spChg>
        <pc:spChg chg="add del mod">
          <ac:chgData name="Shared Drive" userId="a8e99ec4-c3c1-49ac-ba97-2c12eee91f6a" providerId="ADAL" clId="{AF726F36-B9D8-4655-BF51-D73708EE6BD2}" dt="2020-06-02T22:35:23.564" v="4266"/>
          <ac:spMkLst>
            <pc:docMk/>
            <pc:sldMasterMk cId="3711838429" sldId="2147483648"/>
            <ac:spMk id="4" creationId="{B95F3BE1-35B0-4D08-B2DB-4C1CBDB810DB}"/>
          </ac:spMkLst>
        </pc:spChg>
        <pc:spChg chg="mod">
          <ac:chgData name="Shared Drive" userId="a8e99ec4-c3c1-49ac-ba97-2c12eee91f6a" providerId="ADAL" clId="{AF726F36-B9D8-4655-BF51-D73708EE6BD2}" dt="2020-06-02T22:35:11.835" v="4265"/>
          <ac:spMkLst>
            <pc:docMk/>
            <pc:sldMasterMk cId="3711838429" sldId="2147483648"/>
            <ac:spMk id="6" creationId="{26046500-1B66-400A-A98E-9D0162E4A16E}"/>
          </ac:spMkLst>
        </pc:spChg>
        <pc:spChg chg="mod">
          <ac:chgData name="Shared Drive" userId="a8e99ec4-c3c1-49ac-ba97-2c12eee91f6a" providerId="ADAL" clId="{AF726F36-B9D8-4655-BF51-D73708EE6BD2}" dt="2020-06-02T22:35:11.835" v="4265"/>
          <ac:spMkLst>
            <pc:docMk/>
            <pc:sldMasterMk cId="3711838429" sldId="2147483648"/>
            <ac:spMk id="7" creationId="{C9E7EB9C-A123-450E-8169-F352F6277361}"/>
          </ac:spMkLst>
        </pc:spChg>
        <pc:spChg chg="mod">
          <ac:chgData name="Shared Drive" userId="a8e99ec4-c3c1-49ac-ba97-2c12eee91f6a" providerId="ADAL" clId="{AF726F36-B9D8-4655-BF51-D73708EE6BD2}" dt="2020-06-02T22:35:11.835" v="4265"/>
          <ac:spMkLst>
            <pc:docMk/>
            <pc:sldMasterMk cId="3711838429" sldId="2147483648"/>
            <ac:spMk id="9" creationId="{B322E176-8873-4998-A52D-3A52F6A8D8A0}"/>
          </ac:spMkLst>
        </pc:spChg>
        <pc:spChg chg="mod">
          <ac:chgData name="Shared Drive" userId="a8e99ec4-c3c1-49ac-ba97-2c12eee91f6a" providerId="ADAL" clId="{AF726F36-B9D8-4655-BF51-D73708EE6BD2}" dt="2020-06-02T22:35:11.835" v="4265"/>
          <ac:spMkLst>
            <pc:docMk/>
            <pc:sldMasterMk cId="3711838429" sldId="2147483648"/>
            <ac:spMk id="10" creationId="{C16FB195-300A-4487-A803-05218E715FC3}"/>
          </ac:spMkLst>
        </pc:spChg>
        <pc:spChg chg="add del mod">
          <ac:chgData name="Shared Drive" userId="a8e99ec4-c3c1-49ac-ba97-2c12eee91f6a" providerId="ADAL" clId="{AF726F36-B9D8-4655-BF51-D73708EE6BD2}" dt="2020-06-02T22:35:23.564" v="4266"/>
          <ac:spMkLst>
            <pc:docMk/>
            <pc:sldMasterMk cId="3711838429" sldId="2147483648"/>
            <ac:spMk id="11" creationId="{4FF96239-B990-4CCF-A723-3885CA29965D}"/>
          </ac:spMkLst>
        </pc:spChg>
        <pc:spChg chg="add del mod">
          <ac:chgData name="Shared Drive" userId="a8e99ec4-c3c1-49ac-ba97-2c12eee91f6a" providerId="ADAL" clId="{AF726F36-B9D8-4655-BF51-D73708EE6BD2}" dt="2020-06-02T22:35:23.564" v="4266"/>
          <ac:spMkLst>
            <pc:docMk/>
            <pc:sldMasterMk cId="3711838429" sldId="2147483648"/>
            <ac:spMk id="12" creationId="{8C492DA6-A468-4D47-82E1-47EC561AF612}"/>
          </ac:spMkLst>
        </pc:spChg>
        <pc:spChg chg="del">
          <ac:chgData name="Shared Drive" userId="a8e99ec4-c3c1-49ac-ba97-2c12eee91f6a" providerId="ADAL" clId="{AF726F36-B9D8-4655-BF51-D73708EE6BD2}" dt="2020-06-18T21:37:41.793" v="18077" actId="478"/>
          <ac:spMkLst>
            <pc:docMk/>
            <pc:sldMasterMk cId="3711838429" sldId="2147483648"/>
            <ac:spMk id="25" creationId="{54B579B4-3070-448D-9F1C-70F60395F673}"/>
          </ac:spMkLst>
        </pc:spChg>
        <pc:grpChg chg="add del mod">
          <ac:chgData name="Shared Drive" userId="a8e99ec4-c3c1-49ac-ba97-2c12eee91f6a" providerId="ADAL" clId="{AF726F36-B9D8-4655-BF51-D73708EE6BD2}" dt="2020-06-02T22:35:23.564" v="4266"/>
          <ac:grpSpMkLst>
            <pc:docMk/>
            <pc:sldMasterMk cId="3711838429" sldId="2147483648"/>
            <ac:grpSpMk id="5" creationId="{9B169ED9-C588-4D69-A408-A5FAE1427653}"/>
          </ac:grpSpMkLst>
        </pc:grpChg>
        <pc:grpChg chg="add del mod">
          <ac:chgData name="Shared Drive" userId="a8e99ec4-c3c1-49ac-ba97-2c12eee91f6a" providerId="ADAL" clId="{AF726F36-B9D8-4655-BF51-D73708EE6BD2}" dt="2020-06-02T22:35:23.564" v="4266"/>
          <ac:grpSpMkLst>
            <pc:docMk/>
            <pc:sldMasterMk cId="3711838429" sldId="2147483648"/>
            <ac:grpSpMk id="8" creationId="{061D46FD-B9EA-4618-AEAF-2A0BCDE070E0}"/>
          </ac:grpSpMkLst>
        </pc:grpChg>
        <pc:picChg chg="add del mod">
          <ac:chgData name="Shared Drive" userId="a8e99ec4-c3c1-49ac-ba97-2c12eee91f6a" providerId="ADAL" clId="{AF726F36-B9D8-4655-BF51-D73708EE6BD2}" dt="2020-06-02T22:35:23.564" v="4266"/>
          <ac:picMkLst>
            <pc:docMk/>
            <pc:sldMasterMk cId="3711838429" sldId="2147483648"/>
            <ac:picMk id="13" creationId="{3BB023F4-2CAF-44FB-B137-57A387694AC4}"/>
          </ac:picMkLst>
        </pc:picChg>
        <pc:sldLayoutChg chg="addSp modSp mod">
          <pc:chgData name="Shared Drive" userId="a8e99ec4-c3c1-49ac-ba97-2c12eee91f6a" providerId="ADAL" clId="{AF726F36-B9D8-4655-BF51-D73708EE6BD2}" dt="2020-06-02T22:34:27.156" v="4264" actId="1076"/>
          <pc:sldLayoutMkLst>
            <pc:docMk/>
            <pc:sldMasterMk cId="3711838429" sldId="2147483648"/>
            <pc:sldLayoutMk cId="900040873" sldId="2147483732"/>
          </pc:sldLayoutMkLst>
          <pc:picChg chg="add mod">
            <ac:chgData name="Shared Drive" userId="a8e99ec4-c3c1-49ac-ba97-2c12eee91f6a" providerId="ADAL" clId="{AF726F36-B9D8-4655-BF51-D73708EE6BD2}" dt="2020-06-02T22:34:27.156" v="4264" actId="1076"/>
            <ac:picMkLst>
              <pc:docMk/>
              <pc:sldMasterMk cId="3711838429" sldId="2147483648"/>
              <pc:sldLayoutMk cId="900040873" sldId="2147483732"/>
              <ac:picMk id="3" creationId="{D6071817-EC38-47D9-B161-424D452DAC86}"/>
            </ac:picMkLst>
          </pc:picChg>
        </pc:sldLayoutChg>
        <pc:sldLayoutChg chg="del">
          <pc:chgData name="Shared Drive" userId="a8e99ec4-c3c1-49ac-ba97-2c12eee91f6a" providerId="ADAL" clId="{AF726F36-B9D8-4655-BF51-D73708EE6BD2}" dt="2020-06-18T17:21:15.844" v="17862" actId="47"/>
          <pc:sldLayoutMkLst>
            <pc:docMk/>
            <pc:sldMasterMk cId="3711838429" sldId="2147483648"/>
            <pc:sldLayoutMk cId="679781231" sldId="2147483737"/>
          </pc:sldLayoutMkLst>
        </pc:sldLayoutChg>
      </pc:sldMasterChg>
    </pc:docChg>
  </pc:docChgLst>
  <pc:docChgLst>
    <pc:chgData name="Shared Drive" userId="S::drive@cityvision.edu::a8e99ec4-c3c1-49ac-ba97-2c12eee91f6a" providerId="AD" clId="Web-{136CBE08-1878-5FBD-7925-51AEADC5D880}"/>
    <pc:docChg chg="modSld">
      <pc:chgData name="Shared Drive" userId="S::drive@cityvision.edu::a8e99ec4-c3c1-49ac-ba97-2c12eee91f6a" providerId="AD" clId="Web-{136CBE08-1878-5FBD-7925-51AEADC5D880}" dt="2020-07-30T04:47:53.150" v="20" actId="20577"/>
      <pc:docMkLst>
        <pc:docMk/>
      </pc:docMkLst>
      <pc:sldChg chg="modSp">
        <pc:chgData name="Shared Drive" userId="S::drive@cityvision.edu::a8e99ec4-c3c1-49ac-ba97-2c12eee91f6a" providerId="AD" clId="Web-{136CBE08-1878-5FBD-7925-51AEADC5D880}" dt="2020-07-30T04:38:41.288" v="4" actId="20577"/>
        <pc:sldMkLst>
          <pc:docMk/>
          <pc:sldMk cId="796977701" sldId="1916"/>
        </pc:sldMkLst>
        <pc:spChg chg="mod">
          <ac:chgData name="Shared Drive" userId="S::drive@cityvision.edu::a8e99ec4-c3c1-49ac-ba97-2c12eee91f6a" providerId="AD" clId="Web-{136CBE08-1878-5FBD-7925-51AEADC5D880}" dt="2020-07-30T04:38:41.288" v="4" actId="20577"/>
          <ac:spMkLst>
            <pc:docMk/>
            <pc:sldMk cId="796977701" sldId="1916"/>
            <ac:spMk id="3" creationId="{8B46BFF0-7281-47F8-9B4B-8F7B88744DF6}"/>
          </ac:spMkLst>
        </pc:spChg>
      </pc:sldChg>
      <pc:sldChg chg="modSp">
        <pc:chgData name="Shared Drive" userId="S::drive@cityvision.edu::a8e99ec4-c3c1-49ac-ba97-2c12eee91f6a" providerId="AD" clId="Web-{136CBE08-1878-5FBD-7925-51AEADC5D880}" dt="2020-07-30T04:38:10.757" v="1" actId="20577"/>
        <pc:sldMkLst>
          <pc:docMk/>
          <pc:sldMk cId="2364718184" sldId="2408"/>
        </pc:sldMkLst>
        <pc:spChg chg="mod">
          <ac:chgData name="Shared Drive" userId="S::drive@cityvision.edu::a8e99ec4-c3c1-49ac-ba97-2c12eee91f6a" providerId="AD" clId="Web-{136CBE08-1878-5FBD-7925-51AEADC5D880}" dt="2020-07-30T04:38:10.757" v="1" actId="20577"/>
          <ac:spMkLst>
            <pc:docMk/>
            <pc:sldMk cId="2364718184" sldId="2408"/>
            <ac:spMk id="4" creationId="{90789A89-1622-4008-B069-A27E94C8436D}"/>
          </ac:spMkLst>
        </pc:spChg>
      </pc:sldChg>
      <pc:sldChg chg="modSp">
        <pc:chgData name="Shared Drive" userId="S::drive@cityvision.edu::a8e99ec4-c3c1-49ac-ba97-2c12eee91f6a" providerId="AD" clId="Web-{136CBE08-1878-5FBD-7925-51AEADC5D880}" dt="2020-07-30T04:45:36.290" v="9" actId="20577"/>
        <pc:sldMkLst>
          <pc:docMk/>
          <pc:sldMk cId="3922730278" sldId="2416"/>
        </pc:sldMkLst>
        <pc:spChg chg="mod">
          <ac:chgData name="Shared Drive" userId="S::drive@cityvision.edu::a8e99ec4-c3c1-49ac-ba97-2c12eee91f6a" providerId="AD" clId="Web-{136CBE08-1878-5FBD-7925-51AEADC5D880}" dt="2020-07-30T04:45:36.290" v="9" actId="20577"/>
          <ac:spMkLst>
            <pc:docMk/>
            <pc:sldMk cId="3922730278" sldId="2416"/>
            <ac:spMk id="21" creationId="{00000000-0000-0000-0000-000000000000}"/>
          </ac:spMkLst>
        </pc:spChg>
      </pc:sldChg>
      <pc:sldChg chg="modSp">
        <pc:chgData name="Shared Drive" userId="S::drive@cityvision.edu::a8e99ec4-c3c1-49ac-ba97-2c12eee91f6a" providerId="AD" clId="Web-{136CBE08-1878-5FBD-7925-51AEADC5D880}" dt="2020-07-30T04:47:49.087" v="19" actId="20577"/>
        <pc:sldMkLst>
          <pc:docMk/>
          <pc:sldMk cId="859548627" sldId="2418"/>
        </pc:sldMkLst>
        <pc:spChg chg="mod">
          <ac:chgData name="Shared Drive" userId="S::drive@cityvision.edu::a8e99ec4-c3c1-49ac-ba97-2c12eee91f6a" providerId="AD" clId="Web-{136CBE08-1878-5FBD-7925-51AEADC5D880}" dt="2020-07-30T04:47:49.087" v="19" actId="20577"/>
          <ac:spMkLst>
            <pc:docMk/>
            <pc:sldMk cId="859548627" sldId="2418"/>
            <ac:spMk id="5123" creationId="{32A42FC2-4563-4A34-B5A9-10A5BEA0FA5B}"/>
          </ac:spMkLst>
        </pc:spChg>
      </pc:sldChg>
    </pc:docChg>
  </pc:docChgLst>
  <pc:docChgLst>
    <pc:chgData name="Shared Drive" userId="a8e99ec4-c3c1-49ac-ba97-2c12eee91f6a" providerId="ADAL" clId="{57C09E5B-D24B-43F8-B551-0261DA2F353A}"/>
    <pc:docChg chg="undo redo custSel addSld delSld modSld sldOrd modSection">
      <pc:chgData name="Shared Drive" userId="a8e99ec4-c3c1-49ac-ba97-2c12eee91f6a" providerId="ADAL" clId="{57C09E5B-D24B-43F8-B551-0261DA2F353A}" dt="2020-07-25T14:39:24.766" v="26517" actId="14100"/>
      <pc:docMkLst>
        <pc:docMk/>
      </pc:docMkLst>
      <pc:sldChg chg="del">
        <pc:chgData name="Shared Drive" userId="a8e99ec4-c3c1-49ac-ba97-2c12eee91f6a" providerId="ADAL" clId="{57C09E5B-D24B-43F8-B551-0261DA2F353A}" dt="2020-07-06T14:18:36.628" v="107" actId="47"/>
        <pc:sldMkLst>
          <pc:docMk/>
          <pc:sldMk cId="0" sldId="256"/>
        </pc:sldMkLst>
      </pc:sldChg>
      <pc:sldChg chg="del">
        <pc:chgData name="Shared Drive" userId="a8e99ec4-c3c1-49ac-ba97-2c12eee91f6a" providerId="ADAL" clId="{57C09E5B-D24B-43F8-B551-0261DA2F353A}" dt="2020-07-06T13:57:15.673" v="0" actId="47"/>
        <pc:sldMkLst>
          <pc:docMk/>
          <pc:sldMk cId="2022799133" sldId="257"/>
        </pc:sldMkLst>
      </pc:sldChg>
      <pc:sldChg chg="del">
        <pc:chgData name="Shared Drive" userId="a8e99ec4-c3c1-49ac-ba97-2c12eee91f6a" providerId="ADAL" clId="{57C09E5B-D24B-43F8-B551-0261DA2F353A}" dt="2020-07-06T13:57:15.673" v="0" actId="47"/>
        <pc:sldMkLst>
          <pc:docMk/>
          <pc:sldMk cId="1969460854" sldId="258"/>
        </pc:sldMkLst>
      </pc:sldChg>
      <pc:sldChg chg="del">
        <pc:chgData name="Shared Drive" userId="a8e99ec4-c3c1-49ac-ba97-2c12eee91f6a" providerId="ADAL" clId="{57C09E5B-D24B-43F8-B551-0261DA2F353A}" dt="2020-07-06T13:57:15.673" v="0" actId="47"/>
        <pc:sldMkLst>
          <pc:docMk/>
          <pc:sldMk cId="47462599" sldId="259"/>
        </pc:sldMkLst>
      </pc:sldChg>
      <pc:sldChg chg="del">
        <pc:chgData name="Shared Drive" userId="a8e99ec4-c3c1-49ac-ba97-2c12eee91f6a" providerId="ADAL" clId="{57C09E5B-D24B-43F8-B551-0261DA2F353A}" dt="2020-07-06T13:57:15.673" v="0" actId="47"/>
        <pc:sldMkLst>
          <pc:docMk/>
          <pc:sldMk cId="3558496525" sldId="260"/>
        </pc:sldMkLst>
      </pc:sldChg>
      <pc:sldChg chg="add del">
        <pc:chgData name="Shared Drive" userId="a8e99ec4-c3c1-49ac-ba97-2c12eee91f6a" providerId="ADAL" clId="{57C09E5B-D24B-43F8-B551-0261DA2F353A}" dt="2020-07-07T22:41:06.237" v="2234" actId="2696"/>
        <pc:sldMkLst>
          <pc:docMk/>
          <pc:sldMk cId="859548627" sldId="261"/>
        </pc:sldMkLst>
      </pc:sldChg>
      <pc:sldChg chg="add">
        <pc:chgData name="Shared Drive" userId="a8e99ec4-c3c1-49ac-ba97-2c12eee91f6a" providerId="ADAL" clId="{57C09E5B-D24B-43F8-B551-0261DA2F353A}" dt="2020-07-07T22:41:08.802" v="2235"/>
        <pc:sldMkLst>
          <pc:docMk/>
          <pc:sldMk cId="2853589051" sldId="261"/>
        </pc:sldMkLst>
      </pc:sldChg>
      <pc:sldChg chg="del">
        <pc:chgData name="Shared Drive" userId="a8e99ec4-c3c1-49ac-ba97-2c12eee91f6a" providerId="ADAL" clId="{57C09E5B-D24B-43F8-B551-0261DA2F353A}" dt="2020-07-06T13:57:15.673" v="0" actId="47"/>
        <pc:sldMkLst>
          <pc:docMk/>
          <pc:sldMk cId="4216359084" sldId="263"/>
        </pc:sldMkLst>
      </pc:sldChg>
      <pc:sldChg chg="del">
        <pc:chgData name="Shared Drive" userId="a8e99ec4-c3c1-49ac-ba97-2c12eee91f6a" providerId="ADAL" clId="{57C09E5B-D24B-43F8-B551-0261DA2F353A}" dt="2020-07-06T13:57:15.673" v="0" actId="47"/>
        <pc:sldMkLst>
          <pc:docMk/>
          <pc:sldMk cId="1651388003" sldId="264"/>
        </pc:sldMkLst>
      </pc:sldChg>
      <pc:sldChg chg="del">
        <pc:chgData name="Shared Drive" userId="a8e99ec4-c3c1-49ac-ba97-2c12eee91f6a" providerId="ADAL" clId="{57C09E5B-D24B-43F8-B551-0261DA2F353A}" dt="2020-07-06T13:57:15.673" v="0" actId="47"/>
        <pc:sldMkLst>
          <pc:docMk/>
          <pc:sldMk cId="2689742477" sldId="265"/>
        </pc:sldMkLst>
      </pc:sldChg>
      <pc:sldChg chg="del">
        <pc:chgData name="Shared Drive" userId="a8e99ec4-c3c1-49ac-ba97-2c12eee91f6a" providerId="ADAL" clId="{57C09E5B-D24B-43F8-B551-0261DA2F353A}" dt="2020-07-06T13:57:15.673" v="0" actId="47"/>
        <pc:sldMkLst>
          <pc:docMk/>
          <pc:sldMk cId="2317502785" sldId="266"/>
        </pc:sldMkLst>
      </pc:sldChg>
      <pc:sldChg chg="del">
        <pc:chgData name="Shared Drive" userId="a8e99ec4-c3c1-49ac-ba97-2c12eee91f6a" providerId="ADAL" clId="{57C09E5B-D24B-43F8-B551-0261DA2F353A}" dt="2020-07-06T13:57:15.673" v="0" actId="47"/>
        <pc:sldMkLst>
          <pc:docMk/>
          <pc:sldMk cId="3480752446" sldId="267"/>
        </pc:sldMkLst>
      </pc:sldChg>
      <pc:sldChg chg="del">
        <pc:chgData name="Shared Drive" userId="a8e99ec4-c3c1-49ac-ba97-2c12eee91f6a" providerId="ADAL" clId="{57C09E5B-D24B-43F8-B551-0261DA2F353A}" dt="2020-07-06T13:57:15.673" v="0" actId="47"/>
        <pc:sldMkLst>
          <pc:docMk/>
          <pc:sldMk cId="2186161565" sldId="268"/>
        </pc:sldMkLst>
      </pc:sldChg>
      <pc:sldChg chg="del">
        <pc:chgData name="Shared Drive" userId="a8e99ec4-c3c1-49ac-ba97-2c12eee91f6a" providerId="ADAL" clId="{57C09E5B-D24B-43F8-B551-0261DA2F353A}" dt="2020-07-06T14:18:44.084" v="108" actId="47"/>
        <pc:sldMkLst>
          <pc:docMk/>
          <pc:sldMk cId="0" sldId="270"/>
        </pc:sldMkLst>
      </pc:sldChg>
      <pc:sldChg chg="del">
        <pc:chgData name="Shared Drive" userId="a8e99ec4-c3c1-49ac-ba97-2c12eee91f6a" providerId="ADAL" clId="{57C09E5B-D24B-43F8-B551-0261DA2F353A}" dt="2020-07-06T13:57:15.673" v="0" actId="47"/>
        <pc:sldMkLst>
          <pc:docMk/>
          <pc:sldMk cId="249369117" sldId="271"/>
        </pc:sldMkLst>
      </pc:sldChg>
      <pc:sldChg chg="del">
        <pc:chgData name="Shared Drive" userId="a8e99ec4-c3c1-49ac-ba97-2c12eee91f6a" providerId="ADAL" clId="{57C09E5B-D24B-43F8-B551-0261DA2F353A}" dt="2020-07-06T13:57:15.673" v="0" actId="47"/>
        <pc:sldMkLst>
          <pc:docMk/>
          <pc:sldMk cId="2243706077" sldId="272"/>
        </pc:sldMkLst>
      </pc:sldChg>
      <pc:sldChg chg="del">
        <pc:chgData name="Shared Drive" userId="a8e99ec4-c3c1-49ac-ba97-2c12eee91f6a" providerId="ADAL" clId="{57C09E5B-D24B-43F8-B551-0261DA2F353A}" dt="2020-07-06T13:57:15.673" v="0" actId="47"/>
        <pc:sldMkLst>
          <pc:docMk/>
          <pc:sldMk cId="2739550886" sldId="273"/>
        </pc:sldMkLst>
      </pc:sldChg>
      <pc:sldChg chg="del">
        <pc:chgData name="Shared Drive" userId="a8e99ec4-c3c1-49ac-ba97-2c12eee91f6a" providerId="ADAL" clId="{57C09E5B-D24B-43F8-B551-0261DA2F353A}" dt="2020-07-06T13:57:15.673" v="0" actId="47"/>
        <pc:sldMkLst>
          <pc:docMk/>
          <pc:sldMk cId="710140941" sldId="274"/>
        </pc:sldMkLst>
      </pc:sldChg>
      <pc:sldChg chg="del">
        <pc:chgData name="Shared Drive" userId="a8e99ec4-c3c1-49ac-ba97-2c12eee91f6a" providerId="ADAL" clId="{57C09E5B-D24B-43F8-B551-0261DA2F353A}" dt="2020-07-06T13:57:15.673" v="0" actId="47"/>
        <pc:sldMkLst>
          <pc:docMk/>
          <pc:sldMk cId="3241345642" sldId="275"/>
        </pc:sldMkLst>
      </pc:sldChg>
      <pc:sldChg chg="del">
        <pc:chgData name="Shared Drive" userId="a8e99ec4-c3c1-49ac-ba97-2c12eee91f6a" providerId="ADAL" clId="{57C09E5B-D24B-43F8-B551-0261DA2F353A}" dt="2020-07-06T13:57:15.673" v="0" actId="47"/>
        <pc:sldMkLst>
          <pc:docMk/>
          <pc:sldMk cId="1875434443" sldId="276"/>
        </pc:sldMkLst>
      </pc:sldChg>
      <pc:sldChg chg="del">
        <pc:chgData name="Shared Drive" userId="a8e99ec4-c3c1-49ac-ba97-2c12eee91f6a" providerId="ADAL" clId="{57C09E5B-D24B-43F8-B551-0261DA2F353A}" dt="2020-07-06T13:57:15.673" v="0" actId="47"/>
        <pc:sldMkLst>
          <pc:docMk/>
          <pc:sldMk cId="183046190" sldId="278"/>
        </pc:sldMkLst>
      </pc:sldChg>
      <pc:sldChg chg="modSp add del mod">
        <pc:chgData name="Shared Drive" userId="a8e99ec4-c3c1-49ac-ba97-2c12eee91f6a" providerId="ADAL" clId="{57C09E5B-D24B-43F8-B551-0261DA2F353A}" dt="2020-07-07T22:39:48.058" v="2228" actId="2696"/>
        <pc:sldMkLst>
          <pc:docMk/>
          <pc:sldMk cId="1097322281" sldId="279"/>
        </pc:sldMkLst>
        <pc:spChg chg="mod">
          <ac:chgData name="Shared Drive" userId="a8e99ec4-c3c1-49ac-ba97-2c12eee91f6a" providerId="ADAL" clId="{57C09E5B-D24B-43F8-B551-0261DA2F353A}" dt="2020-07-07T22:35:30.651" v="2226" actId="20577"/>
          <ac:spMkLst>
            <pc:docMk/>
            <pc:sldMk cId="1097322281" sldId="279"/>
            <ac:spMk id="5" creationId="{5B1700F1-BCCF-4E1A-A2ED-CFBFFB60FA96}"/>
          </ac:spMkLst>
        </pc:spChg>
        <pc:spChg chg="mod">
          <ac:chgData name="Shared Drive" userId="a8e99ec4-c3c1-49ac-ba97-2c12eee91f6a" providerId="ADAL" clId="{57C09E5B-D24B-43F8-B551-0261DA2F353A}" dt="2020-07-07T22:34:43.523" v="2211" actId="20577"/>
          <ac:spMkLst>
            <pc:docMk/>
            <pc:sldMk cId="1097322281" sldId="279"/>
            <ac:spMk id="6" creationId="{ECC8D7E2-E48A-4417-B31A-5D559C48C4CD}"/>
          </ac:spMkLst>
        </pc:spChg>
        <pc:spChg chg="mod">
          <ac:chgData name="Shared Drive" userId="a8e99ec4-c3c1-49ac-ba97-2c12eee91f6a" providerId="ADAL" clId="{57C09E5B-D24B-43F8-B551-0261DA2F353A}" dt="2020-07-07T22:32:43.138" v="2101" actId="20577"/>
          <ac:spMkLst>
            <pc:docMk/>
            <pc:sldMk cId="1097322281" sldId="279"/>
            <ac:spMk id="8" creationId="{C49278DB-D409-4544-9154-0165C1F9FB9A}"/>
          </ac:spMkLst>
        </pc:spChg>
      </pc:sldChg>
      <pc:sldChg chg="add">
        <pc:chgData name="Shared Drive" userId="a8e99ec4-c3c1-49ac-ba97-2c12eee91f6a" providerId="ADAL" clId="{57C09E5B-D24B-43F8-B551-0261DA2F353A}" dt="2020-07-07T22:39:52.519" v="2229"/>
        <pc:sldMkLst>
          <pc:docMk/>
          <pc:sldMk cId="2188918387" sldId="279"/>
        </pc:sldMkLst>
      </pc:sldChg>
      <pc:sldChg chg="del">
        <pc:chgData name="Shared Drive" userId="a8e99ec4-c3c1-49ac-ba97-2c12eee91f6a" providerId="ADAL" clId="{57C09E5B-D24B-43F8-B551-0261DA2F353A}" dt="2020-07-06T13:57:15.673" v="0" actId="47"/>
        <pc:sldMkLst>
          <pc:docMk/>
          <pc:sldMk cId="3175679067" sldId="280"/>
        </pc:sldMkLst>
      </pc:sldChg>
      <pc:sldChg chg="del">
        <pc:chgData name="Shared Drive" userId="a8e99ec4-c3c1-49ac-ba97-2c12eee91f6a" providerId="ADAL" clId="{57C09E5B-D24B-43F8-B551-0261DA2F353A}" dt="2020-07-06T13:57:15.673" v="0" actId="47"/>
        <pc:sldMkLst>
          <pc:docMk/>
          <pc:sldMk cId="761017976" sldId="281"/>
        </pc:sldMkLst>
      </pc:sldChg>
      <pc:sldChg chg="del">
        <pc:chgData name="Shared Drive" userId="a8e99ec4-c3c1-49ac-ba97-2c12eee91f6a" providerId="ADAL" clId="{57C09E5B-D24B-43F8-B551-0261DA2F353A}" dt="2020-07-06T13:57:15.673" v="0" actId="47"/>
        <pc:sldMkLst>
          <pc:docMk/>
          <pc:sldMk cId="63860103" sldId="282"/>
        </pc:sldMkLst>
      </pc:sldChg>
      <pc:sldChg chg="del">
        <pc:chgData name="Shared Drive" userId="a8e99ec4-c3c1-49ac-ba97-2c12eee91f6a" providerId="ADAL" clId="{57C09E5B-D24B-43F8-B551-0261DA2F353A}" dt="2020-07-06T13:57:15.673" v="0" actId="47"/>
        <pc:sldMkLst>
          <pc:docMk/>
          <pc:sldMk cId="2213340784" sldId="283"/>
        </pc:sldMkLst>
      </pc:sldChg>
      <pc:sldChg chg="del">
        <pc:chgData name="Shared Drive" userId="a8e99ec4-c3c1-49ac-ba97-2c12eee91f6a" providerId="ADAL" clId="{57C09E5B-D24B-43F8-B551-0261DA2F353A}" dt="2020-07-06T14:18:44.084" v="108" actId="47"/>
        <pc:sldMkLst>
          <pc:docMk/>
          <pc:sldMk cId="832318571" sldId="302"/>
        </pc:sldMkLst>
      </pc:sldChg>
      <pc:sldChg chg="add del">
        <pc:chgData name="Shared Drive" userId="a8e99ec4-c3c1-49ac-ba97-2c12eee91f6a" providerId="ADAL" clId="{57C09E5B-D24B-43F8-B551-0261DA2F353A}" dt="2020-07-23T17:26:32.325" v="16793" actId="2696"/>
        <pc:sldMkLst>
          <pc:docMk/>
          <pc:sldMk cId="2281945729" sldId="308"/>
        </pc:sldMkLst>
      </pc:sldChg>
      <pc:sldChg chg="addSp delSp modSp add del mod modClrScheme chgLayout">
        <pc:chgData name="Shared Drive" userId="a8e99ec4-c3c1-49ac-ba97-2c12eee91f6a" providerId="ADAL" clId="{57C09E5B-D24B-43F8-B551-0261DA2F353A}" dt="2020-07-22T18:47:59.509" v="8219" actId="2696"/>
        <pc:sldMkLst>
          <pc:docMk/>
          <pc:sldMk cId="4240404957" sldId="308"/>
        </pc:sldMkLst>
        <pc:spChg chg="add del mod ord">
          <ac:chgData name="Shared Drive" userId="a8e99ec4-c3c1-49ac-ba97-2c12eee91f6a" providerId="ADAL" clId="{57C09E5B-D24B-43F8-B551-0261DA2F353A}" dt="2020-07-08T16:59:21.511" v="6657" actId="478"/>
          <ac:spMkLst>
            <pc:docMk/>
            <pc:sldMk cId="4240404957" sldId="308"/>
            <ac:spMk id="2" creationId="{1606E4DA-6696-4E17-BA9B-06122FDA27FC}"/>
          </ac:spMkLst>
        </pc:spChg>
        <pc:spChg chg="mod ord">
          <ac:chgData name="Shared Drive" userId="a8e99ec4-c3c1-49ac-ba97-2c12eee91f6a" providerId="ADAL" clId="{57C09E5B-D24B-43F8-B551-0261DA2F353A}" dt="2020-07-08T16:59:17.404" v="6656" actId="20577"/>
          <ac:spMkLst>
            <pc:docMk/>
            <pc:sldMk cId="4240404957" sldId="308"/>
            <ac:spMk id="22530" creationId="{35672212-B14E-4A3B-95DD-E18951B650A1}"/>
          </ac:spMkLst>
        </pc:spChg>
      </pc:sldChg>
      <pc:sldChg chg="add del">
        <pc:chgData name="Shared Drive" userId="a8e99ec4-c3c1-49ac-ba97-2c12eee91f6a" providerId="ADAL" clId="{57C09E5B-D24B-43F8-B551-0261DA2F353A}" dt="2020-07-23T17:26:32.325" v="16793" actId="2696"/>
        <pc:sldMkLst>
          <pc:docMk/>
          <pc:sldMk cId="647520505" sldId="309"/>
        </pc:sldMkLst>
      </pc:sldChg>
      <pc:sldChg chg="add">
        <pc:chgData name="Shared Drive" userId="a8e99ec4-c3c1-49ac-ba97-2c12eee91f6a" providerId="ADAL" clId="{57C09E5B-D24B-43F8-B551-0261DA2F353A}" dt="2020-07-23T17:26:40.549" v="16794"/>
        <pc:sldMkLst>
          <pc:docMk/>
          <pc:sldMk cId="3108471910" sldId="309"/>
        </pc:sldMkLst>
        <pc:spChg chg="mod ord">
          <ac:chgData name="Shared Drive" userId="a8e99ec4-c3c1-49ac-ba97-2c12eee91f6a" providerId="ADAL" clId="{57C09E5B-D24B-43F8-B551-0261DA2F353A}" dt="2020-07-08T16:59:05.423" v="6654" actId="700"/>
          <ac:spMkLst>
            <pc:docMk/>
            <pc:sldMk cId="3108471910" sldId="309"/>
            <ac:spMk id="24578" creationId="{6D2FE314-F395-487F-8753-AD4F3138A754}"/>
          </ac:spMkLst>
        </pc:spChg>
        <pc:spChg chg="mod ord">
          <ac:chgData name="Shared Drive" userId="a8e99ec4-c3c1-49ac-ba97-2c12eee91f6a" providerId="ADAL" clId="{57C09E5B-D24B-43F8-B551-0261DA2F353A}" dt="2020-07-08T17:13:16.980" v="7478" actId="20577"/>
          <ac:spMkLst>
            <pc:docMk/>
            <pc:sldMk cId="3108471910" sldId="309"/>
            <ac:spMk id="24579" creationId="{E4B2696C-E215-43E0-A9B4-F694F6893B59}"/>
          </ac:spMkLst>
        </pc:spChg>
      </pc:sldChg>
      <pc:sldChg chg="add">
        <pc:chgData name="Shared Drive" userId="a8e99ec4-c3c1-49ac-ba97-2c12eee91f6a" providerId="ADAL" clId="{57C09E5B-D24B-43F8-B551-0261DA2F353A}" dt="2020-07-23T17:26:40.549" v="16794"/>
        <pc:sldMkLst>
          <pc:docMk/>
          <pc:sldMk cId="177374836" sldId="317"/>
        </pc:sldMkLst>
        <pc:spChg chg="mod ord">
          <ac:chgData name="Shared Drive" userId="a8e99ec4-c3c1-49ac-ba97-2c12eee91f6a" providerId="ADAL" clId="{57C09E5B-D24B-43F8-B551-0261DA2F353A}" dt="2020-07-08T16:59:05.423" v="6654" actId="700"/>
          <ac:spMkLst>
            <pc:docMk/>
            <pc:sldMk cId="177374836" sldId="317"/>
            <ac:spMk id="26626" creationId="{312CC45E-EB20-4677-A11B-40C6590FFB9C}"/>
          </ac:spMkLst>
        </pc:spChg>
        <pc:spChg chg="mod ord">
          <ac:chgData name="Shared Drive" userId="a8e99ec4-c3c1-49ac-ba97-2c12eee91f6a" providerId="ADAL" clId="{57C09E5B-D24B-43F8-B551-0261DA2F353A}" dt="2020-07-08T17:14:11.692" v="7567" actId="20577"/>
          <ac:spMkLst>
            <pc:docMk/>
            <pc:sldMk cId="177374836" sldId="317"/>
            <ac:spMk id="26627" creationId="{CAAE7A21-C86F-4F57-82FD-2C14CB43D881}"/>
          </ac:spMkLst>
        </pc:spChg>
      </pc:sldChg>
      <pc:sldChg chg="modSp add del mod">
        <pc:chgData name="Shared Drive" userId="a8e99ec4-c3c1-49ac-ba97-2c12eee91f6a" providerId="ADAL" clId="{57C09E5B-D24B-43F8-B551-0261DA2F353A}" dt="2020-07-23T17:26:32.325" v="16793" actId="2696"/>
        <pc:sldMkLst>
          <pc:docMk/>
          <pc:sldMk cId="556008885" sldId="317"/>
        </pc:sldMkLst>
        <pc:spChg chg="mod">
          <ac:chgData name="Shared Drive" userId="a8e99ec4-c3c1-49ac-ba97-2c12eee91f6a" providerId="ADAL" clId="{57C09E5B-D24B-43F8-B551-0261DA2F353A}" dt="2020-07-22T22:44:10.897" v="10248" actId="20577"/>
          <ac:spMkLst>
            <pc:docMk/>
            <pc:sldMk cId="556008885" sldId="317"/>
            <ac:spMk id="26626" creationId="{312CC45E-EB20-4677-A11B-40C6590FFB9C}"/>
          </ac:spMkLst>
        </pc:spChg>
        <pc:spChg chg="mod">
          <ac:chgData name="Shared Drive" userId="a8e99ec4-c3c1-49ac-ba97-2c12eee91f6a" providerId="ADAL" clId="{57C09E5B-D24B-43F8-B551-0261DA2F353A}" dt="2020-07-22T22:56:51.476" v="10644" actId="20577"/>
          <ac:spMkLst>
            <pc:docMk/>
            <pc:sldMk cId="556008885" sldId="317"/>
            <ac:spMk id="26627" creationId="{CAAE7A21-C86F-4F57-82FD-2C14CB43D881}"/>
          </ac:spMkLst>
        </pc:spChg>
      </pc:sldChg>
      <pc:sldChg chg="modSp add del mod modClrScheme chgLayout">
        <pc:chgData name="Shared Drive" userId="a8e99ec4-c3c1-49ac-ba97-2c12eee91f6a" providerId="ADAL" clId="{57C09E5B-D24B-43F8-B551-0261DA2F353A}" dt="2020-07-22T18:47:59.509" v="8219" actId="2696"/>
        <pc:sldMkLst>
          <pc:docMk/>
          <pc:sldMk cId="1235061700" sldId="318"/>
        </pc:sldMkLst>
        <pc:spChg chg="mod ord">
          <ac:chgData name="Shared Drive" userId="a8e99ec4-c3c1-49ac-ba97-2c12eee91f6a" providerId="ADAL" clId="{57C09E5B-D24B-43F8-B551-0261DA2F353A}" dt="2020-07-08T16:59:05.423" v="6654" actId="700"/>
          <ac:spMkLst>
            <pc:docMk/>
            <pc:sldMk cId="1235061700" sldId="318"/>
            <ac:spMk id="28674" creationId="{ADD85551-4E5D-4B98-9323-0156BE4C756D}"/>
          </ac:spMkLst>
        </pc:spChg>
        <pc:spChg chg="mod ord">
          <ac:chgData name="Shared Drive" userId="a8e99ec4-c3c1-49ac-ba97-2c12eee91f6a" providerId="ADAL" clId="{57C09E5B-D24B-43F8-B551-0261DA2F353A}" dt="2020-07-08T17:14:38.372" v="7568" actId="20577"/>
          <ac:spMkLst>
            <pc:docMk/>
            <pc:sldMk cId="1235061700" sldId="318"/>
            <ac:spMk id="28675" creationId="{57C9F4FC-2689-4E65-A0CD-316FD798017F}"/>
          </ac:spMkLst>
        </pc:spChg>
      </pc:sldChg>
      <pc:sldChg chg="add del modNotesTx">
        <pc:chgData name="Shared Drive" userId="a8e99ec4-c3c1-49ac-ba97-2c12eee91f6a" providerId="ADAL" clId="{57C09E5B-D24B-43F8-B551-0261DA2F353A}" dt="2020-07-23T17:26:32.325" v="16793" actId="2696"/>
        <pc:sldMkLst>
          <pc:docMk/>
          <pc:sldMk cId="2336754352" sldId="318"/>
        </pc:sldMkLst>
      </pc:sldChg>
      <pc:sldChg chg="add">
        <pc:chgData name="Shared Drive" userId="a8e99ec4-c3c1-49ac-ba97-2c12eee91f6a" providerId="ADAL" clId="{57C09E5B-D24B-43F8-B551-0261DA2F353A}" dt="2020-07-23T17:26:40.549" v="16794"/>
        <pc:sldMkLst>
          <pc:docMk/>
          <pc:sldMk cId="3427382713" sldId="320"/>
        </pc:sldMkLst>
        <pc:spChg chg="mod ord">
          <ac:chgData name="Shared Drive" userId="a8e99ec4-c3c1-49ac-ba97-2c12eee91f6a" providerId="ADAL" clId="{57C09E5B-D24B-43F8-B551-0261DA2F353A}" dt="2020-07-08T16:59:05.423" v="6654" actId="700"/>
          <ac:spMkLst>
            <pc:docMk/>
            <pc:sldMk cId="3427382713" sldId="320"/>
            <ac:spMk id="30722" creationId="{ACF3D4FD-E782-4357-9628-3AEA23E38CD4}"/>
          </ac:spMkLst>
        </pc:spChg>
        <pc:spChg chg="mod ord">
          <ac:chgData name="Shared Drive" userId="a8e99ec4-c3c1-49ac-ba97-2c12eee91f6a" providerId="ADAL" clId="{57C09E5B-D24B-43F8-B551-0261DA2F353A}" dt="2020-07-08T17:14:41.724" v="7569" actId="20577"/>
          <ac:spMkLst>
            <pc:docMk/>
            <pc:sldMk cId="3427382713" sldId="320"/>
            <ac:spMk id="30723" creationId="{18B8F5FD-0763-4142-B289-BA1D070A3D03}"/>
          </ac:spMkLst>
        </pc:spChg>
      </pc:sldChg>
      <pc:sldChg chg="modSp add del mod">
        <pc:chgData name="Shared Drive" userId="a8e99ec4-c3c1-49ac-ba97-2c12eee91f6a" providerId="ADAL" clId="{57C09E5B-D24B-43F8-B551-0261DA2F353A}" dt="2020-07-23T17:26:32.325" v="16793" actId="2696"/>
        <pc:sldMkLst>
          <pc:docMk/>
          <pc:sldMk cId="3841173040" sldId="320"/>
        </pc:sldMkLst>
        <pc:spChg chg="mod">
          <ac:chgData name="Shared Drive" userId="a8e99ec4-c3c1-49ac-ba97-2c12eee91f6a" providerId="ADAL" clId="{57C09E5B-D24B-43F8-B551-0261DA2F353A}" dt="2020-07-22T22:46:11.786" v="10326" actId="20577"/>
          <ac:spMkLst>
            <pc:docMk/>
            <pc:sldMk cId="3841173040" sldId="320"/>
            <ac:spMk id="30723" creationId="{18B8F5FD-0763-4142-B289-BA1D070A3D03}"/>
          </ac:spMkLst>
        </pc:spChg>
      </pc:sldChg>
      <pc:sldChg chg="del">
        <pc:chgData name="Shared Drive" userId="a8e99ec4-c3c1-49ac-ba97-2c12eee91f6a" providerId="ADAL" clId="{57C09E5B-D24B-43F8-B551-0261DA2F353A}" dt="2020-07-06T14:16:18.635" v="100" actId="47"/>
        <pc:sldMkLst>
          <pc:docMk/>
          <pc:sldMk cId="4173025406" sldId="330"/>
        </pc:sldMkLst>
      </pc:sldChg>
      <pc:sldChg chg="add">
        <pc:chgData name="Shared Drive" userId="a8e99ec4-c3c1-49ac-ba97-2c12eee91f6a" providerId="ADAL" clId="{57C09E5B-D24B-43F8-B551-0261DA2F353A}" dt="2020-07-23T17:26:40.549" v="16794"/>
        <pc:sldMkLst>
          <pc:docMk/>
          <pc:sldMk cId="1271458779" sldId="332"/>
        </pc:sldMkLst>
        <pc:spChg chg="mod ord">
          <ac:chgData name="Shared Drive" userId="a8e99ec4-c3c1-49ac-ba97-2c12eee91f6a" providerId="ADAL" clId="{57C09E5B-D24B-43F8-B551-0261DA2F353A}" dt="2020-07-08T16:59:05.423" v="6654" actId="700"/>
          <ac:spMkLst>
            <pc:docMk/>
            <pc:sldMk cId="1271458779" sldId="332"/>
            <ac:spMk id="32770" creationId="{EFEB73D0-6C02-4AD4-A7F5-9243800D94F0}"/>
          </ac:spMkLst>
        </pc:spChg>
        <pc:graphicFrameChg chg="mod ord modGraphic">
          <ac:chgData name="Shared Drive" userId="a8e99ec4-c3c1-49ac-ba97-2c12eee91f6a" providerId="ADAL" clId="{57C09E5B-D24B-43F8-B551-0261DA2F353A}" dt="2020-07-08T16:59:05.423" v="6654" actId="700"/>
          <ac:graphicFrameMkLst>
            <pc:docMk/>
            <pc:sldMk cId="1271458779" sldId="332"/>
            <ac:graphicFrameMk id="88118" creationId="{1726071A-2DCC-42F4-A8A2-61D9075E6346}"/>
          </ac:graphicFrameMkLst>
        </pc:graphicFrameChg>
      </pc:sldChg>
      <pc:sldChg chg="add del">
        <pc:chgData name="Shared Drive" userId="a8e99ec4-c3c1-49ac-ba97-2c12eee91f6a" providerId="ADAL" clId="{57C09E5B-D24B-43F8-B551-0261DA2F353A}" dt="2020-07-23T17:26:32.325" v="16793" actId="2696"/>
        <pc:sldMkLst>
          <pc:docMk/>
          <pc:sldMk cId="2508173939" sldId="332"/>
        </pc:sldMkLst>
      </pc:sldChg>
      <pc:sldChg chg="del">
        <pc:chgData name="Shared Drive" userId="a8e99ec4-c3c1-49ac-ba97-2c12eee91f6a" providerId="ADAL" clId="{57C09E5B-D24B-43F8-B551-0261DA2F353A}" dt="2020-07-06T14:16:18.635" v="100" actId="47"/>
        <pc:sldMkLst>
          <pc:docMk/>
          <pc:sldMk cId="3898785352" sldId="332"/>
        </pc:sldMkLst>
      </pc:sldChg>
      <pc:sldChg chg="del">
        <pc:chgData name="Shared Drive" userId="a8e99ec4-c3c1-49ac-ba97-2c12eee91f6a" providerId="ADAL" clId="{57C09E5B-D24B-43F8-B551-0261DA2F353A}" dt="2020-07-06T14:16:18.635" v="100" actId="47"/>
        <pc:sldMkLst>
          <pc:docMk/>
          <pc:sldMk cId="64688937" sldId="353"/>
        </pc:sldMkLst>
      </pc:sldChg>
      <pc:sldChg chg="del">
        <pc:chgData name="Shared Drive" userId="a8e99ec4-c3c1-49ac-ba97-2c12eee91f6a" providerId="ADAL" clId="{57C09E5B-D24B-43F8-B551-0261DA2F353A}" dt="2020-07-06T14:16:18.635" v="100" actId="47"/>
        <pc:sldMkLst>
          <pc:docMk/>
          <pc:sldMk cId="2247493195" sldId="380"/>
        </pc:sldMkLst>
      </pc:sldChg>
      <pc:sldChg chg="del">
        <pc:chgData name="Shared Drive" userId="a8e99ec4-c3c1-49ac-ba97-2c12eee91f6a" providerId="ADAL" clId="{57C09E5B-D24B-43F8-B551-0261DA2F353A}" dt="2020-07-06T14:16:18.635" v="100" actId="47"/>
        <pc:sldMkLst>
          <pc:docMk/>
          <pc:sldMk cId="3496973938" sldId="381"/>
        </pc:sldMkLst>
      </pc:sldChg>
      <pc:sldChg chg="del">
        <pc:chgData name="Shared Drive" userId="a8e99ec4-c3c1-49ac-ba97-2c12eee91f6a" providerId="ADAL" clId="{57C09E5B-D24B-43F8-B551-0261DA2F353A}" dt="2020-07-06T14:16:18.635" v="100" actId="47"/>
        <pc:sldMkLst>
          <pc:docMk/>
          <pc:sldMk cId="1286435441" sldId="382"/>
        </pc:sldMkLst>
      </pc:sldChg>
      <pc:sldChg chg="del">
        <pc:chgData name="Shared Drive" userId="a8e99ec4-c3c1-49ac-ba97-2c12eee91f6a" providerId="ADAL" clId="{57C09E5B-D24B-43F8-B551-0261DA2F353A}" dt="2020-07-06T14:16:18.635" v="100" actId="47"/>
        <pc:sldMkLst>
          <pc:docMk/>
          <pc:sldMk cId="113747393" sldId="403"/>
        </pc:sldMkLst>
      </pc:sldChg>
      <pc:sldChg chg="del">
        <pc:chgData name="Shared Drive" userId="a8e99ec4-c3c1-49ac-ba97-2c12eee91f6a" providerId="ADAL" clId="{57C09E5B-D24B-43F8-B551-0261DA2F353A}" dt="2020-07-06T14:18:44.084" v="108" actId="47"/>
        <pc:sldMkLst>
          <pc:docMk/>
          <pc:sldMk cId="605686655" sldId="409"/>
        </pc:sldMkLst>
      </pc:sldChg>
      <pc:sldChg chg="del">
        <pc:chgData name="Shared Drive" userId="a8e99ec4-c3c1-49ac-ba97-2c12eee91f6a" providerId="ADAL" clId="{57C09E5B-D24B-43F8-B551-0261DA2F353A}" dt="2020-07-06T14:18:44.084" v="108" actId="47"/>
        <pc:sldMkLst>
          <pc:docMk/>
          <pc:sldMk cId="2753037029" sldId="410"/>
        </pc:sldMkLst>
      </pc:sldChg>
      <pc:sldChg chg="modSp add del mod modClrScheme chgLayout">
        <pc:chgData name="Shared Drive" userId="a8e99ec4-c3c1-49ac-ba97-2c12eee91f6a" providerId="ADAL" clId="{57C09E5B-D24B-43F8-B551-0261DA2F353A}" dt="2020-07-22T18:47:59.509" v="8219" actId="2696"/>
        <pc:sldMkLst>
          <pc:docMk/>
          <pc:sldMk cId="3612864303" sldId="429"/>
        </pc:sldMkLst>
        <pc:spChg chg="mod ord">
          <ac:chgData name="Shared Drive" userId="a8e99ec4-c3c1-49ac-ba97-2c12eee91f6a" providerId="ADAL" clId="{57C09E5B-D24B-43F8-B551-0261DA2F353A}" dt="2020-07-08T17:01:06.925" v="6825" actId="6549"/>
          <ac:spMkLst>
            <pc:docMk/>
            <pc:sldMk cId="3612864303" sldId="429"/>
            <ac:spMk id="34818" creationId="{7964CBB0-07CD-4F03-BE2E-77D765BBBAC5}"/>
          </ac:spMkLst>
        </pc:spChg>
        <pc:spChg chg="mod ord">
          <ac:chgData name="Shared Drive" userId="a8e99ec4-c3c1-49ac-ba97-2c12eee91f6a" providerId="ADAL" clId="{57C09E5B-D24B-43F8-B551-0261DA2F353A}" dt="2020-07-08T16:59:05.423" v="6654" actId="700"/>
          <ac:spMkLst>
            <pc:docMk/>
            <pc:sldMk cId="3612864303" sldId="429"/>
            <ac:spMk id="34819" creationId="{EFF5DF71-D34C-44B8-8EF7-E92EBE0481AD}"/>
          </ac:spMkLst>
        </pc:spChg>
      </pc:sldChg>
      <pc:sldChg chg="add del">
        <pc:chgData name="Shared Drive" userId="a8e99ec4-c3c1-49ac-ba97-2c12eee91f6a" providerId="ADAL" clId="{57C09E5B-D24B-43F8-B551-0261DA2F353A}" dt="2020-07-23T17:26:32.325" v="16793" actId="2696"/>
        <pc:sldMkLst>
          <pc:docMk/>
          <pc:sldMk cId="3714143096" sldId="429"/>
        </pc:sldMkLst>
      </pc:sldChg>
      <pc:sldChg chg="modSp add del mod">
        <pc:chgData name="Shared Drive" userId="a8e99ec4-c3c1-49ac-ba97-2c12eee91f6a" providerId="ADAL" clId="{57C09E5B-D24B-43F8-B551-0261DA2F353A}" dt="2020-07-23T17:26:32.325" v="16793" actId="2696"/>
        <pc:sldMkLst>
          <pc:docMk/>
          <pc:sldMk cId="1013066978" sldId="430"/>
        </pc:sldMkLst>
        <pc:spChg chg="mod">
          <ac:chgData name="Shared Drive" userId="a8e99ec4-c3c1-49ac-ba97-2c12eee91f6a" providerId="ADAL" clId="{57C09E5B-D24B-43F8-B551-0261DA2F353A}" dt="2020-07-22T22:54:19.984" v="10552" actId="1076"/>
          <ac:spMkLst>
            <pc:docMk/>
            <pc:sldMk cId="1013066978" sldId="430"/>
            <ac:spMk id="36866" creationId="{F9ED2814-66A7-40B4-8E35-7ABC76C14D38}"/>
          </ac:spMkLst>
        </pc:spChg>
      </pc:sldChg>
      <pc:sldChg chg="add">
        <pc:chgData name="Shared Drive" userId="a8e99ec4-c3c1-49ac-ba97-2c12eee91f6a" providerId="ADAL" clId="{57C09E5B-D24B-43F8-B551-0261DA2F353A}" dt="2020-07-23T17:26:40.549" v="16794"/>
        <pc:sldMkLst>
          <pc:docMk/>
          <pc:sldMk cId="1462002968" sldId="430"/>
        </pc:sldMkLst>
        <pc:spChg chg="mod ord">
          <ac:chgData name="Shared Drive" userId="a8e99ec4-c3c1-49ac-ba97-2c12eee91f6a" providerId="ADAL" clId="{57C09E5B-D24B-43F8-B551-0261DA2F353A}" dt="2020-07-08T17:01:10.796" v="6826" actId="6549"/>
          <ac:spMkLst>
            <pc:docMk/>
            <pc:sldMk cId="1462002968" sldId="430"/>
            <ac:spMk id="36866" creationId="{F9ED2814-66A7-40B4-8E35-7ABC76C14D38}"/>
          </ac:spMkLst>
        </pc:spChg>
        <pc:spChg chg="mod ord">
          <ac:chgData name="Shared Drive" userId="a8e99ec4-c3c1-49ac-ba97-2c12eee91f6a" providerId="ADAL" clId="{57C09E5B-D24B-43F8-B551-0261DA2F353A}" dt="2020-07-08T16:59:05.423" v="6654" actId="700"/>
          <ac:spMkLst>
            <pc:docMk/>
            <pc:sldMk cId="1462002968" sldId="430"/>
            <ac:spMk id="36867" creationId="{DFAB94F7-9C22-4D84-9B5B-57D9A6C90580}"/>
          </ac:spMkLst>
        </pc:spChg>
      </pc:sldChg>
      <pc:sldChg chg="modSp add del mod modNotesTx">
        <pc:chgData name="Shared Drive" userId="a8e99ec4-c3c1-49ac-ba97-2c12eee91f6a" providerId="ADAL" clId="{57C09E5B-D24B-43F8-B551-0261DA2F353A}" dt="2020-07-23T17:26:32.325" v="16793" actId="2696"/>
        <pc:sldMkLst>
          <pc:docMk/>
          <pc:sldMk cId="996066557" sldId="439"/>
        </pc:sldMkLst>
        <pc:spChg chg="mod">
          <ac:chgData name="Shared Drive" userId="a8e99ec4-c3c1-49ac-ba97-2c12eee91f6a" providerId="ADAL" clId="{57C09E5B-D24B-43F8-B551-0261DA2F353A}" dt="2020-07-22T22:52:42.992" v="10519" actId="20577"/>
          <ac:spMkLst>
            <pc:docMk/>
            <pc:sldMk cId="996066557" sldId="439"/>
            <ac:spMk id="10242" creationId="{36EF6996-0C49-40F7-9D4C-D5C81B8A3469}"/>
          </ac:spMkLst>
        </pc:spChg>
        <pc:spChg chg="mod">
          <ac:chgData name="Shared Drive" userId="a8e99ec4-c3c1-49ac-ba97-2c12eee91f6a" providerId="ADAL" clId="{57C09E5B-D24B-43F8-B551-0261DA2F353A}" dt="2020-07-22T22:52:38.800" v="10512" actId="20577"/>
          <ac:spMkLst>
            <pc:docMk/>
            <pc:sldMk cId="996066557" sldId="439"/>
            <ac:spMk id="10243" creationId="{D751B42B-E860-46E7-8AC8-902C85AB2180}"/>
          </ac:spMkLst>
        </pc:spChg>
      </pc:sldChg>
      <pc:sldChg chg="add">
        <pc:chgData name="Shared Drive" userId="a8e99ec4-c3c1-49ac-ba97-2c12eee91f6a" providerId="ADAL" clId="{57C09E5B-D24B-43F8-B551-0261DA2F353A}" dt="2020-07-23T17:26:40.549" v="16794"/>
        <pc:sldMkLst>
          <pc:docMk/>
          <pc:sldMk cId="2862739582" sldId="439"/>
        </pc:sldMkLst>
        <pc:spChg chg="mod ord">
          <ac:chgData name="Shared Drive" userId="a8e99ec4-c3c1-49ac-ba97-2c12eee91f6a" providerId="ADAL" clId="{57C09E5B-D24B-43F8-B551-0261DA2F353A}" dt="2020-07-08T17:02:42.254" v="6828" actId="700"/>
          <ac:spMkLst>
            <pc:docMk/>
            <pc:sldMk cId="2862739582" sldId="439"/>
            <ac:spMk id="10242" creationId="{36EF6996-0C49-40F7-9D4C-D5C81B8A3469}"/>
          </ac:spMkLst>
        </pc:spChg>
        <pc:spChg chg="mod ord">
          <ac:chgData name="Shared Drive" userId="a8e99ec4-c3c1-49ac-ba97-2c12eee91f6a" providerId="ADAL" clId="{57C09E5B-D24B-43F8-B551-0261DA2F353A}" dt="2020-07-08T17:02:42.254" v="6828" actId="700"/>
          <ac:spMkLst>
            <pc:docMk/>
            <pc:sldMk cId="2862739582" sldId="439"/>
            <ac:spMk id="10243" creationId="{D751B42B-E860-46E7-8AC8-902C85AB2180}"/>
          </ac:spMkLst>
        </pc:spChg>
      </pc:sldChg>
      <pc:sldChg chg="modSp add del mod modClrScheme chgLayout">
        <pc:chgData name="Shared Drive" userId="a8e99ec4-c3c1-49ac-ba97-2c12eee91f6a" providerId="ADAL" clId="{57C09E5B-D24B-43F8-B551-0261DA2F353A}" dt="2020-07-23T17:25:11.445" v="16789" actId="2696"/>
        <pc:sldMkLst>
          <pc:docMk/>
          <pc:sldMk cId="4062706324" sldId="494"/>
        </pc:sldMkLst>
        <pc:spChg chg="mod ord">
          <ac:chgData name="Shared Drive" userId="a8e99ec4-c3c1-49ac-ba97-2c12eee91f6a" providerId="ADAL" clId="{57C09E5B-D24B-43F8-B551-0261DA2F353A}" dt="2020-07-22T23:16:40.022" v="11378" actId="404"/>
          <ac:spMkLst>
            <pc:docMk/>
            <pc:sldMk cId="4062706324" sldId="494"/>
            <ac:spMk id="151554" creationId="{1A938B37-864F-4E56-8D26-2CD869360F92}"/>
          </ac:spMkLst>
        </pc:spChg>
        <pc:spChg chg="mod ord">
          <ac:chgData name="Shared Drive" userId="a8e99ec4-c3c1-49ac-ba97-2c12eee91f6a" providerId="ADAL" clId="{57C09E5B-D24B-43F8-B551-0261DA2F353A}" dt="2020-07-23T00:16:27.085" v="12643"/>
          <ac:spMkLst>
            <pc:docMk/>
            <pc:sldMk cId="4062706324" sldId="494"/>
            <ac:spMk id="151555" creationId="{BA20CD3B-5A93-4A51-8947-1E63BFFF0E5B}"/>
          </ac:spMkLst>
        </pc:spChg>
      </pc:sldChg>
      <pc:sldChg chg="modSp add del mod modClrScheme chgLayout">
        <pc:chgData name="Shared Drive" userId="a8e99ec4-c3c1-49ac-ba97-2c12eee91f6a" providerId="ADAL" clId="{57C09E5B-D24B-43F8-B551-0261DA2F353A}" dt="2020-07-23T17:25:11.445" v="16789" actId="2696"/>
        <pc:sldMkLst>
          <pc:docMk/>
          <pc:sldMk cId="684448032" sldId="495"/>
        </pc:sldMkLst>
        <pc:spChg chg="mod ord">
          <ac:chgData name="Shared Drive" userId="a8e99ec4-c3c1-49ac-ba97-2c12eee91f6a" providerId="ADAL" clId="{57C09E5B-D24B-43F8-B551-0261DA2F353A}" dt="2020-07-22T23:08:30.903" v="11167" actId="404"/>
          <ac:spMkLst>
            <pc:docMk/>
            <pc:sldMk cId="684448032" sldId="495"/>
            <ac:spMk id="153602" creationId="{C62A9701-E177-430C-B740-E2ADB8864550}"/>
          </ac:spMkLst>
        </pc:spChg>
        <pc:spChg chg="mod ord">
          <ac:chgData name="Shared Drive" userId="a8e99ec4-c3c1-49ac-ba97-2c12eee91f6a" providerId="ADAL" clId="{57C09E5B-D24B-43F8-B551-0261DA2F353A}" dt="2020-07-23T00:16:50.268" v="12674" actId="20577"/>
          <ac:spMkLst>
            <pc:docMk/>
            <pc:sldMk cId="684448032" sldId="495"/>
            <ac:spMk id="153603" creationId="{2676E6B2-BC81-4F03-A786-687B399CFE2C}"/>
          </ac:spMkLst>
        </pc:spChg>
      </pc:sldChg>
      <pc:sldChg chg="add modAnim">
        <pc:chgData name="Shared Drive" userId="a8e99ec4-c3c1-49ac-ba97-2c12eee91f6a" providerId="ADAL" clId="{57C09E5B-D24B-43F8-B551-0261DA2F353A}" dt="2020-07-23T20:56:56.795" v="20517"/>
        <pc:sldMkLst>
          <pc:docMk/>
          <pc:sldMk cId="1370223985" sldId="496"/>
        </pc:sldMkLst>
        <pc:spChg chg="mod ord">
          <ac:chgData name="Shared Drive" userId="a8e99ec4-c3c1-49ac-ba97-2c12eee91f6a" providerId="ADAL" clId="{57C09E5B-D24B-43F8-B551-0261DA2F353A}" dt="2020-07-23T00:24:56.280" v="12773" actId="20577"/>
          <ac:spMkLst>
            <pc:docMk/>
            <pc:sldMk cId="1370223985" sldId="496"/>
            <ac:spMk id="155650" creationId="{2DD14F71-7B9A-40F0-9409-299B7BC1B91F}"/>
          </ac:spMkLst>
        </pc:spChg>
        <pc:spChg chg="mod ord">
          <ac:chgData name="Shared Drive" userId="a8e99ec4-c3c1-49ac-ba97-2c12eee91f6a" providerId="ADAL" clId="{57C09E5B-D24B-43F8-B551-0261DA2F353A}" dt="2020-07-23T00:23:00.882" v="12768" actId="20577"/>
          <ac:spMkLst>
            <pc:docMk/>
            <pc:sldMk cId="1370223985" sldId="496"/>
            <ac:spMk id="155651" creationId="{3EC65434-A970-48E8-BAB6-E89F1F37BF49}"/>
          </ac:spMkLst>
        </pc:spChg>
      </pc:sldChg>
      <pc:sldChg chg="modSp add del mod ord modClrScheme chgLayout modNotesTx">
        <pc:chgData name="Shared Drive" userId="a8e99ec4-c3c1-49ac-ba97-2c12eee91f6a" providerId="ADAL" clId="{57C09E5B-D24B-43F8-B551-0261DA2F353A}" dt="2020-07-23T17:25:11.445" v="16789" actId="2696"/>
        <pc:sldMkLst>
          <pc:docMk/>
          <pc:sldMk cId="1280203833" sldId="497"/>
        </pc:sldMkLst>
        <pc:spChg chg="mod ord">
          <ac:chgData name="Shared Drive" userId="a8e99ec4-c3c1-49ac-ba97-2c12eee91f6a" providerId="ADAL" clId="{57C09E5B-D24B-43F8-B551-0261DA2F353A}" dt="2020-07-22T23:20:46.109" v="11592" actId="20577"/>
          <ac:spMkLst>
            <pc:docMk/>
            <pc:sldMk cId="1280203833" sldId="497"/>
            <ac:spMk id="157698" creationId="{BB08CDB5-37ED-4FF2-8F5C-909746392A07}"/>
          </ac:spMkLst>
        </pc:spChg>
        <pc:spChg chg="mod ord">
          <ac:chgData name="Shared Drive" userId="a8e99ec4-c3c1-49ac-ba97-2c12eee91f6a" providerId="ADAL" clId="{57C09E5B-D24B-43F8-B551-0261DA2F353A}" dt="2020-07-23T00:21:33.346" v="12729" actId="20577"/>
          <ac:spMkLst>
            <pc:docMk/>
            <pc:sldMk cId="1280203833" sldId="497"/>
            <ac:spMk id="157699" creationId="{709FF430-804A-45B9-978C-03F0D6240403}"/>
          </ac:spMkLst>
        </pc:spChg>
      </pc:sldChg>
      <pc:sldChg chg="modSp add del mod modClrScheme chgLayout">
        <pc:chgData name="Shared Drive" userId="a8e99ec4-c3c1-49ac-ba97-2c12eee91f6a" providerId="ADAL" clId="{57C09E5B-D24B-43F8-B551-0261DA2F353A}" dt="2020-07-22T23:22:15.295" v="11643" actId="47"/>
        <pc:sldMkLst>
          <pc:docMk/>
          <pc:sldMk cId="0" sldId="498"/>
        </pc:sldMkLst>
        <pc:spChg chg="mod ord">
          <ac:chgData name="Shared Drive" userId="a8e99ec4-c3c1-49ac-ba97-2c12eee91f6a" providerId="ADAL" clId="{57C09E5B-D24B-43F8-B551-0261DA2F353A}" dt="2020-07-22T23:07:24.753" v="11104" actId="700"/>
          <ac:spMkLst>
            <pc:docMk/>
            <pc:sldMk cId="0" sldId="498"/>
            <ac:spMk id="159746" creationId="{E1908D27-8F3F-456B-9CFF-E47BB6C204D2}"/>
          </ac:spMkLst>
        </pc:spChg>
        <pc:spChg chg="mod ord">
          <ac:chgData name="Shared Drive" userId="a8e99ec4-c3c1-49ac-ba97-2c12eee91f6a" providerId="ADAL" clId="{57C09E5B-D24B-43F8-B551-0261DA2F353A}" dt="2020-07-22T23:07:24.753" v="11104" actId="700"/>
          <ac:spMkLst>
            <pc:docMk/>
            <pc:sldMk cId="0" sldId="498"/>
            <ac:spMk id="159747" creationId="{3182885E-F3D2-4842-85FF-D8D73C347965}"/>
          </ac:spMkLst>
        </pc:spChg>
      </pc:sldChg>
      <pc:sldChg chg="add modAnim">
        <pc:chgData name="Shared Drive" userId="a8e99ec4-c3c1-49ac-ba97-2c12eee91f6a" providerId="ADAL" clId="{57C09E5B-D24B-43F8-B551-0261DA2F353A}" dt="2020-07-23T20:56:25.279" v="20515"/>
        <pc:sldMkLst>
          <pc:docMk/>
          <pc:sldMk cId="3360643839" sldId="499"/>
        </pc:sldMkLst>
        <pc:spChg chg="mod ord">
          <ac:chgData name="Shared Drive" userId="a8e99ec4-c3c1-49ac-ba97-2c12eee91f6a" providerId="ADAL" clId="{57C09E5B-D24B-43F8-B551-0261DA2F353A}" dt="2020-07-23T00:18:32.145" v="12693" actId="20577"/>
          <ac:spMkLst>
            <pc:docMk/>
            <pc:sldMk cId="3360643839" sldId="499"/>
            <ac:spMk id="161794" creationId="{F99B4A59-CB61-4C33-A7E3-C7C5B8A52205}"/>
          </ac:spMkLst>
        </pc:spChg>
        <pc:spChg chg="mod ord">
          <ac:chgData name="Shared Drive" userId="a8e99ec4-c3c1-49ac-ba97-2c12eee91f6a" providerId="ADAL" clId="{57C09E5B-D24B-43F8-B551-0261DA2F353A}" dt="2020-07-23T00:20:07.958" v="12703"/>
          <ac:spMkLst>
            <pc:docMk/>
            <pc:sldMk cId="3360643839" sldId="499"/>
            <ac:spMk id="161795" creationId="{1614A631-BBAB-4122-8D94-5677B77E06BA}"/>
          </ac:spMkLst>
        </pc:spChg>
      </pc:sldChg>
      <pc:sldChg chg="modSp add del mod ord modClrScheme chgLayout">
        <pc:chgData name="Shared Drive" userId="a8e99ec4-c3c1-49ac-ba97-2c12eee91f6a" providerId="ADAL" clId="{57C09E5B-D24B-43F8-B551-0261DA2F353A}" dt="2020-07-23T00:27:03.405" v="12777" actId="47"/>
        <pc:sldMkLst>
          <pc:docMk/>
          <pc:sldMk cId="0" sldId="500"/>
        </pc:sldMkLst>
        <pc:spChg chg="mod ord">
          <ac:chgData name="Shared Drive" userId="a8e99ec4-c3c1-49ac-ba97-2c12eee91f6a" providerId="ADAL" clId="{57C09E5B-D24B-43F8-B551-0261DA2F353A}" dt="2020-07-22T23:22:56.398" v="11648" actId="404"/>
          <ac:spMkLst>
            <pc:docMk/>
            <pc:sldMk cId="0" sldId="500"/>
            <ac:spMk id="163842" creationId="{559565EB-80DC-4D3B-A646-D10680C220CB}"/>
          </ac:spMkLst>
        </pc:spChg>
        <pc:spChg chg="mod ord">
          <ac:chgData name="Shared Drive" userId="a8e99ec4-c3c1-49ac-ba97-2c12eee91f6a" providerId="ADAL" clId="{57C09E5B-D24B-43F8-B551-0261DA2F353A}" dt="2020-07-22T23:07:24.753" v="11104" actId="700"/>
          <ac:spMkLst>
            <pc:docMk/>
            <pc:sldMk cId="0" sldId="500"/>
            <ac:spMk id="163843" creationId="{124DEFB8-A16C-4656-990D-6C9755797100}"/>
          </ac:spMkLst>
        </pc:spChg>
      </pc:sldChg>
      <pc:sldChg chg="modSp add del mod modClrScheme chgLayout">
        <pc:chgData name="Shared Drive" userId="a8e99ec4-c3c1-49ac-ba97-2c12eee91f6a" providerId="ADAL" clId="{57C09E5B-D24B-43F8-B551-0261DA2F353A}" dt="2020-07-23T18:51:18.861" v="19829" actId="403"/>
        <pc:sldMkLst>
          <pc:docMk/>
          <pc:sldMk cId="0" sldId="501"/>
        </pc:sldMkLst>
        <pc:spChg chg="mod ord">
          <ac:chgData name="Shared Drive" userId="a8e99ec4-c3c1-49ac-ba97-2c12eee91f6a" providerId="ADAL" clId="{57C09E5B-D24B-43F8-B551-0261DA2F353A}" dt="2020-07-23T18:51:18.861" v="19829" actId="403"/>
          <ac:spMkLst>
            <pc:docMk/>
            <pc:sldMk cId="0" sldId="501"/>
            <ac:spMk id="165890" creationId="{5EA7AC4E-1450-4B5F-8A88-58C70DB5EC4A}"/>
          </ac:spMkLst>
        </pc:spChg>
        <pc:spChg chg="mod ord">
          <ac:chgData name="Shared Drive" userId="a8e99ec4-c3c1-49ac-ba97-2c12eee91f6a" providerId="ADAL" clId="{57C09E5B-D24B-43F8-B551-0261DA2F353A}" dt="2020-07-23T18:51:05.863" v="19826" actId="20577"/>
          <ac:spMkLst>
            <pc:docMk/>
            <pc:sldMk cId="0" sldId="501"/>
            <ac:spMk id="165891" creationId="{E8DA7C2F-44F8-4B85-8B30-D44962EC4389}"/>
          </ac:spMkLst>
        </pc:spChg>
      </pc:sldChg>
      <pc:sldChg chg="modSp add del mod ord modClrScheme chgLayout">
        <pc:chgData name="Shared Drive" userId="a8e99ec4-c3c1-49ac-ba97-2c12eee91f6a" providerId="ADAL" clId="{57C09E5B-D24B-43F8-B551-0261DA2F353A}" dt="2020-07-23T00:25:13.719" v="12774" actId="47"/>
        <pc:sldMkLst>
          <pc:docMk/>
          <pc:sldMk cId="0" sldId="502"/>
        </pc:sldMkLst>
        <pc:spChg chg="mod ord">
          <ac:chgData name="Shared Drive" userId="a8e99ec4-c3c1-49ac-ba97-2c12eee91f6a" providerId="ADAL" clId="{57C09E5B-D24B-43F8-B551-0261DA2F353A}" dt="2020-07-22T23:24:26.341" v="11655" actId="20577"/>
          <ac:spMkLst>
            <pc:docMk/>
            <pc:sldMk cId="0" sldId="502"/>
            <ac:spMk id="167938" creationId="{6BE30F83-EA00-4147-BE21-CDB1E4833F51}"/>
          </ac:spMkLst>
        </pc:spChg>
        <pc:spChg chg="mod ord">
          <ac:chgData name="Shared Drive" userId="a8e99ec4-c3c1-49ac-ba97-2c12eee91f6a" providerId="ADAL" clId="{57C09E5B-D24B-43F8-B551-0261DA2F353A}" dt="2020-07-22T23:07:24.753" v="11104" actId="700"/>
          <ac:spMkLst>
            <pc:docMk/>
            <pc:sldMk cId="0" sldId="502"/>
            <ac:spMk id="167939" creationId="{34534C61-F606-430B-9076-FAF5008ADFB7}"/>
          </ac:spMkLst>
        </pc:spChg>
      </pc:sldChg>
      <pc:sldChg chg="modSp add del mod modClrScheme chgLayout">
        <pc:chgData name="Shared Drive" userId="a8e99ec4-c3c1-49ac-ba97-2c12eee91f6a" providerId="ADAL" clId="{57C09E5B-D24B-43F8-B551-0261DA2F353A}" dt="2020-07-22T23:30:15.572" v="11834" actId="47"/>
        <pc:sldMkLst>
          <pc:docMk/>
          <pc:sldMk cId="0" sldId="503"/>
        </pc:sldMkLst>
        <pc:spChg chg="mod ord">
          <ac:chgData name="Shared Drive" userId="a8e99ec4-c3c1-49ac-ba97-2c12eee91f6a" providerId="ADAL" clId="{57C09E5B-D24B-43F8-B551-0261DA2F353A}" dt="2020-07-22T23:07:24.753" v="11104" actId="700"/>
          <ac:spMkLst>
            <pc:docMk/>
            <pc:sldMk cId="0" sldId="503"/>
            <ac:spMk id="169986" creationId="{E3D73AB2-6143-4491-AF90-5A63CC1BF30F}"/>
          </ac:spMkLst>
        </pc:spChg>
        <pc:spChg chg="mod ord">
          <ac:chgData name="Shared Drive" userId="a8e99ec4-c3c1-49ac-ba97-2c12eee91f6a" providerId="ADAL" clId="{57C09E5B-D24B-43F8-B551-0261DA2F353A}" dt="2020-07-22T23:07:24.753" v="11104" actId="700"/>
          <ac:spMkLst>
            <pc:docMk/>
            <pc:sldMk cId="0" sldId="503"/>
            <ac:spMk id="169987" creationId="{3AB90304-CA87-4A73-B30E-00DAA5967944}"/>
          </ac:spMkLst>
        </pc:spChg>
      </pc:sldChg>
      <pc:sldChg chg="modSp add del mod modClrScheme chgLayout">
        <pc:chgData name="Shared Drive" userId="a8e99ec4-c3c1-49ac-ba97-2c12eee91f6a" providerId="ADAL" clId="{57C09E5B-D24B-43F8-B551-0261DA2F353A}" dt="2020-07-22T23:42:32.195" v="12138" actId="47"/>
        <pc:sldMkLst>
          <pc:docMk/>
          <pc:sldMk cId="0" sldId="504"/>
        </pc:sldMkLst>
        <pc:spChg chg="mod ord">
          <ac:chgData name="Shared Drive" userId="a8e99ec4-c3c1-49ac-ba97-2c12eee91f6a" providerId="ADAL" clId="{57C09E5B-D24B-43F8-B551-0261DA2F353A}" dt="2020-07-22T23:31:01.578" v="11836" actId="6549"/>
          <ac:spMkLst>
            <pc:docMk/>
            <pc:sldMk cId="0" sldId="504"/>
            <ac:spMk id="172034" creationId="{9B80D2FA-EAA6-43EE-BB7D-950C071F8181}"/>
          </ac:spMkLst>
        </pc:spChg>
        <pc:spChg chg="mod ord">
          <ac:chgData name="Shared Drive" userId="a8e99ec4-c3c1-49ac-ba97-2c12eee91f6a" providerId="ADAL" clId="{57C09E5B-D24B-43F8-B551-0261DA2F353A}" dt="2020-07-22T23:28:51.094" v="11811" actId="20577"/>
          <ac:spMkLst>
            <pc:docMk/>
            <pc:sldMk cId="0" sldId="504"/>
            <ac:spMk id="172035" creationId="{A5D764F6-DB72-478B-9769-2CA2FB2B962C}"/>
          </ac:spMkLst>
        </pc:spChg>
      </pc:sldChg>
      <pc:sldChg chg="addSp delSp modSp add del">
        <pc:chgData name="Shared Drive" userId="a8e99ec4-c3c1-49ac-ba97-2c12eee91f6a" providerId="ADAL" clId="{57C09E5B-D24B-43F8-B551-0261DA2F353A}" dt="2020-07-23T17:25:11.445" v="16789" actId="2696"/>
        <pc:sldMkLst>
          <pc:docMk/>
          <pc:sldMk cId="820249631" sldId="505"/>
        </pc:sldMkLst>
        <pc:graphicFrameChg chg="add del mod">
          <ac:chgData name="Shared Drive" userId="a8e99ec4-c3c1-49ac-ba97-2c12eee91f6a" providerId="ADAL" clId="{57C09E5B-D24B-43F8-B551-0261DA2F353A}" dt="2020-07-23T00:34:19.525" v="12831" actId="478"/>
          <ac:graphicFrameMkLst>
            <pc:docMk/>
            <pc:sldMk cId="820249631" sldId="505"/>
            <ac:graphicFrameMk id="15" creationId="{03D93EFB-6792-4D0D-9167-47279E865F73}"/>
          </ac:graphicFrameMkLst>
        </pc:graphicFrameChg>
        <pc:graphicFrameChg chg="add mod">
          <ac:chgData name="Shared Drive" userId="a8e99ec4-c3c1-49ac-ba97-2c12eee91f6a" providerId="ADAL" clId="{57C09E5B-D24B-43F8-B551-0261DA2F353A}" dt="2020-07-23T13:28:16.758" v="12836" actId="1036"/>
          <ac:graphicFrameMkLst>
            <pc:docMk/>
            <pc:sldMk cId="820249631" sldId="505"/>
            <ac:graphicFrameMk id="16" creationId="{EB4C6DBC-E154-4425-8891-3FD0AB325752}"/>
          </ac:graphicFrameMkLst>
        </pc:graphicFrameChg>
        <pc:graphicFrameChg chg="del">
          <ac:chgData name="Shared Drive" userId="a8e99ec4-c3c1-49ac-ba97-2c12eee91f6a" providerId="ADAL" clId="{57C09E5B-D24B-43F8-B551-0261DA2F353A}" dt="2020-07-22T23:44:51.659" v="12179" actId="478"/>
          <ac:graphicFrameMkLst>
            <pc:docMk/>
            <pc:sldMk cId="820249631" sldId="505"/>
            <ac:graphicFrameMk id="17" creationId="{6011D02D-8284-4320-A6DC-91DB86EFEA03}"/>
          </ac:graphicFrameMkLst>
        </pc:graphicFrameChg>
      </pc:sldChg>
      <pc:sldChg chg="addSp delSp modSp add del mod modClrScheme addAnim delAnim modAnim chgLayout modNotesTx">
        <pc:chgData name="Shared Drive" userId="a8e99ec4-c3c1-49ac-ba97-2c12eee91f6a" providerId="ADAL" clId="{57C09E5B-D24B-43F8-B551-0261DA2F353A}" dt="2020-07-22T23:05:49.001" v="11101" actId="2696"/>
        <pc:sldMkLst>
          <pc:docMk/>
          <pc:sldMk cId="1370511085" sldId="505"/>
        </pc:sldMkLst>
        <pc:spChg chg="add del mod">
          <ac:chgData name="Shared Drive" userId="a8e99ec4-c3c1-49ac-ba97-2c12eee91f6a" providerId="ADAL" clId="{57C09E5B-D24B-43F8-B551-0261DA2F353A}" dt="2020-07-22T19:46:22.879" v="9256" actId="478"/>
          <ac:spMkLst>
            <pc:docMk/>
            <pc:sldMk cId="1370511085" sldId="505"/>
            <ac:spMk id="2" creationId="{128E7BC4-A35D-4A7F-9A1E-E90D385D60A5}"/>
          </ac:spMkLst>
        </pc:spChg>
        <pc:spChg chg="add del mod">
          <ac:chgData name="Shared Drive" userId="a8e99ec4-c3c1-49ac-ba97-2c12eee91f6a" providerId="ADAL" clId="{57C09E5B-D24B-43F8-B551-0261DA2F353A}" dt="2020-07-22T19:47:28.119" v="9282" actId="478"/>
          <ac:spMkLst>
            <pc:docMk/>
            <pc:sldMk cId="1370511085" sldId="505"/>
            <ac:spMk id="3" creationId="{B1633C18-D913-42C3-8E6C-8F0002033085}"/>
          </ac:spMkLst>
        </pc:spChg>
        <pc:spChg chg="add mod">
          <ac:chgData name="Shared Drive" userId="a8e99ec4-c3c1-49ac-ba97-2c12eee91f6a" providerId="ADAL" clId="{57C09E5B-D24B-43F8-B551-0261DA2F353A}" dt="2020-07-22T19:46:50.623" v="9268" actId="14100"/>
          <ac:spMkLst>
            <pc:docMk/>
            <pc:sldMk cId="1370511085" sldId="505"/>
            <ac:spMk id="4" creationId="{8FBDC17D-3C7B-4D43-B8BC-C3D9251EA3B3}"/>
          </ac:spMkLst>
        </pc:spChg>
        <pc:spChg chg="add mod">
          <ac:chgData name="Shared Drive" userId="a8e99ec4-c3c1-49ac-ba97-2c12eee91f6a" providerId="ADAL" clId="{57C09E5B-D24B-43F8-B551-0261DA2F353A}" dt="2020-07-22T19:47:02.159" v="9271" actId="1076"/>
          <ac:spMkLst>
            <pc:docMk/>
            <pc:sldMk cId="1370511085" sldId="505"/>
            <ac:spMk id="9" creationId="{14011A53-F1EA-4DA9-B8D2-B95C93F18136}"/>
          </ac:spMkLst>
        </pc:spChg>
        <pc:spChg chg="add mod">
          <ac:chgData name="Shared Drive" userId="a8e99ec4-c3c1-49ac-ba97-2c12eee91f6a" providerId="ADAL" clId="{57C09E5B-D24B-43F8-B551-0261DA2F353A}" dt="2020-07-22T19:47:06.584" v="9273" actId="1076"/>
          <ac:spMkLst>
            <pc:docMk/>
            <pc:sldMk cId="1370511085" sldId="505"/>
            <ac:spMk id="10" creationId="{23A3D357-9DCC-42A1-B46C-340AD0E6CC06}"/>
          </ac:spMkLst>
        </pc:spChg>
        <pc:spChg chg="add mod">
          <ac:chgData name="Shared Drive" userId="a8e99ec4-c3c1-49ac-ba97-2c12eee91f6a" providerId="ADAL" clId="{57C09E5B-D24B-43F8-B551-0261DA2F353A}" dt="2020-07-22T19:47:12.352" v="9275" actId="1076"/>
          <ac:spMkLst>
            <pc:docMk/>
            <pc:sldMk cId="1370511085" sldId="505"/>
            <ac:spMk id="11" creationId="{3AA4C3DB-7CDE-4172-B8FE-148E2F5962A5}"/>
          </ac:spMkLst>
        </pc:spChg>
        <pc:spChg chg="add mod">
          <ac:chgData name="Shared Drive" userId="a8e99ec4-c3c1-49ac-ba97-2c12eee91f6a" providerId="ADAL" clId="{57C09E5B-D24B-43F8-B551-0261DA2F353A}" dt="2020-07-22T19:47:16.944" v="9277" actId="1076"/>
          <ac:spMkLst>
            <pc:docMk/>
            <pc:sldMk cId="1370511085" sldId="505"/>
            <ac:spMk id="12" creationId="{CBD982DA-85B7-4EAB-AD5F-274AACE9492F}"/>
          </ac:spMkLst>
        </pc:spChg>
        <pc:spChg chg="add mod">
          <ac:chgData name="Shared Drive" userId="a8e99ec4-c3c1-49ac-ba97-2c12eee91f6a" providerId="ADAL" clId="{57C09E5B-D24B-43F8-B551-0261DA2F353A}" dt="2020-07-22T19:47:21.808" v="9279" actId="1076"/>
          <ac:spMkLst>
            <pc:docMk/>
            <pc:sldMk cId="1370511085" sldId="505"/>
            <ac:spMk id="13" creationId="{1B34A11E-72EA-443F-9EC0-1CDC7FD5A5EA}"/>
          </ac:spMkLst>
        </pc:spChg>
        <pc:spChg chg="add mod">
          <ac:chgData name="Shared Drive" userId="a8e99ec4-c3c1-49ac-ba97-2c12eee91f6a" providerId="ADAL" clId="{57C09E5B-D24B-43F8-B551-0261DA2F353A}" dt="2020-07-22T19:47:35.511" v="9285" actId="14100"/>
          <ac:spMkLst>
            <pc:docMk/>
            <pc:sldMk cId="1370511085" sldId="505"/>
            <ac:spMk id="14" creationId="{971B9242-B068-47AA-8BF6-B4C8BB30E519}"/>
          </ac:spMkLst>
        </pc:spChg>
        <pc:spChg chg="mod ord">
          <ac:chgData name="Shared Drive" userId="a8e99ec4-c3c1-49ac-ba97-2c12eee91f6a" providerId="ADAL" clId="{57C09E5B-D24B-43F8-B551-0261DA2F353A}" dt="2020-07-22T19:37:58.840" v="9012" actId="20577"/>
          <ac:spMkLst>
            <pc:docMk/>
            <pc:sldMk cId="1370511085" sldId="505"/>
            <ac:spMk id="174082" creationId="{0ED1B57F-7D89-4528-A5FE-EEE43C2BA9F4}"/>
          </ac:spMkLst>
        </pc:spChg>
        <pc:graphicFrameChg chg="add del mod ord">
          <ac:chgData name="Shared Drive" userId="a8e99ec4-c3c1-49ac-ba97-2c12eee91f6a" providerId="ADAL" clId="{57C09E5B-D24B-43F8-B551-0261DA2F353A}" dt="2020-07-22T22:19:41.669" v="9543" actId="478"/>
          <ac:graphicFrameMkLst>
            <pc:docMk/>
            <pc:sldMk cId="1370511085" sldId="505"/>
            <ac:graphicFrameMk id="15" creationId="{20D0E5EB-0E52-42CE-9673-13EDDCD5F7E5}"/>
          </ac:graphicFrameMkLst>
        </pc:graphicFrameChg>
        <pc:graphicFrameChg chg="add del mod ord">
          <ac:chgData name="Shared Drive" userId="a8e99ec4-c3c1-49ac-ba97-2c12eee91f6a" providerId="ADAL" clId="{57C09E5B-D24B-43F8-B551-0261DA2F353A}" dt="2020-07-22T22:33:22.036" v="10065" actId="478"/>
          <ac:graphicFrameMkLst>
            <pc:docMk/>
            <pc:sldMk cId="1370511085" sldId="505"/>
            <ac:graphicFrameMk id="16" creationId="{26D212DC-9ABF-44D9-BE03-23592CF5EA3B}"/>
          </ac:graphicFrameMkLst>
        </pc:graphicFrameChg>
        <pc:graphicFrameChg chg="add mod ord">
          <ac:chgData name="Shared Drive" userId="a8e99ec4-c3c1-49ac-ba97-2c12eee91f6a" providerId="ADAL" clId="{57C09E5B-D24B-43F8-B551-0261DA2F353A}" dt="2020-07-22T22:33:28.569" v="10067" actId="167"/>
          <ac:graphicFrameMkLst>
            <pc:docMk/>
            <pc:sldMk cId="1370511085" sldId="505"/>
            <ac:graphicFrameMk id="17" creationId="{6011D02D-8284-4320-A6DC-91DB86EFEA03}"/>
          </ac:graphicFrameMkLst>
        </pc:graphicFrameChg>
        <pc:graphicFrameChg chg="del mod ord modGraphic">
          <ac:chgData name="Shared Drive" userId="a8e99ec4-c3c1-49ac-ba97-2c12eee91f6a" providerId="ADAL" clId="{57C09E5B-D24B-43F8-B551-0261DA2F353A}" dt="2020-07-22T22:15:05.638" v="9515" actId="478"/>
          <ac:graphicFrameMkLst>
            <pc:docMk/>
            <pc:sldMk cId="1370511085" sldId="505"/>
            <ac:graphicFrameMk id="331779" creationId="{13DEF288-4E00-476F-81FC-E49AF8D14F1E}"/>
          </ac:graphicFrameMkLst>
        </pc:graphicFrameChg>
      </pc:sldChg>
      <pc:sldChg chg="del">
        <pc:chgData name="Shared Drive" userId="a8e99ec4-c3c1-49ac-ba97-2c12eee91f6a" providerId="ADAL" clId="{57C09E5B-D24B-43F8-B551-0261DA2F353A}" dt="2020-07-06T14:17:15.861" v="103" actId="47"/>
        <pc:sldMkLst>
          <pc:docMk/>
          <pc:sldMk cId="1557248026" sldId="533"/>
        </pc:sldMkLst>
      </pc:sldChg>
      <pc:sldChg chg="add">
        <pc:chgData name="Shared Drive" userId="a8e99ec4-c3c1-49ac-ba97-2c12eee91f6a" providerId="ADAL" clId="{57C09E5B-D24B-43F8-B551-0261DA2F353A}" dt="2020-07-23T17:25:17.411" v="16790"/>
        <pc:sldMkLst>
          <pc:docMk/>
          <pc:sldMk cId="326578062" sldId="540"/>
        </pc:sldMkLst>
      </pc:sldChg>
      <pc:sldChg chg="modSp del mod ord">
        <pc:chgData name="Shared Drive" userId="a8e99ec4-c3c1-49ac-ba97-2c12eee91f6a" providerId="ADAL" clId="{57C09E5B-D24B-43F8-B551-0261DA2F353A}" dt="2020-07-23T17:25:11.445" v="16789" actId="2696"/>
        <pc:sldMkLst>
          <pc:docMk/>
          <pc:sldMk cId="4046380286" sldId="540"/>
        </pc:sldMkLst>
        <pc:spChg chg="mod">
          <ac:chgData name="Shared Drive" userId="a8e99ec4-c3c1-49ac-ba97-2c12eee91f6a" providerId="ADAL" clId="{57C09E5B-D24B-43F8-B551-0261DA2F353A}" dt="2020-07-08T16:16:39.234" v="5794"/>
          <ac:spMkLst>
            <pc:docMk/>
            <pc:sldMk cId="4046380286" sldId="540"/>
            <ac:spMk id="2" creationId="{641D3EF5-8F73-46B5-AB99-07F2BC87B38D}"/>
          </ac:spMkLst>
        </pc:spChg>
        <pc:spChg chg="mod">
          <ac:chgData name="Shared Drive" userId="a8e99ec4-c3c1-49ac-ba97-2c12eee91f6a" providerId="ADAL" clId="{57C09E5B-D24B-43F8-B551-0261DA2F353A}" dt="2020-07-08T16:34:49.879" v="6260" actId="6549"/>
          <ac:spMkLst>
            <pc:docMk/>
            <pc:sldMk cId="4046380286" sldId="540"/>
            <ac:spMk id="118786" creationId="{787E5D9B-C8CB-46AB-A51C-40A5A1A13552}"/>
          </ac:spMkLst>
        </pc:spChg>
        <pc:spChg chg="mod">
          <ac:chgData name="Shared Drive" userId="a8e99ec4-c3c1-49ac-ba97-2c12eee91f6a" providerId="ADAL" clId="{57C09E5B-D24B-43F8-B551-0261DA2F353A}" dt="2020-07-08T16:19:44.607" v="5832" actId="20577"/>
          <ac:spMkLst>
            <pc:docMk/>
            <pc:sldMk cId="4046380286" sldId="540"/>
            <ac:spMk id="118795" creationId="{33CFF5EE-1563-4331-877E-F700CA660BC2}"/>
          </ac:spMkLst>
        </pc:spChg>
        <pc:spChg chg="mod">
          <ac:chgData name="Shared Drive" userId="a8e99ec4-c3c1-49ac-ba97-2c12eee91f6a" providerId="ADAL" clId="{57C09E5B-D24B-43F8-B551-0261DA2F353A}" dt="2020-07-08T16:20:00.136" v="5852" actId="1037"/>
          <ac:spMkLst>
            <pc:docMk/>
            <pc:sldMk cId="4046380286" sldId="540"/>
            <ac:spMk id="118799" creationId="{7F52B172-7376-428F-AD8A-531D81C80A95}"/>
          </ac:spMkLst>
        </pc:spChg>
        <pc:spChg chg="mod">
          <ac:chgData name="Shared Drive" userId="a8e99ec4-c3c1-49ac-ba97-2c12eee91f6a" providerId="ADAL" clId="{57C09E5B-D24B-43F8-B551-0261DA2F353A}" dt="2020-07-08T16:20:00.136" v="5852" actId="1037"/>
          <ac:spMkLst>
            <pc:docMk/>
            <pc:sldMk cId="4046380286" sldId="540"/>
            <ac:spMk id="118800" creationId="{7E84B4D8-3960-4A54-A99A-1292E8A83FC5}"/>
          </ac:spMkLst>
        </pc:spChg>
        <pc:grpChg chg="mod">
          <ac:chgData name="Shared Drive" userId="a8e99ec4-c3c1-49ac-ba97-2c12eee91f6a" providerId="ADAL" clId="{57C09E5B-D24B-43F8-B551-0261DA2F353A}" dt="2020-07-08T16:20:00.136" v="5852" actId="1037"/>
          <ac:grpSpMkLst>
            <pc:docMk/>
            <pc:sldMk cId="4046380286" sldId="540"/>
            <ac:grpSpMk id="544775" creationId="{D47E9358-483A-4065-AEE4-290A19E68AD4}"/>
          </ac:grpSpMkLst>
        </pc:grpChg>
      </pc:sldChg>
      <pc:sldChg chg="del">
        <pc:chgData name="Shared Drive" userId="a8e99ec4-c3c1-49ac-ba97-2c12eee91f6a" providerId="ADAL" clId="{57C09E5B-D24B-43F8-B551-0261DA2F353A}" dt="2020-07-06T14:16:18.635" v="100" actId="47"/>
        <pc:sldMkLst>
          <pc:docMk/>
          <pc:sldMk cId="1308431389" sldId="1367"/>
        </pc:sldMkLst>
      </pc:sldChg>
      <pc:sldChg chg="del">
        <pc:chgData name="Shared Drive" userId="a8e99ec4-c3c1-49ac-ba97-2c12eee91f6a" providerId="ADAL" clId="{57C09E5B-D24B-43F8-B551-0261DA2F353A}" dt="2020-07-06T14:16:18.635" v="100" actId="47"/>
        <pc:sldMkLst>
          <pc:docMk/>
          <pc:sldMk cId="828895337" sldId="1809"/>
        </pc:sldMkLst>
      </pc:sldChg>
      <pc:sldChg chg="modSp add del mod">
        <pc:chgData name="Shared Drive" userId="a8e99ec4-c3c1-49ac-ba97-2c12eee91f6a" providerId="ADAL" clId="{57C09E5B-D24B-43F8-B551-0261DA2F353A}" dt="2020-07-07T22:43:16.850" v="2346" actId="6549"/>
        <pc:sldMkLst>
          <pc:docMk/>
          <pc:sldMk cId="796977701" sldId="1916"/>
        </pc:sldMkLst>
        <pc:spChg chg="mod">
          <ac:chgData name="Shared Drive" userId="a8e99ec4-c3c1-49ac-ba97-2c12eee91f6a" providerId="ADAL" clId="{57C09E5B-D24B-43F8-B551-0261DA2F353A}" dt="2020-07-07T22:43:16.850" v="2346" actId="6549"/>
          <ac:spMkLst>
            <pc:docMk/>
            <pc:sldMk cId="796977701" sldId="1916"/>
            <ac:spMk id="3" creationId="{8B46BFF0-7281-47F8-9B4B-8F7B88744DF6}"/>
          </ac:spMkLst>
        </pc:spChg>
      </pc:sldChg>
      <pc:sldChg chg="addSp delSp modSp add mod">
        <pc:chgData name="Shared Drive" userId="a8e99ec4-c3c1-49ac-ba97-2c12eee91f6a" providerId="ADAL" clId="{57C09E5B-D24B-43F8-B551-0261DA2F353A}" dt="2020-07-07T23:22:26.923" v="3580" actId="478"/>
        <pc:sldMkLst>
          <pc:docMk/>
          <pc:sldMk cId="1272322478" sldId="1930"/>
        </pc:sldMkLst>
        <pc:spChg chg="mod">
          <ac:chgData name="Shared Drive" userId="a8e99ec4-c3c1-49ac-ba97-2c12eee91f6a" providerId="ADAL" clId="{57C09E5B-D24B-43F8-B551-0261DA2F353A}" dt="2020-07-07T23:21:07.799" v="3561" actId="1037"/>
          <ac:spMkLst>
            <pc:docMk/>
            <pc:sldMk cId="1272322478" sldId="1930"/>
            <ac:spMk id="2" creationId="{00000000-0000-0000-0000-000000000000}"/>
          </ac:spMkLst>
        </pc:spChg>
        <pc:spChg chg="add del mod">
          <ac:chgData name="Shared Drive" userId="a8e99ec4-c3c1-49ac-ba97-2c12eee91f6a" providerId="ADAL" clId="{57C09E5B-D24B-43F8-B551-0261DA2F353A}" dt="2020-07-07T23:22:24.818" v="3579" actId="478"/>
          <ac:spMkLst>
            <pc:docMk/>
            <pc:sldMk cId="1272322478" sldId="1930"/>
            <ac:spMk id="3" creationId="{10C02460-74BB-4C6F-8076-8A66DD6BED38}"/>
          </ac:spMkLst>
        </pc:spChg>
        <pc:spChg chg="mod">
          <ac:chgData name="Shared Drive" userId="a8e99ec4-c3c1-49ac-ba97-2c12eee91f6a" providerId="ADAL" clId="{57C09E5B-D24B-43F8-B551-0261DA2F353A}" dt="2020-07-07T23:21:16.275" v="3562" actId="1076"/>
          <ac:spMkLst>
            <pc:docMk/>
            <pc:sldMk cId="1272322478" sldId="1930"/>
            <ac:spMk id="5" creationId="{00000000-0000-0000-0000-000000000000}"/>
          </ac:spMkLst>
        </pc:spChg>
        <pc:spChg chg="add del mod">
          <ac:chgData name="Shared Drive" userId="a8e99ec4-c3c1-49ac-ba97-2c12eee91f6a" providerId="ADAL" clId="{57C09E5B-D24B-43F8-B551-0261DA2F353A}" dt="2020-07-07T23:22:26.923" v="3580" actId="478"/>
          <ac:spMkLst>
            <pc:docMk/>
            <pc:sldMk cId="1272322478" sldId="1930"/>
            <ac:spMk id="6" creationId="{A2D857C3-77AB-4938-98A2-434A9709C69D}"/>
          </ac:spMkLst>
        </pc:spChg>
        <pc:graphicFrameChg chg="mod">
          <ac:chgData name="Shared Drive" userId="a8e99ec4-c3c1-49ac-ba97-2c12eee91f6a" providerId="ADAL" clId="{57C09E5B-D24B-43F8-B551-0261DA2F353A}" dt="2020-07-07T23:21:16.275" v="3562" actId="1076"/>
          <ac:graphicFrameMkLst>
            <pc:docMk/>
            <pc:sldMk cId="1272322478" sldId="1930"/>
            <ac:graphicFrameMk id="4" creationId="{00000000-0000-0000-0000-000000000000}"/>
          </ac:graphicFrameMkLst>
        </pc:graphicFrameChg>
      </pc:sldChg>
      <pc:sldChg chg="del">
        <pc:chgData name="Shared Drive" userId="a8e99ec4-c3c1-49ac-ba97-2c12eee91f6a" providerId="ADAL" clId="{57C09E5B-D24B-43F8-B551-0261DA2F353A}" dt="2020-07-07T22:41:36.981" v="2236" actId="2696"/>
        <pc:sldMkLst>
          <pc:docMk/>
          <pc:sldMk cId="2146992445" sldId="1930"/>
        </pc:sldMkLst>
      </pc:sldChg>
      <pc:sldChg chg="del">
        <pc:chgData name="Shared Drive" userId="a8e99ec4-c3c1-49ac-ba97-2c12eee91f6a" providerId="ADAL" clId="{57C09E5B-D24B-43F8-B551-0261DA2F353A}" dt="2020-07-06T14:16:40.942" v="102" actId="47"/>
        <pc:sldMkLst>
          <pc:docMk/>
          <pc:sldMk cId="3418802510" sldId="1938"/>
        </pc:sldMkLst>
      </pc:sldChg>
      <pc:sldChg chg="del">
        <pc:chgData name="Shared Drive" userId="a8e99ec4-c3c1-49ac-ba97-2c12eee91f6a" providerId="ADAL" clId="{57C09E5B-D24B-43F8-B551-0261DA2F353A}" dt="2020-07-06T14:16:18.635" v="100" actId="47"/>
        <pc:sldMkLst>
          <pc:docMk/>
          <pc:sldMk cId="2984566555" sldId="1940"/>
        </pc:sldMkLst>
      </pc:sldChg>
      <pc:sldChg chg="ord">
        <pc:chgData name="Shared Drive" userId="a8e99ec4-c3c1-49ac-ba97-2c12eee91f6a" providerId="ADAL" clId="{57C09E5B-D24B-43F8-B551-0261DA2F353A}" dt="2020-07-08T14:22:44.688" v="5044"/>
        <pc:sldMkLst>
          <pc:docMk/>
          <pc:sldMk cId="1595640706" sldId="1941"/>
        </pc:sldMkLst>
      </pc:sldChg>
      <pc:sldChg chg="del">
        <pc:chgData name="Shared Drive" userId="a8e99ec4-c3c1-49ac-ba97-2c12eee91f6a" providerId="ADAL" clId="{57C09E5B-D24B-43F8-B551-0261DA2F353A}" dt="2020-07-06T14:17:15.861" v="103" actId="47"/>
        <pc:sldMkLst>
          <pc:docMk/>
          <pc:sldMk cId="1388373526" sldId="1942"/>
        </pc:sldMkLst>
      </pc:sldChg>
      <pc:sldChg chg="add ord">
        <pc:chgData name="Shared Drive" userId="a8e99ec4-c3c1-49ac-ba97-2c12eee91f6a" providerId="ADAL" clId="{57C09E5B-D24B-43F8-B551-0261DA2F353A}" dt="2020-07-23T17:36:56.442" v="16856"/>
        <pc:sldMkLst>
          <pc:docMk/>
          <pc:sldMk cId="461899779" sldId="1944"/>
        </pc:sldMkLst>
      </pc:sldChg>
      <pc:sldChg chg="delSp modSp del mod ord delAnim">
        <pc:chgData name="Shared Drive" userId="a8e99ec4-c3c1-49ac-ba97-2c12eee91f6a" providerId="ADAL" clId="{57C09E5B-D24B-43F8-B551-0261DA2F353A}" dt="2020-07-23T17:25:11.445" v="16789" actId="2696"/>
        <pc:sldMkLst>
          <pc:docMk/>
          <pc:sldMk cId="662951351" sldId="1944"/>
        </pc:sldMkLst>
        <pc:spChg chg="mod">
          <ac:chgData name="Shared Drive" userId="a8e99ec4-c3c1-49ac-ba97-2c12eee91f6a" providerId="ADAL" clId="{57C09E5B-D24B-43F8-B551-0261DA2F353A}" dt="2020-07-08T14:45:04.709" v="5425" actId="20577"/>
          <ac:spMkLst>
            <pc:docMk/>
            <pc:sldMk cId="662951351" sldId="1944"/>
            <ac:spMk id="2" creationId="{00000000-0000-0000-0000-000000000000}"/>
          </ac:spMkLst>
        </pc:spChg>
        <pc:spChg chg="mod">
          <ac:chgData name="Shared Drive" userId="a8e99ec4-c3c1-49ac-ba97-2c12eee91f6a" providerId="ADAL" clId="{57C09E5B-D24B-43F8-B551-0261DA2F353A}" dt="2020-07-08T14:46:40.418" v="5445" actId="1076"/>
          <ac:spMkLst>
            <pc:docMk/>
            <pc:sldMk cId="662951351" sldId="1944"/>
            <ac:spMk id="8" creationId="{00000000-0000-0000-0000-000000000000}"/>
          </ac:spMkLst>
        </pc:spChg>
        <pc:spChg chg="mod">
          <ac:chgData name="Shared Drive" userId="a8e99ec4-c3c1-49ac-ba97-2c12eee91f6a" providerId="ADAL" clId="{57C09E5B-D24B-43F8-B551-0261DA2F353A}" dt="2020-07-08T14:48:15.163" v="5462" actId="20577"/>
          <ac:spMkLst>
            <pc:docMk/>
            <pc:sldMk cId="662951351" sldId="1944"/>
            <ac:spMk id="11" creationId="{00000000-0000-0000-0000-000000000000}"/>
          </ac:spMkLst>
        </pc:spChg>
        <pc:spChg chg="mod">
          <ac:chgData name="Shared Drive" userId="a8e99ec4-c3c1-49ac-ba97-2c12eee91f6a" providerId="ADAL" clId="{57C09E5B-D24B-43F8-B551-0261DA2F353A}" dt="2020-07-08T14:46:12.063" v="5438" actId="1076"/>
          <ac:spMkLst>
            <pc:docMk/>
            <pc:sldMk cId="662951351" sldId="1944"/>
            <ac:spMk id="12" creationId="{00000000-0000-0000-0000-000000000000}"/>
          </ac:spMkLst>
        </pc:spChg>
        <pc:spChg chg="del">
          <ac:chgData name="Shared Drive" userId="a8e99ec4-c3c1-49ac-ba97-2c12eee91f6a" providerId="ADAL" clId="{57C09E5B-D24B-43F8-B551-0261DA2F353A}" dt="2020-07-08T14:46:44.222" v="5446" actId="478"/>
          <ac:spMkLst>
            <pc:docMk/>
            <pc:sldMk cId="662951351" sldId="1944"/>
            <ac:spMk id="15" creationId="{BE539F0F-7A54-467A-B8B2-6445787C92D1}"/>
          </ac:spMkLst>
        </pc:spChg>
        <pc:spChg chg="del">
          <ac:chgData name="Shared Drive" userId="a8e99ec4-c3c1-49ac-ba97-2c12eee91f6a" providerId="ADAL" clId="{57C09E5B-D24B-43F8-B551-0261DA2F353A}" dt="2020-07-08T14:47:52.318" v="5459" actId="478"/>
          <ac:spMkLst>
            <pc:docMk/>
            <pc:sldMk cId="662951351" sldId="1944"/>
            <ac:spMk id="16" creationId="{B0FE8BD3-FD0B-4EC7-8141-3B58DCF1C2ED}"/>
          </ac:spMkLst>
        </pc:spChg>
        <pc:spChg chg="del">
          <ac:chgData name="Shared Drive" userId="a8e99ec4-c3c1-49ac-ba97-2c12eee91f6a" providerId="ADAL" clId="{57C09E5B-D24B-43F8-B551-0261DA2F353A}" dt="2020-07-08T14:47:54.955" v="5460" actId="478"/>
          <ac:spMkLst>
            <pc:docMk/>
            <pc:sldMk cId="662951351" sldId="1944"/>
            <ac:spMk id="19" creationId="{7DC610DD-1601-46DB-8985-CBDFF1155BA9}"/>
          </ac:spMkLst>
        </pc:spChg>
        <pc:spChg chg="del">
          <ac:chgData name="Shared Drive" userId="a8e99ec4-c3c1-49ac-ba97-2c12eee91f6a" providerId="ADAL" clId="{57C09E5B-D24B-43F8-B551-0261DA2F353A}" dt="2020-07-08T14:47:49.296" v="5458" actId="478"/>
          <ac:spMkLst>
            <pc:docMk/>
            <pc:sldMk cId="662951351" sldId="1944"/>
            <ac:spMk id="20" creationId="{B9D0D77B-7725-442F-AD11-7C46186C4431}"/>
          </ac:spMkLst>
        </pc:spChg>
      </pc:sldChg>
      <pc:sldChg chg="add del">
        <pc:chgData name="Shared Drive" userId="a8e99ec4-c3c1-49ac-ba97-2c12eee91f6a" providerId="ADAL" clId="{57C09E5B-D24B-43F8-B551-0261DA2F353A}" dt="2020-07-08T14:22:21.080" v="5032" actId="47"/>
        <pc:sldMkLst>
          <pc:docMk/>
          <pc:sldMk cId="2195281638" sldId="1946"/>
        </pc:sldMkLst>
      </pc:sldChg>
      <pc:sldChg chg="del">
        <pc:chgData name="Shared Drive" userId="a8e99ec4-c3c1-49ac-ba97-2c12eee91f6a" providerId="ADAL" clId="{57C09E5B-D24B-43F8-B551-0261DA2F353A}" dt="2020-07-06T14:17:15.861" v="103" actId="47"/>
        <pc:sldMkLst>
          <pc:docMk/>
          <pc:sldMk cId="712422793" sldId="1947"/>
        </pc:sldMkLst>
      </pc:sldChg>
      <pc:sldChg chg="del">
        <pc:chgData name="Shared Drive" userId="a8e99ec4-c3c1-49ac-ba97-2c12eee91f6a" providerId="ADAL" clId="{57C09E5B-D24B-43F8-B551-0261DA2F353A}" dt="2020-07-06T14:17:15.861" v="103" actId="47"/>
        <pc:sldMkLst>
          <pc:docMk/>
          <pc:sldMk cId="2631445654" sldId="1948"/>
        </pc:sldMkLst>
      </pc:sldChg>
      <pc:sldChg chg="del">
        <pc:chgData name="Shared Drive" userId="a8e99ec4-c3c1-49ac-ba97-2c12eee91f6a" providerId="ADAL" clId="{57C09E5B-D24B-43F8-B551-0261DA2F353A}" dt="2020-07-06T14:17:15.861" v="103" actId="47"/>
        <pc:sldMkLst>
          <pc:docMk/>
          <pc:sldMk cId="931507125" sldId="1949"/>
        </pc:sldMkLst>
      </pc:sldChg>
      <pc:sldChg chg="del">
        <pc:chgData name="Shared Drive" userId="a8e99ec4-c3c1-49ac-ba97-2c12eee91f6a" providerId="ADAL" clId="{57C09E5B-D24B-43F8-B551-0261DA2F353A}" dt="2020-07-06T14:17:15.861" v="103" actId="47"/>
        <pc:sldMkLst>
          <pc:docMk/>
          <pc:sldMk cId="4108928293" sldId="1950"/>
        </pc:sldMkLst>
      </pc:sldChg>
      <pc:sldChg chg="del">
        <pc:chgData name="Shared Drive" userId="a8e99ec4-c3c1-49ac-ba97-2c12eee91f6a" providerId="ADAL" clId="{57C09E5B-D24B-43F8-B551-0261DA2F353A}" dt="2020-07-06T14:16:39.795" v="101" actId="47"/>
        <pc:sldMkLst>
          <pc:docMk/>
          <pc:sldMk cId="2018481113" sldId="1951"/>
        </pc:sldMkLst>
      </pc:sldChg>
      <pc:sldChg chg="delSp modSp add del modAnim">
        <pc:chgData name="Shared Drive" userId="a8e99ec4-c3c1-49ac-ba97-2c12eee91f6a" providerId="ADAL" clId="{57C09E5B-D24B-43F8-B551-0261DA2F353A}" dt="2020-07-23T13:36:35.520" v="12938" actId="207"/>
        <pc:sldMkLst>
          <pc:docMk/>
          <pc:sldMk cId="1110279188" sldId="1970"/>
        </pc:sldMkLst>
        <pc:spChg chg="del mod">
          <ac:chgData name="Shared Drive" userId="a8e99ec4-c3c1-49ac-ba97-2c12eee91f6a" providerId="ADAL" clId="{57C09E5B-D24B-43F8-B551-0261DA2F353A}" dt="2020-07-23T13:36:27.956" v="12936" actId="478"/>
          <ac:spMkLst>
            <pc:docMk/>
            <pc:sldMk cId="1110279188" sldId="1970"/>
            <ac:spMk id="3" creationId="{ADA9C889-31FF-4C23-9954-E7FA6ADAD067}"/>
          </ac:spMkLst>
        </pc:spChg>
        <pc:spChg chg="mod">
          <ac:chgData name="Shared Drive" userId="a8e99ec4-c3c1-49ac-ba97-2c12eee91f6a" providerId="ADAL" clId="{57C09E5B-D24B-43F8-B551-0261DA2F353A}" dt="2020-07-23T13:36:35.520" v="12938" actId="207"/>
          <ac:spMkLst>
            <pc:docMk/>
            <pc:sldMk cId="1110279188" sldId="1970"/>
            <ac:spMk id="5" creationId="{2AA1352B-451A-456D-B781-E13B748CEC73}"/>
          </ac:spMkLst>
        </pc:spChg>
      </pc:sldChg>
      <pc:sldChg chg="addSp delSp modSp mod">
        <pc:chgData name="Shared Drive" userId="a8e99ec4-c3c1-49ac-ba97-2c12eee91f6a" providerId="ADAL" clId="{57C09E5B-D24B-43F8-B551-0261DA2F353A}" dt="2020-07-24T00:19:12.623" v="23496" actId="20577"/>
        <pc:sldMkLst>
          <pc:docMk/>
          <pc:sldMk cId="2405227361" sldId="2172"/>
        </pc:sldMkLst>
        <pc:spChg chg="add del">
          <ac:chgData name="Shared Drive" userId="a8e99ec4-c3c1-49ac-ba97-2c12eee91f6a" providerId="ADAL" clId="{57C09E5B-D24B-43F8-B551-0261DA2F353A}" dt="2020-07-23T17:48:44.651" v="17397" actId="22"/>
          <ac:spMkLst>
            <pc:docMk/>
            <pc:sldMk cId="2405227361" sldId="2172"/>
            <ac:spMk id="2" creationId="{BFA216C1-6DC0-4AD3-9AAC-74C3CE08955B}"/>
          </ac:spMkLst>
        </pc:spChg>
        <pc:spChg chg="mod">
          <ac:chgData name="Shared Drive" userId="a8e99ec4-c3c1-49ac-ba97-2c12eee91f6a" providerId="ADAL" clId="{57C09E5B-D24B-43F8-B551-0261DA2F353A}" dt="2020-07-24T00:19:12.623" v="23496" actId="20577"/>
          <ac:spMkLst>
            <pc:docMk/>
            <pc:sldMk cId="2405227361" sldId="2172"/>
            <ac:spMk id="218" creationId="{E8798B27-8ADE-46BB-AF80-255BC40B13CE}"/>
          </ac:spMkLst>
        </pc:spChg>
      </pc:sldChg>
      <pc:sldChg chg="del">
        <pc:chgData name="Shared Drive" userId="a8e99ec4-c3c1-49ac-ba97-2c12eee91f6a" providerId="ADAL" clId="{57C09E5B-D24B-43F8-B551-0261DA2F353A}" dt="2020-07-06T14:16:18.635" v="100" actId="47"/>
        <pc:sldMkLst>
          <pc:docMk/>
          <pc:sldMk cId="4189485641" sldId="2174"/>
        </pc:sldMkLst>
      </pc:sldChg>
      <pc:sldChg chg="add del">
        <pc:chgData name="Shared Drive" userId="a8e99ec4-c3c1-49ac-ba97-2c12eee91f6a" providerId="ADAL" clId="{57C09E5B-D24B-43F8-B551-0261DA2F353A}" dt="2020-07-06T14:20:18.470" v="109"/>
        <pc:sldMkLst>
          <pc:docMk/>
          <pc:sldMk cId="1626552632" sldId="2180"/>
        </pc:sldMkLst>
      </pc:sldChg>
      <pc:sldChg chg="add del">
        <pc:chgData name="Shared Drive" userId="a8e99ec4-c3c1-49ac-ba97-2c12eee91f6a" providerId="ADAL" clId="{57C09E5B-D24B-43F8-B551-0261DA2F353A}" dt="2020-07-06T14:20:18.470" v="109"/>
        <pc:sldMkLst>
          <pc:docMk/>
          <pc:sldMk cId="4277567555" sldId="2181"/>
        </pc:sldMkLst>
      </pc:sldChg>
      <pc:sldChg chg="del">
        <pc:chgData name="Shared Drive" userId="a8e99ec4-c3c1-49ac-ba97-2c12eee91f6a" providerId="ADAL" clId="{57C09E5B-D24B-43F8-B551-0261DA2F353A}" dt="2020-07-06T13:57:15.673" v="0" actId="47"/>
        <pc:sldMkLst>
          <pc:docMk/>
          <pc:sldMk cId="3246267506" sldId="2186"/>
        </pc:sldMkLst>
      </pc:sldChg>
      <pc:sldChg chg="del">
        <pc:chgData name="Shared Drive" userId="a8e99ec4-c3c1-49ac-ba97-2c12eee91f6a" providerId="ADAL" clId="{57C09E5B-D24B-43F8-B551-0261DA2F353A}" dt="2020-07-06T14:16:18.635" v="100" actId="47"/>
        <pc:sldMkLst>
          <pc:docMk/>
          <pc:sldMk cId="2303274334" sldId="2187"/>
        </pc:sldMkLst>
      </pc:sldChg>
      <pc:sldChg chg="del">
        <pc:chgData name="Shared Drive" userId="a8e99ec4-c3c1-49ac-ba97-2c12eee91f6a" providerId="ADAL" clId="{57C09E5B-D24B-43F8-B551-0261DA2F353A}" dt="2020-07-06T14:16:18.635" v="100" actId="47"/>
        <pc:sldMkLst>
          <pc:docMk/>
          <pc:sldMk cId="3212373085" sldId="2188"/>
        </pc:sldMkLst>
      </pc:sldChg>
      <pc:sldChg chg="del">
        <pc:chgData name="Shared Drive" userId="a8e99ec4-c3c1-49ac-ba97-2c12eee91f6a" providerId="ADAL" clId="{57C09E5B-D24B-43F8-B551-0261DA2F353A}" dt="2020-07-06T14:16:18.635" v="100" actId="47"/>
        <pc:sldMkLst>
          <pc:docMk/>
          <pc:sldMk cId="3867043749" sldId="2189"/>
        </pc:sldMkLst>
      </pc:sldChg>
      <pc:sldChg chg="del">
        <pc:chgData name="Shared Drive" userId="a8e99ec4-c3c1-49ac-ba97-2c12eee91f6a" providerId="ADAL" clId="{57C09E5B-D24B-43F8-B551-0261DA2F353A}" dt="2020-07-06T13:57:15.673" v="0" actId="47"/>
        <pc:sldMkLst>
          <pc:docMk/>
          <pc:sldMk cId="2905827850" sldId="2191"/>
        </pc:sldMkLst>
      </pc:sldChg>
      <pc:sldChg chg="modSp del mod ord">
        <pc:chgData name="Shared Drive" userId="a8e99ec4-c3c1-49ac-ba97-2c12eee91f6a" providerId="ADAL" clId="{57C09E5B-D24B-43F8-B551-0261DA2F353A}" dt="2020-07-23T19:03:39.244" v="20145" actId="47"/>
        <pc:sldMkLst>
          <pc:docMk/>
          <pc:sldMk cId="1438045066" sldId="2192"/>
        </pc:sldMkLst>
        <pc:spChg chg="mod">
          <ac:chgData name="Shared Drive" userId="a8e99ec4-c3c1-49ac-ba97-2c12eee91f6a" providerId="ADAL" clId="{57C09E5B-D24B-43F8-B551-0261DA2F353A}" dt="2020-07-08T14:23:46.906" v="5095" actId="20577"/>
          <ac:spMkLst>
            <pc:docMk/>
            <pc:sldMk cId="1438045066" sldId="2192"/>
            <ac:spMk id="12" creationId="{00000000-0000-0000-0000-000000000000}"/>
          </ac:spMkLst>
        </pc:spChg>
      </pc:sldChg>
      <pc:sldChg chg="del">
        <pc:chgData name="Shared Drive" userId="a8e99ec4-c3c1-49ac-ba97-2c12eee91f6a" providerId="ADAL" clId="{57C09E5B-D24B-43F8-B551-0261DA2F353A}" dt="2020-07-06T13:57:15.673" v="0" actId="47"/>
        <pc:sldMkLst>
          <pc:docMk/>
          <pc:sldMk cId="264866311" sldId="2194"/>
        </pc:sldMkLst>
      </pc:sldChg>
      <pc:sldChg chg="del">
        <pc:chgData name="Shared Drive" userId="a8e99ec4-c3c1-49ac-ba97-2c12eee91f6a" providerId="ADAL" clId="{57C09E5B-D24B-43F8-B551-0261DA2F353A}" dt="2020-07-06T13:57:15.673" v="0" actId="47"/>
        <pc:sldMkLst>
          <pc:docMk/>
          <pc:sldMk cId="923168936" sldId="2195"/>
        </pc:sldMkLst>
      </pc:sldChg>
      <pc:sldChg chg="del">
        <pc:chgData name="Shared Drive" userId="a8e99ec4-c3c1-49ac-ba97-2c12eee91f6a" providerId="ADAL" clId="{57C09E5B-D24B-43F8-B551-0261DA2F353A}" dt="2020-07-06T14:17:19.302" v="104" actId="47"/>
        <pc:sldMkLst>
          <pc:docMk/>
          <pc:sldMk cId="3133775382" sldId="2196"/>
        </pc:sldMkLst>
      </pc:sldChg>
      <pc:sldChg chg="del">
        <pc:chgData name="Shared Drive" userId="a8e99ec4-c3c1-49ac-ba97-2c12eee91f6a" providerId="ADAL" clId="{57C09E5B-D24B-43F8-B551-0261DA2F353A}" dt="2020-07-06T14:17:24.282" v="105" actId="47"/>
        <pc:sldMkLst>
          <pc:docMk/>
          <pc:sldMk cId="2415809881" sldId="2197"/>
        </pc:sldMkLst>
      </pc:sldChg>
      <pc:sldChg chg="ord">
        <pc:chgData name="Shared Drive" userId="a8e99ec4-c3c1-49ac-ba97-2c12eee91f6a" providerId="ADAL" clId="{57C09E5B-D24B-43F8-B551-0261DA2F353A}" dt="2020-07-08T14:22:44.688" v="5044"/>
        <pc:sldMkLst>
          <pc:docMk/>
          <pc:sldMk cId="1525846096" sldId="2198"/>
        </pc:sldMkLst>
      </pc:sldChg>
      <pc:sldChg chg="del">
        <pc:chgData name="Shared Drive" userId="a8e99ec4-c3c1-49ac-ba97-2c12eee91f6a" providerId="ADAL" clId="{57C09E5B-D24B-43F8-B551-0261DA2F353A}" dt="2020-07-06T14:17:24.282" v="105" actId="47"/>
        <pc:sldMkLst>
          <pc:docMk/>
          <pc:sldMk cId="3788784744" sldId="2199"/>
        </pc:sldMkLst>
      </pc:sldChg>
      <pc:sldChg chg="addSp delSp modSp add del mod modAnim modNotesTx">
        <pc:chgData name="Shared Drive" userId="a8e99ec4-c3c1-49ac-ba97-2c12eee91f6a" providerId="ADAL" clId="{57C09E5B-D24B-43F8-B551-0261DA2F353A}" dt="2020-07-23T22:17:04.517" v="23345" actId="20577"/>
        <pc:sldMkLst>
          <pc:docMk/>
          <pc:sldMk cId="2061636891" sldId="2201"/>
        </pc:sldMkLst>
        <pc:spChg chg="mod">
          <ac:chgData name="Shared Drive" userId="a8e99ec4-c3c1-49ac-ba97-2c12eee91f6a" providerId="ADAL" clId="{57C09E5B-D24B-43F8-B551-0261DA2F353A}" dt="2020-07-23T22:15:38.838" v="23140" actId="20577"/>
          <ac:spMkLst>
            <pc:docMk/>
            <pc:sldMk cId="2061636891" sldId="2201"/>
            <ac:spMk id="2" creationId="{A89AF2B2-10CC-4743-92F2-C1ADD924FF40}"/>
          </ac:spMkLst>
        </pc:spChg>
        <pc:spChg chg="del">
          <ac:chgData name="Shared Drive" userId="a8e99ec4-c3c1-49ac-ba97-2c12eee91f6a" providerId="ADAL" clId="{57C09E5B-D24B-43F8-B551-0261DA2F353A}" dt="2020-07-23T22:14:30.382" v="23090" actId="478"/>
          <ac:spMkLst>
            <pc:docMk/>
            <pc:sldMk cId="2061636891" sldId="2201"/>
            <ac:spMk id="3" creationId="{09B51C26-7D60-4600-844A-A97481CD857E}"/>
          </ac:spMkLst>
        </pc:spChg>
        <pc:spChg chg="del">
          <ac:chgData name="Shared Drive" userId="a8e99ec4-c3c1-49ac-ba97-2c12eee91f6a" providerId="ADAL" clId="{57C09E5B-D24B-43F8-B551-0261DA2F353A}" dt="2020-07-23T22:12:22.866" v="23018" actId="478"/>
          <ac:spMkLst>
            <pc:docMk/>
            <pc:sldMk cId="2061636891" sldId="2201"/>
            <ac:spMk id="5" creationId="{FA7A3F7B-BB64-455D-AA6F-CBAC0FDE25D5}"/>
          </ac:spMkLst>
        </pc:spChg>
        <pc:spChg chg="del">
          <ac:chgData name="Shared Drive" userId="a8e99ec4-c3c1-49ac-ba97-2c12eee91f6a" providerId="ADAL" clId="{57C09E5B-D24B-43F8-B551-0261DA2F353A}" dt="2020-07-23T22:12:52.406" v="23063" actId="478"/>
          <ac:spMkLst>
            <pc:docMk/>
            <pc:sldMk cId="2061636891" sldId="2201"/>
            <ac:spMk id="6" creationId="{35C0484C-23D7-42A8-9DC4-7BE8814B44B8}"/>
          </ac:spMkLst>
        </pc:spChg>
        <pc:spChg chg="del">
          <ac:chgData name="Shared Drive" userId="a8e99ec4-c3c1-49ac-ba97-2c12eee91f6a" providerId="ADAL" clId="{57C09E5B-D24B-43F8-B551-0261DA2F353A}" dt="2020-07-23T22:12:39.286" v="23037" actId="478"/>
          <ac:spMkLst>
            <pc:docMk/>
            <pc:sldMk cId="2061636891" sldId="2201"/>
            <ac:spMk id="7" creationId="{24FD98B6-48E5-4649-9601-BD09F542119F}"/>
          </ac:spMkLst>
        </pc:spChg>
        <pc:spChg chg="add mod">
          <ac:chgData name="Shared Drive" userId="a8e99ec4-c3c1-49ac-ba97-2c12eee91f6a" providerId="ADAL" clId="{57C09E5B-D24B-43F8-B551-0261DA2F353A}" dt="2020-07-23T22:13:47.653" v="23087" actId="1076"/>
          <ac:spMkLst>
            <pc:docMk/>
            <pc:sldMk cId="2061636891" sldId="2201"/>
            <ac:spMk id="9" creationId="{B922B00D-53D9-4EDD-A417-D966A7A73889}"/>
          </ac:spMkLst>
        </pc:spChg>
        <pc:graphicFrameChg chg="mod">
          <ac:chgData name="Shared Drive" userId="a8e99ec4-c3c1-49ac-ba97-2c12eee91f6a" providerId="ADAL" clId="{57C09E5B-D24B-43F8-B551-0261DA2F353A}" dt="2020-07-23T22:15:46.748" v="23182" actId="1038"/>
          <ac:graphicFrameMkLst>
            <pc:docMk/>
            <pc:sldMk cId="2061636891" sldId="2201"/>
            <ac:graphicFrameMk id="4" creationId="{64DD433E-36A0-41A1-9B16-E647A11D3B72}"/>
          </ac:graphicFrameMkLst>
        </pc:graphicFrameChg>
        <pc:picChg chg="del">
          <ac:chgData name="Shared Drive" userId="a8e99ec4-c3c1-49ac-ba97-2c12eee91f6a" providerId="ADAL" clId="{57C09E5B-D24B-43F8-B551-0261DA2F353A}" dt="2020-07-23T22:14:27.653" v="23089" actId="478"/>
          <ac:picMkLst>
            <pc:docMk/>
            <pc:sldMk cId="2061636891" sldId="2201"/>
            <ac:picMk id="8" creationId="{6E67541B-2BCA-45DD-A76A-EAF5D03CAF73}"/>
          </ac:picMkLst>
        </pc:picChg>
      </pc:sldChg>
      <pc:sldChg chg="del">
        <pc:chgData name="Shared Drive" userId="a8e99ec4-c3c1-49ac-ba97-2c12eee91f6a" providerId="ADAL" clId="{57C09E5B-D24B-43F8-B551-0261DA2F353A}" dt="2020-07-06T13:57:15.673" v="0" actId="47"/>
        <pc:sldMkLst>
          <pc:docMk/>
          <pc:sldMk cId="2791614685" sldId="2202"/>
        </pc:sldMkLst>
      </pc:sldChg>
      <pc:sldChg chg="add del">
        <pc:chgData name="Shared Drive" userId="a8e99ec4-c3c1-49ac-ba97-2c12eee91f6a" providerId="ADAL" clId="{57C09E5B-D24B-43F8-B551-0261DA2F353A}" dt="2020-07-06T14:20:33.846" v="111"/>
        <pc:sldMkLst>
          <pc:docMk/>
          <pc:sldMk cId="2395506925" sldId="2204"/>
        </pc:sldMkLst>
      </pc:sldChg>
      <pc:sldChg chg="del">
        <pc:chgData name="Shared Drive" userId="a8e99ec4-c3c1-49ac-ba97-2c12eee91f6a" providerId="ADAL" clId="{57C09E5B-D24B-43F8-B551-0261DA2F353A}" dt="2020-07-06T13:57:15.673" v="0" actId="47"/>
        <pc:sldMkLst>
          <pc:docMk/>
          <pc:sldMk cId="1264601295" sldId="2207"/>
        </pc:sldMkLst>
      </pc:sldChg>
      <pc:sldChg chg="del">
        <pc:chgData name="Shared Drive" userId="a8e99ec4-c3c1-49ac-ba97-2c12eee91f6a" providerId="ADAL" clId="{57C09E5B-D24B-43F8-B551-0261DA2F353A}" dt="2020-07-06T13:57:15.673" v="0" actId="47"/>
        <pc:sldMkLst>
          <pc:docMk/>
          <pc:sldMk cId="1564842787" sldId="2208"/>
        </pc:sldMkLst>
      </pc:sldChg>
      <pc:sldChg chg="del">
        <pc:chgData name="Shared Drive" userId="a8e99ec4-c3c1-49ac-ba97-2c12eee91f6a" providerId="ADAL" clId="{57C09E5B-D24B-43F8-B551-0261DA2F353A}" dt="2020-07-06T14:16:18.635" v="100" actId="47"/>
        <pc:sldMkLst>
          <pc:docMk/>
          <pc:sldMk cId="1205320538" sldId="2209"/>
        </pc:sldMkLst>
      </pc:sldChg>
      <pc:sldChg chg="del">
        <pc:chgData name="Shared Drive" userId="a8e99ec4-c3c1-49ac-ba97-2c12eee91f6a" providerId="ADAL" clId="{57C09E5B-D24B-43F8-B551-0261DA2F353A}" dt="2020-07-06T14:17:15.861" v="103" actId="47"/>
        <pc:sldMkLst>
          <pc:docMk/>
          <pc:sldMk cId="3001100653" sldId="2210"/>
        </pc:sldMkLst>
      </pc:sldChg>
      <pc:sldChg chg="modSp mod">
        <pc:chgData name="Shared Drive" userId="a8e99ec4-c3c1-49ac-ba97-2c12eee91f6a" providerId="ADAL" clId="{57C09E5B-D24B-43F8-B551-0261DA2F353A}" dt="2020-07-08T14:22:32.570" v="5042" actId="20577"/>
        <pc:sldMkLst>
          <pc:docMk/>
          <pc:sldMk cId="2482389436" sldId="2211"/>
        </pc:sldMkLst>
        <pc:spChg chg="mod">
          <ac:chgData name="Shared Drive" userId="a8e99ec4-c3c1-49ac-ba97-2c12eee91f6a" providerId="ADAL" clId="{57C09E5B-D24B-43F8-B551-0261DA2F353A}" dt="2020-07-08T14:22:32.570" v="5042" actId="20577"/>
          <ac:spMkLst>
            <pc:docMk/>
            <pc:sldMk cId="2482389436" sldId="2211"/>
            <ac:spMk id="218" creationId="{E8798B27-8ADE-46BB-AF80-255BC40B13CE}"/>
          </ac:spMkLst>
        </pc:spChg>
      </pc:sldChg>
      <pc:sldChg chg="del">
        <pc:chgData name="Shared Drive" userId="a8e99ec4-c3c1-49ac-ba97-2c12eee91f6a" providerId="ADAL" clId="{57C09E5B-D24B-43F8-B551-0261DA2F353A}" dt="2020-07-23T19:03:51.058" v="20146" actId="47"/>
        <pc:sldMkLst>
          <pc:docMk/>
          <pc:sldMk cId="3418691728" sldId="2212"/>
        </pc:sldMkLst>
      </pc:sldChg>
      <pc:sldChg chg="del">
        <pc:chgData name="Shared Drive" userId="a8e99ec4-c3c1-49ac-ba97-2c12eee91f6a" providerId="ADAL" clId="{57C09E5B-D24B-43F8-B551-0261DA2F353A}" dt="2020-07-06T14:18:44.084" v="108" actId="47"/>
        <pc:sldMkLst>
          <pc:docMk/>
          <pc:sldMk cId="377802413" sldId="2214"/>
        </pc:sldMkLst>
      </pc:sldChg>
      <pc:sldChg chg="del">
        <pc:chgData name="Shared Drive" userId="a8e99ec4-c3c1-49ac-ba97-2c12eee91f6a" providerId="ADAL" clId="{57C09E5B-D24B-43F8-B551-0261DA2F353A}" dt="2020-07-06T14:18:44.084" v="108" actId="47"/>
        <pc:sldMkLst>
          <pc:docMk/>
          <pc:sldMk cId="4242939944" sldId="2215"/>
        </pc:sldMkLst>
      </pc:sldChg>
      <pc:sldChg chg="del">
        <pc:chgData name="Shared Drive" userId="a8e99ec4-c3c1-49ac-ba97-2c12eee91f6a" providerId="ADAL" clId="{57C09E5B-D24B-43F8-B551-0261DA2F353A}" dt="2020-07-06T14:18:44.084" v="108" actId="47"/>
        <pc:sldMkLst>
          <pc:docMk/>
          <pc:sldMk cId="0" sldId="2216"/>
        </pc:sldMkLst>
      </pc:sldChg>
      <pc:sldChg chg="del">
        <pc:chgData name="Shared Drive" userId="a8e99ec4-c3c1-49ac-ba97-2c12eee91f6a" providerId="ADAL" clId="{57C09E5B-D24B-43F8-B551-0261DA2F353A}" dt="2020-07-06T14:18:44.084" v="108" actId="47"/>
        <pc:sldMkLst>
          <pc:docMk/>
          <pc:sldMk cId="0" sldId="2219"/>
        </pc:sldMkLst>
      </pc:sldChg>
      <pc:sldChg chg="del">
        <pc:chgData name="Shared Drive" userId="a8e99ec4-c3c1-49ac-ba97-2c12eee91f6a" providerId="ADAL" clId="{57C09E5B-D24B-43F8-B551-0261DA2F353A}" dt="2020-07-06T14:18:44.084" v="108" actId="47"/>
        <pc:sldMkLst>
          <pc:docMk/>
          <pc:sldMk cId="0" sldId="2220"/>
        </pc:sldMkLst>
      </pc:sldChg>
      <pc:sldChg chg="del">
        <pc:chgData name="Shared Drive" userId="a8e99ec4-c3c1-49ac-ba97-2c12eee91f6a" providerId="ADAL" clId="{57C09E5B-D24B-43F8-B551-0261DA2F353A}" dt="2020-07-06T14:18:44.084" v="108" actId="47"/>
        <pc:sldMkLst>
          <pc:docMk/>
          <pc:sldMk cId="785409301" sldId="2221"/>
        </pc:sldMkLst>
      </pc:sldChg>
      <pc:sldChg chg="del">
        <pc:chgData name="Shared Drive" userId="a8e99ec4-c3c1-49ac-ba97-2c12eee91f6a" providerId="ADAL" clId="{57C09E5B-D24B-43F8-B551-0261DA2F353A}" dt="2020-07-06T14:18:44.084" v="108" actId="47"/>
        <pc:sldMkLst>
          <pc:docMk/>
          <pc:sldMk cId="4156539995" sldId="2223"/>
        </pc:sldMkLst>
      </pc:sldChg>
      <pc:sldChg chg="del">
        <pc:chgData name="Shared Drive" userId="a8e99ec4-c3c1-49ac-ba97-2c12eee91f6a" providerId="ADAL" clId="{57C09E5B-D24B-43F8-B551-0261DA2F353A}" dt="2020-07-06T13:57:15.673" v="0" actId="47"/>
        <pc:sldMkLst>
          <pc:docMk/>
          <pc:sldMk cId="807771525" sldId="2225"/>
        </pc:sldMkLst>
      </pc:sldChg>
      <pc:sldChg chg="del">
        <pc:chgData name="Shared Drive" userId="a8e99ec4-c3c1-49ac-ba97-2c12eee91f6a" providerId="ADAL" clId="{57C09E5B-D24B-43F8-B551-0261DA2F353A}" dt="2020-07-06T13:57:15.673" v="0" actId="47"/>
        <pc:sldMkLst>
          <pc:docMk/>
          <pc:sldMk cId="4289804004" sldId="2226"/>
        </pc:sldMkLst>
      </pc:sldChg>
      <pc:sldChg chg="add del">
        <pc:chgData name="Shared Drive" userId="a8e99ec4-c3c1-49ac-ba97-2c12eee91f6a" providerId="ADAL" clId="{57C09E5B-D24B-43F8-B551-0261DA2F353A}" dt="2020-07-23T13:36:53.388" v="12939" actId="47"/>
        <pc:sldMkLst>
          <pc:docMk/>
          <pc:sldMk cId="2063481836" sldId="2227"/>
        </pc:sldMkLst>
      </pc:sldChg>
      <pc:sldChg chg="del">
        <pc:chgData name="Shared Drive" userId="a8e99ec4-c3c1-49ac-ba97-2c12eee91f6a" providerId="ADAL" clId="{57C09E5B-D24B-43F8-B551-0261DA2F353A}" dt="2020-07-06T14:16:18.635" v="100" actId="47"/>
        <pc:sldMkLst>
          <pc:docMk/>
          <pc:sldMk cId="3886158676" sldId="2233"/>
        </pc:sldMkLst>
      </pc:sldChg>
      <pc:sldChg chg="del">
        <pc:chgData name="Shared Drive" userId="a8e99ec4-c3c1-49ac-ba97-2c12eee91f6a" providerId="ADAL" clId="{57C09E5B-D24B-43F8-B551-0261DA2F353A}" dt="2020-07-06T14:16:18.635" v="100" actId="47"/>
        <pc:sldMkLst>
          <pc:docMk/>
          <pc:sldMk cId="2674574027" sldId="2234"/>
        </pc:sldMkLst>
      </pc:sldChg>
      <pc:sldChg chg="del">
        <pc:chgData name="Shared Drive" userId="a8e99ec4-c3c1-49ac-ba97-2c12eee91f6a" providerId="ADAL" clId="{57C09E5B-D24B-43F8-B551-0261DA2F353A}" dt="2020-07-06T14:16:18.635" v="100" actId="47"/>
        <pc:sldMkLst>
          <pc:docMk/>
          <pc:sldMk cId="2247543659" sldId="2235"/>
        </pc:sldMkLst>
      </pc:sldChg>
      <pc:sldChg chg="del">
        <pc:chgData name="Shared Drive" userId="a8e99ec4-c3c1-49ac-ba97-2c12eee91f6a" providerId="ADAL" clId="{57C09E5B-D24B-43F8-B551-0261DA2F353A}" dt="2020-07-06T14:16:18.635" v="100" actId="47"/>
        <pc:sldMkLst>
          <pc:docMk/>
          <pc:sldMk cId="220558103" sldId="2236"/>
        </pc:sldMkLst>
      </pc:sldChg>
      <pc:sldChg chg="del">
        <pc:chgData name="Shared Drive" userId="a8e99ec4-c3c1-49ac-ba97-2c12eee91f6a" providerId="ADAL" clId="{57C09E5B-D24B-43F8-B551-0261DA2F353A}" dt="2020-07-06T14:16:18.635" v="100" actId="47"/>
        <pc:sldMkLst>
          <pc:docMk/>
          <pc:sldMk cId="3437572807" sldId="2237"/>
        </pc:sldMkLst>
      </pc:sldChg>
      <pc:sldChg chg="add del">
        <pc:chgData name="Shared Drive" userId="a8e99ec4-c3c1-49ac-ba97-2c12eee91f6a" providerId="ADAL" clId="{57C09E5B-D24B-43F8-B551-0261DA2F353A}" dt="2020-07-07T22:30:44.080" v="2011" actId="47"/>
        <pc:sldMkLst>
          <pc:docMk/>
          <pc:sldMk cId="1371467777" sldId="2241"/>
        </pc:sldMkLst>
      </pc:sldChg>
      <pc:sldChg chg="add">
        <pc:chgData name="Shared Drive" userId="a8e99ec4-c3c1-49ac-ba97-2c12eee91f6a" providerId="ADAL" clId="{57C09E5B-D24B-43F8-B551-0261DA2F353A}" dt="2020-07-07T22:40:14.838" v="2231"/>
        <pc:sldMkLst>
          <pc:docMk/>
          <pc:sldMk cId="289430935" sldId="2242"/>
        </pc:sldMkLst>
      </pc:sldChg>
      <pc:sldChg chg="add del">
        <pc:chgData name="Shared Drive" userId="a8e99ec4-c3c1-49ac-ba97-2c12eee91f6a" providerId="ADAL" clId="{57C09E5B-D24B-43F8-B551-0261DA2F353A}" dt="2020-07-07T22:40:11.273" v="2230" actId="2696"/>
        <pc:sldMkLst>
          <pc:docMk/>
          <pc:sldMk cId="2970621778" sldId="2242"/>
        </pc:sldMkLst>
      </pc:sldChg>
      <pc:sldChg chg="add del">
        <pc:chgData name="Shared Drive" userId="a8e99ec4-c3c1-49ac-ba97-2c12eee91f6a" providerId="ADAL" clId="{57C09E5B-D24B-43F8-B551-0261DA2F353A}" dt="2020-07-07T22:31:13.257" v="2012" actId="47"/>
        <pc:sldMkLst>
          <pc:docMk/>
          <pc:sldMk cId="614251493" sldId="2243"/>
        </pc:sldMkLst>
      </pc:sldChg>
      <pc:sldChg chg="modSp add del mod">
        <pc:chgData name="Shared Drive" userId="a8e99ec4-c3c1-49ac-ba97-2c12eee91f6a" providerId="ADAL" clId="{57C09E5B-D24B-43F8-B551-0261DA2F353A}" dt="2020-07-07T23:15:57.243" v="3476" actId="47"/>
        <pc:sldMkLst>
          <pc:docMk/>
          <pc:sldMk cId="500355754" sldId="2244"/>
        </pc:sldMkLst>
        <pc:spChg chg="mod">
          <ac:chgData name="Shared Drive" userId="a8e99ec4-c3c1-49ac-ba97-2c12eee91f6a" providerId="ADAL" clId="{57C09E5B-D24B-43F8-B551-0261DA2F353A}" dt="2020-07-07T22:22:30.392" v="1755" actId="6549"/>
          <ac:spMkLst>
            <pc:docMk/>
            <pc:sldMk cId="500355754" sldId="2244"/>
            <ac:spMk id="218" creationId="{E8798B27-8ADE-46BB-AF80-255BC40B13CE}"/>
          </ac:spMkLst>
        </pc:spChg>
      </pc:sldChg>
      <pc:sldChg chg="add del">
        <pc:chgData name="Shared Drive" userId="a8e99ec4-c3c1-49ac-ba97-2c12eee91f6a" providerId="ADAL" clId="{57C09E5B-D24B-43F8-B551-0261DA2F353A}" dt="2020-07-07T22:31:13.257" v="2012" actId="47"/>
        <pc:sldMkLst>
          <pc:docMk/>
          <pc:sldMk cId="2799444932" sldId="2246"/>
        </pc:sldMkLst>
      </pc:sldChg>
      <pc:sldChg chg="del">
        <pc:chgData name="Shared Drive" userId="a8e99ec4-c3c1-49ac-ba97-2c12eee91f6a" providerId="ADAL" clId="{57C09E5B-D24B-43F8-B551-0261DA2F353A}" dt="2020-07-06T13:57:15.673" v="0" actId="47"/>
        <pc:sldMkLst>
          <pc:docMk/>
          <pc:sldMk cId="3656845737" sldId="2248"/>
        </pc:sldMkLst>
      </pc:sldChg>
      <pc:sldChg chg="del">
        <pc:chgData name="Shared Drive" userId="a8e99ec4-c3c1-49ac-ba97-2c12eee91f6a" providerId="ADAL" clId="{57C09E5B-D24B-43F8-B551-0261DA2F353A}" dt="2020-07-06T13:57:15.673" v="0" actId="47"/>
        <pc:sldMkLst>
          <pc:docMk/>
          <pc:sldMk cId="1932836300" sldId="2249"/>
        </pc:sldMkLst>
      </pc:sldChg>
      <pc:sldChg chg="del">
        <pc:chgData name="Shared Drive" userId="a8e99ec4-c3c1-49ac-ba97-2c12eee91f6a" providerId="ADAL" clId="{57C09E5B-D24B-43F8-B551-0261DA2F353A}" dt="2020-07-06T13:57:15.673" v="0" actId="47"/>
        <pc:sldMkLst>
          <pc:docMk/>
          <pc:sldMk cId="2389450543" sldId="2250"/>
        </pc:sldMkLst>
      </pc:sldChg>
      <pc:sldChg chg="del">
        <pc:chgData name="Shared Drive" userId="a8e99ec4-c3c1-49ac-ba97-2c12eee91f6a" providerId="ADAL" clId="{57C09E5B-D24B-43F8-B551-0261DA2F353A}" dt="2020-07-06T13:57:15.673" v="0" actId="47"/>
        <pc:sldMkLst>
          <pc:docMk/>
          <pc:sldMk cId="3224234480" sldId="2251"/>
        </pc:sldMkLst>
      </pc:sldChg>
      <pc:sldChg chg="del">
        <pc:chgData name="Shared Drive" userId="a8e99ec4-c3c1-49ac-ba97-2c12eee91f6a" providerId="ADAL" clId="{57C09E5B-D24B-43F8-B551-0261DA2F353A}" dt="2020-07-06T14:18:44.084" v="108" actId="47"/>
        <pc:sldMkLst>
          <pc:docMk/>
          <pc:sldMk cId="1572004223" sldId="2252"/>
        </pc:sldMkLst>
      </pc:sldChg>
      <pc:sldChg chg="del">
        <pc:chgData name="Shared Drive" userId="a8e99ec4-c3c1-49ac-ba97-2c12eee91f6a" providerId="ADAL" clId="{57C09E5B-D24B-43F8-B551-0261DA2F353A}" dt="2020-07-06T14:18:44.084" v="108" actId="47"/>
        <pc:sldMkLst>
          <pc:docMk/>
          <pc:sldMk cId="4153898628" sldId="2253"/>
        </pc:sldMkLst>
      </pc:sldChg>
      <pc:sldChg chg="del">
        <pc:chgData name="Shared Drive" userId="a8e99ec4-c3c1-49ac-ba97-2c12eee91f6a" providerId="ADAL" clId="{57C09E5B-D24B-43F8-B551-0261DA2F353A}" dt="2020-07-06T14:18:44.084" v="108" actId="47"/>
        <pc:sldMkLst>
          <pc:docMk/>
          <pc:sldMk cId="344604861" sldId="2255"/>
        </pc:sldMkLst>
      </pc:sldChg>
      <pc:sldChg chg="modSp add del">
        <pc:chgData name="Shared Drive" userId="a8e99ec4-c3c1-49ac-ba97-2c12eee91f6a" providerId="ADAL" clId="{57C09E5B-D24B-43F8-B551-0261DA2F353A}" dt="2020-07-07T23:21:04.788" v="3559" actId="47"/>
        <pc:sldMkLst>
          <pc:docMk/>
          <pc:sldMk cId="3405581054" sldId="2256"/>
        </pc:sldMkLst>
        <pc:spChg chg="mod">
          <ac:chgData name="Shared Drive" userId="a8e99ec4-c3c1-49ac-ba97-2c12eee91f6a" providerId="ADAL" clId="{57C09E5B-D24B-43F8-B551-0261DA2F353A}" dt="2020-07-07T22:45:50.757" v="2387" actId="20577"/>
          <ac:spMkLst>
            <pc:docMk/>
            <pc:sldMk cId="3405581054" sldId="2256"/>
            <ac:spMk id="6" creationId="{ECC8D7E2-E48A-4417-B31A-5D559C48C4CD}"/>
          </ac:spMkLst>
        </pc:spChg>
      </pc:sldChg>
      <pc:sldChg chg="add del">
        <pc:chgData name="Shared Drive" userId="a8e99ec4-c3c1-49ac-ba97-2c12eee91f6a" providerId="ADAL" clId="{57C09E5B-D24B-43F8-B551-0261DA2F353A}" dt="2020-07-07T22:31:30.544" v="2013" actId="47"/>
        <pc:sldMkLst>
          <pc:docMk/>
          <pc:sldMk cId="1336740584" sldId="2257"/>
        </pc:sldMkLst>
      </pc:sldChg>
      <pc:sldChg chg="addSp delSp modSp add del mod ord">
        <pc:chgData name="Shared Drive" userId="a8e99ec4-c3c1-49ac-ba97-2c12eee91f6a" providerId="ADAL" clId="{57C09E5B-D24B-43F8-B551-0261DA2F353A}" dt="2020-07-08T00:46:10.188" v="3641"/>
        <pc:sldMkLst>
          <pc:docMk/>
          <pc:sldMk cId="674678485" sldId="2258"/>
        </pc:sldMkLst>
        <pc:spChg chg="mod">
          <ac:chgData name="Shared Drive" userId="a8e99ec4-c3c1-49ac-ba97-2c12eee91f6a" providerId="ADAL" clId="{57C09E5B-D24B-43F8-B551-0261DA2F353A}" dt="2020-07-07T22:30:09.373" v="2008" actId="20577"/>
          <ac:spMkLst>
            <pc:docMk/>
            <pc:sldMk cId="674678485" sldId="2258"/>
            <ac:spMk id="2" creationId="{B7CC84FD-59B0-425F-B12A-7EDE89F7FB1F}"/>
          </ac:spMkLst>
        </pc:spChg>
        <pc:spChg chg="del">
          <ac:chgData name="Shared Drive" userId="a8e99ec4-c3c1-49ac-ba97-2c12eee91f6a" providerId="ADAL" clId="{57C09E5B-D24B-43F8-B551-0261DA2F353A}" dt="2020-07-07T22:29:25.766" v="1959" actId="478"/>
          <ac:spMkLst>
            <pc:docMk/>
            <pc:sldMk cId="674678485" sldId="2258"/>
            <ac:spMk id="3" creationId="{DBCF077C-D59D-4E48-8186-563242C742B1}"/>
          </ac:spMkLst>
        </pc:spChg>
        <pc:spChg chg="mod">
          <ac:chgData name="Shared Drive" userId="a8e99ec4-c3c1-49ac-ba97-2c12eee91f6a" providerId="ADAL" clId="{57C09E5B-D24B-43F8-B551-0261DA2F353A}" dt="2020-07-07T23:17:35.692" v="3509"/>
          <ac:spMkLst>
            <pc:docMk/>
            <pc:sldMk cId="674678485" sldId="2258"/>
            <ac:spMk id="4" creationId="{26ABFA3A-C08D-46E9-9FE7-AFDBA5A8097C}"/>
          </ac:spMkLst>
        </pc:spChg>
        <pc:spChg chg="mod">
          <ac:chgData name="Shared Drive" userId="a8e99ec4-c3c1-49ac-ba97-2c12eee91f6a" providerId="ADAL" clId="{57C09E5B-D24B-43F8-B551-0261DA2F353A}" dt="2020-07-07T23:17:20.404" v="3507" actId="14100"/>
          <ac:spMkLst>
            <pc:docMk/>
            <pc:sldMk cId="674678485" sldId="2258"/>
            <ac:spMk id="7" creationId="{F0FDC557-5235-4D27-AFD3-0E5172309803}"/>
          </ac:spMkLst>
        </pc:spChg>
        <pc:spChg chg="mod">
          <ac:chgData name="Shared Drive" userId="a8e99ec4-c3c1-49ac-ba97-2c12eee91f6a" providerId="ADAL" clId="{57C09E5B-D24B-43F8-B551-0261DA2F353A}" dt="2020-07-07T23:16:44.915" v="3502" actId="20577"/>
          <ac:spMkLst>
            <pc:docMk/>
            <pc:sldMk cId="674678485" sldId="2258"/>
            <ac:spMk id="8" creationId="{C49278DB-D409-4544-9154-0165C1F9FB9A}"/>
          </ac:spMkLst>
        </pc:spChg>
        <pc:spChg chg="del">
          <ac:chgData name="Shared Drive" userId="a8e99ec4-c3c1-49ac-ba97-2c12eee91f6a" providerId="ADAL" clId="{57C09E5B-D24B-43F8-B551-0261DA2F353A}" dt="2020-07-08T00:46:09.171" v="3640" actId="478"/>
          <ac:spMkLst>
            <pc:docMk/>
            <pc:sldMk cId="674678485" sldId="2258"/>
            <ac:spMk id="13" creationId="{50B575B3-C169-42DA-A0B4-BEF713EE979A}"/>
          </ac:spMkLst>
        </pc:spChg>
        <pc:spChg chg="del">
          <ac:chgData name="Shared Drive" userId="a8e99ec4-c3c1-49ac-ba97-2c12eee91f6a" providerId="ADAL" clId="{57C09E5B-D24B-43F8-B551-0261DA2F353A}" dt="2020-07-08T00:46:09.171" v="3640" actId="478"/>
          <ac:spMkLst>
            <pc:docMk/>
            <pc:sldMk cId="674678485" sldId="2258"/>
            <ac:spMk id="14" creationId="{408F9DE3-7E6D-4891-B51F-8642AA283936}"/>
          </ac:spMkLst>
        </pc:spChg>
        <pc:spChg chg="del">
          <ac:chgData name="Shared Drive" userId="a8e99ec4-c3c1-49ac-ba97-2c12eee91f6a" providerId="ADAL" clId="{57C09E5B-D24B-43F8-B551-0261DA2F353A}" dt="2020-07-07T22:29:24.515" v="1958" actId="478"/>
          <ac:spMkLst>
            <pc:docMk/>
            <pc:sldMk cId="674678485" sldId="2258"/>
            <ac:spMk id="19" creationId="{56A7992A-3040-46C3-8114-5659ACC4939D}"/>
          </ac:spMkLst>
        </pc:spChg>
        <pc:spChg chg="add mod">
          <ac:chgData name="Shared Drive" userId="a8e99ec4-c3c1-49ac-ba97-2c12eee91f6a" providerId="ADAL" clId="{57C09E5B-D24B-43F8-B551-0261DA2F353A}" dt="2020-07-08T00:46:10.188" v="3641"/>
          <ac:spMkLst>
            <pc:docMk/>
            <pc:sldMk cId="674678485" sldId="2258"/>
            <ac:spMk id="21" creationId="{8151403A-E732-4639-9E03-73C6B8B4518D}"/>
          </ac:spMkLst>
        </pc:spChg>
        <pc:spChg chg="add mod">
          <ac:chgData name="Shared Drive" userId="a8e99ec4-c3c1-49ac-ba97-2c12eee91f6a" providerId="ADAL" clId="{57C09E5B-D24B-43F8-B551-0261DA2F353A}" dt="2020-07-08T00:46:10.188" v="3641"/>
          <ac:spMkLst>
            <pc:docMk/>
            <pc:sldMk cId="674678485" sldId="2258"/>
            <ac:spMk id="22" creationId="{E8CFF1C5-59F4-492D-B7F3-7AD3EBE64706}"/>
          </ac:spMkLst>
        </pc:spChg>
      </pc:sldChg>
      <pc:sldChg chg="del">
        <pc:chgData name="Shared Drive" userId="a8e99ec4-c3c1-49ac-ba97-2c12eee91f6a" providerId="ADAL" clId="{57C09E5B-D24B-43F8-B551-0261DA2F353A}" dt="2020-07-06T14:17:24.282" v="105" actId="47"/>
        <pc:sldMkLst>
          <pc:docMk/>
          <pc:sldMk cId="1858384955" sldId="2259"/>
        </pc:sldMkLst>
      </pc:sldChg>
      <pc:sldChg chg="del">
        <pc:chgData name="Shared Drive" userId="a8e99ec4-c3c1-49ac-ba97-2c12eee91f6a" providerId="ADAL" clId="{57C09E5B-D24B-43F8-B551-0261DA2F353A}" dt="2020-07-06T14:18:44.084" v="108" actId="47"/>
        <pc:sldMkLst>
          <pc:docMk/>
          <pc:sldMk cId="1795461361" sldId="2260"/>
        </pc:sldMkLst>
      </pc:sldChg>
      <pc:sldChg chg="del">
        <pc:chgData name="Shared Drive" userId="a8e99ec4-c3c1-49ac-ba97-2c12eee91f6a" providerId="ADAL" clId="{57C09E5B-D24B-43F8-B551-0261DA2F353A}" dt="2020-07-06T14:18:44.084" v="108" actId="47"/>
        <pc:sldMkLst>
          <pc:docMk/>
          <pc:sldMk cId="3135238590" sldId="2261"/>
        </pc:sldMkLst>
      </pc:sldChg>
      <pc:sldChg chg="del">
        <pc:chgData name="Shared Drive" userId="a8e99ec4-c3c1-49ac-ba97-2c12eee91f6a" providerId="ADAL" clId="{57C09E5B-D24B-43F8-B551-0261DA2F353A}" dt="2020-07-06T14:18:44.084" v="108" actId="47"/>
        <pc:sldMkLst>
          <pc:docMk/>
          <pc:sldMk cId="1456787827" sldId="2262"/>
        </pc:sldMkLst>
      </pc:sldChg>
      <pc:sldChg chg="del">
        <pc:chgData name="Shared Drive" userId="a8e99ec4-c3c1-49ac-ba97-2c12eee91f6a" providerId="ADAL" clId="{57C09E5B-D24B-43F8-B551-0261DA2F353A}" dt="2020-07-06T14:18:44.084" v="108" actId="47"/>
        <pc:sldMkLst>
          <pc:docMk/>
          <pc:sldMk cId="1895260907" sldId="2263"/>
        </pc:sldMkLst>
      </pc:sldChg>
      <pc:sldChg chg="del">
        <pc:chgData name="Shared Drive" userId="a8e99ec4-c3c1-49ac-ba97-2c12eee91f6a" providerId="ADAL" clId="{57C09E5B-D24B-43F8-B551-0261DA2F353A}" dt="2020-07-06T14:18:44.084" v="108" actId="47"/>
        <pc:sldMkLst>
          <pc:docMk/>
          <pc:sldMk cId="56062269" sldId="2264"/>
        </pc:sldMkLst>
      </pc:sldChg>
      <pc:sldChg chg="modSp add del modAnim">
        <pc:chgData name="Shared Drive" userId="a8e99ec4-c3c1-49ac-ba97-2c12eee91f6a" providerId="ADAL" clId="{57C09E5B-D24B-43F8-B551-0261DA2F353A}" dt="2020-07-23T13:38:47.143" v="13056" actId="1035"/>
        <pc:sldMkLst>
          <pc:docMk/>
          <pc:sldMk cId="97814092" sldId="2265"/>
        </pc:sldMkLst>
        <pc:spChg chg="mod">
          <ac:chgData name="Shared Drive" userId="a8e99ec4-c3c1-49ac-ba97-2c12eee91f6a" providerId="ADAL" clId="{57C09E5B-D24B-43F8-B551-0261DA2F353A}" dt="2020-07-23T13:38:47.143" v="13056" actId="1035"/>
          <ac:spMkLst>
            <pc:docMk/>
            <pc:sldMk cId="97814092" sldId="2265"/>
            <ac:spMk id="2" creationId="{8F9D725A-6A05-401E-8747-8A5406EB4922}"/>
          </ac:spMkLst>
        </pc:spChg>
        <pc:spChg chg="mod">
          <ac:chgData name="Shared Drive" userId="a8e99ec4-c3c1-49ac-ba97-2c12eee91f6a" providerId="ADAL" clId="{57C09E5B-D24B-43F8-B551-0261DA2F353A}" dt="2020-07-23T13:38:47.143" v="13056" actId="1035"/>
          <ac:spMkLst>
            <pc:docMk/>
            <pc:sldMk cId="97814092" sldId="2265"/>
            <ac:spMk id="3" creationId="{AC4CB419-B8E5-42D0-8075-C9FB12002DE0}"/>
          </ac:spMkLst>
        </pc:spChg>
        <pc:spChg chg="mod">
          <ac:chgData name="Shared Drive" userId="a8e99ec4-c3c1-49ac-ba97-2c12eee91f6a" providerId="ADAL" clId="{57C09E5B-D24B-43F8-B551-0261DA2F353A}" dt="2020-07-23T13:38:47.143" v="13056" actId="1035"/>
          <ac:spMkLst>
            <pc:docMk/>
            <pc:sldMk cId="97814092" sldId="2265"/>
            <ac:spMk id="5" creationId="{1936E034-1125-47BC-87E3-5DE4DE8D2515}"/>
          </ac:spMkLst>
        </pc:spChg>
        <pc:spChg chg="mod">
          <ac:chgData name="Shared Drive" userId="a8e99ec4-c3c1-49ac-ba97-2c12eee91f6a" providerId="ADAL" clId="{57C09E5B-D24B-43F8-B551-0261DA2F353A}" dt="2020-07-23T13:38:47.143" v="13056" actId="1035"/>
          <ac:spMkLst>
            <pc:docMk/>
            <pc:sldMk cId="97814092" sldId="2265"/>
            <ac:spMk id="6" creationId="{CABF191B-E86C-42D8-8A3D-EF623CB5BD97}"/>
          </ac:spMkLst>
        </pc:spChg>
      </pc:sldChg>
      <pc:sldChg chg="del">
        <pc:chgData name="Shared Drive" userId="a8e99ec4-c3c1-49ac-ba97-2c12eee91f6a" providerId="ADAL" clId="{57C09E5B-D24B-43F8-B551-0261DA2F353A}" dt="2020-07-06T13:57:15.673" v="0" actId="47"/>
        <pc:sldMkLst>
          <pc:docMk/>
          <pc:sldMk cId="3380912052" sldId="2266"/>
        </pc:sldMkLst>
      </pc:sldChg>
      <pc:sldChg chg="addSp delSp modSp mod modAnim">
        <pc:chgData name="Shared Drive" userId="a8e99ec4-c3c1-49ac-ba97-2c12eee91f6a" providerId="ADAL" clId="{57C09E5B-D24B-43F8-B551-0261DA2F353A}" dt="2020-07-24T00:18:23.795" v="23486" actId="313"/>
        <pc:sldMkLst>
          <pc:docMk/>
          <pc:sldMk cId="2725185780" sldId="2268"/>
        </pc:sldMkLst>
        <pc:spChg chg="add mod">
          <ac:chgData name="Shared Drive" userId="a8e99ec4-c3c1-49ac-ba97-2c12eee91f6a" providerId="ADAL" clId="{57C09E5B-D24B-43F8-B551-0261DA2F353A}" dt="2020-07-24T00:18:23.795" v="23486" actId="313"/>
          <ac:spMkLst>
            <pc:docMk/>
            <pc:sldMk cId="2725185780" sldId="2268"/>
            <ac:spMk id="2" creationId="{997A7600-FA4F-42D8-81E1-C761A1DBE178}"/>
          </ac:spMkLst>
        </pc:spChg>
        <pc:spChg chg="add del mod">
          <ac:chgData name="Shared Drive" userId="a8e99ec4-c3c1-49ac-ba97-2c12eee91f6a" providerId="ADAL" clId="{57C09E5B-D24B-43F8-B551-0261DA2F353A}" dt="2020-07-23T17:49:47.217" v="17411"/>
          <ac:spMkLst>
            <pc:docMk/>
            <pc:sldMk cId="2725185780" sldId="2268"/>
            <ac:spMk id="8" creationId="{086B1C3A-7077-4102-AC77-E5C053B52D7C}"/>
          </ac:spMkLst>
        </pc:spChg>
        <pc:spChg chg="add del mod">
          <ac:chgData name="Shared Drive" userId="a8e99ec4-c3c1-49ac-ba97-2c12eee91f6a" providerId="ADAL" clId="{57C09E5B-D24B-43F8-B551-0261DA2F353A}" dt="2020-07-23T17:49:20.730" v="17403"/>
          <ac:spMkLst>
            <pc:docMk/>
            <pc:sldMk cId="2725185780" sldId="2268"/>
            <ac:spMk id="9" creationId="{673A8C86-7AF6-46D4-8DBE-7F07B1FF293C}"/>
          </ac:spMkLst>
        </pc:spChg>
        <pc:spChg chg="mod">
          <ac:chgData name="Shared Drive" userId="a8e99ec4-c3c1-49ac-ba97-2c12eee91f6a" providerId="ADAL" clId="{57C09E5B-D24B-43F8-B551-0261DA2F353A}" dt="2020-07-23T17:49:44.829" v="17408" actId="1076"/>
          <ac:spMkLst>
            <pc:docMk/>
            <pc:sldMk cId="2725185780" sldId="2268"/>
            <ac:spMk id="65" creationId="{B47C6BFC-1165-491F-8D86-C3B877508E44}"/>
          </ac:spMkLst>
        </pc:spChg>
        <pc:spChg chg="mod">
          <ac:chgData name="Shared Drive" userId="a8e99ec4-c3c1-49ac-ba97-2c12eee91f6a" providerId="ADAL" clId="{57C09E5B-D24B-43F8-B551-0261DA2F353A}" dt="2020-07-23T22:46:05.598" v="23464"/>
          <ac:spMkLst>
            <pc:docMk/>
            <pc:sldMk cId="2725185780" sldId="2268"/>
            <ac:spMk id="218" creationId="{E8798B27-8ADE-46BB-AF80-255BC40B13CE}"/>
          </ac:spMkLst>
        </pc:spChg>
      </pc:sldChg>
      <pc:sldChg chg="ord">
        <pc:chgData name="Shared Drive" userId="a8e99ec4-c3c1-49ac-ba97-2c12eee91f6a" providerId="ADAL" clId="{57C09E5B-D24B-43F8-B551-0261DA2F353A}" dt="2020-07-08T14:22:44.688" v="5044"/>
        <pc:sldMkLst>
          <pc:docMk/>
          <pc:sldMk cId="1273529176" sldId="2269"/>
        </pc:sldMkLst>
      </pc:sldChg>
      <pc:sldChg chg="addSp delSp modSp add del mod ord">
        <pc:chgData name="Shared Drive" userId="a8e99ec4-c3c1-49ac-ba97-2c12eee91f6a" providerId="ADAL" clId="{57C09E5B-D24B-43F8-B551-0261DA2F353A}" dt="2020-07-25T14:39:24.766" v="26517" actId="14100"/>
        <pc:sldMkLst>
          <pc:docMk/>
          <pc:sldMk cId="1200241043" sldId="2270"/>
        </pc:sldMkLst>
        <pc:graphicFrameChg chg="add del">
          <ac:chgData name="Shared Drive" userId="a8e99ec4-c3c1-49ac-ba97-2c12eee91f6a" providerId="ADAL" clId="{57C09E5B-D24B-43F8-B551-0261DA2F353A}" dt="2020-07-07T00:35:20.333" v="1467" actId="21"/>
          <ac:graphicFrameMkLst>
            <pc:docMk/>
            <pc:sldMk cId="1200241043" sldId="2270"/>
            <ac:graphicFrameMk id="3" creationId="{8E84F718-D342-4705-8284-7B0CC277FBB5}"/>
          </ac:graphicFrameMkLst>
        </pc:graphicFrameChg>
        <pc:graphicFrameChg chg="mod modGraphic">
          <ac:chgData name="Shared Drive" userId="a8e99ec4-c3c1-49ac-ba97-2c12eee91f6a" providerId="ADAL" clId="{57C09E5B-D24B-43F8-B551-0261DA2F353A}" dt="2020-07-25T14:39:24.766" v="26517" actId="14100"/>
          <ac:graphicFrameMkLst>
            <pc:docMk/>
            <pc:sldMk cId="1200241043" sldId="2270"/>
            <ac:graphicFrameMk id="4" creationId="{BD557538-F23F-4AA1-B3B4-D63DD37C4920}"/>
          </ac:graphicFrameMkLst>
        </pc:graphicFrameChg>
        <pc:picChg chg="add mod">
          <ac:chgData name="Shared Drive" userId="a8e99ec4-c3c1-49ac-ba97-2c12eee91f6a" providerId="ADAL" clId="{57C09E5B-D24B-43F8-B551-0261DA2F353A}" dt="2020-07-07T00:35:28.123" v="1470" actId="14100"/>
          <ac:picMkLst>
            <pc:docMk/>
            <pc:sldMk cId="1200241043" sldId="2270"/>
            <ac:picMk id="7" creationId="{1D0E9472-B328-4694-80F2-1B91C8C76ED7}"/>
          </ac:picMkLst>
        </pc:picChg>
      </pc:sldChg>
      <pc:sldChg chg="del">
        <pc:chgData name="Shared Drive" userId="a8e99ec4-c3c1-49ac-ba97-2c12eee91f6a" providerId="ADAL" clId="{57C09E5B-D24B-43F8-B551-0261DA2F353A}" dt="2020-07-06T14:16:18.635" v="100" actId="47"/>
        <pc:sldMkLst>
          <pc:docMk/>
          <pc:sldMk cId="349044204" sldId="2271"/>
        </pc:sldMkLst>
      </pc:sldChg>
      <pc:sldChg chg="del">
        <pc:chgData name="Shared Drive" userId="a8e99ec4-c3c1-49ac-ba97-2c12eee91f6a" providerId="ADAL" clId="{57C09E5B-D24B-43F8-B551-0261DA2F353A}" dt="2020-07-06T13:57:15.673" v="0" actId="47"/>
        <pc:sldMkLst>
          <pc:docMk/>
          <pc:sldMk cId="559261292" sldId="2272"/>
        </pc:sldMkLst>
      </pc:sldChg>
      <pc:sldChg chg="del">
        <pc:chgData name="Shared Drive" userId="a8e99ec4-c3c1-49ac-ba97-2c12eee91f6a" providerId="ADAL" clId="{57C09E5B-D24B-43F8-B551-0261DA2F353A}" dt="2020-07-06T13:57:15.673" v="0" actId="47"/>
        <pc:sldMkLst>
          <pc:docMk/>
          <pc:sldMk cId="3534347621" sldId="2273"/>
        </pc:sldMkLst>
      </pc:sldChg>
      <pc:sldChg chg="del">
        <pc:chgData name="Shared Drive" userId="a8e99ec4-c3c1-49ac-ba97-2c12eee91f6a" providerId="ADAL" clId="{57C09E5B-D24B-43F8-B551-0261DA2F353A}" dt="2020-07-06T13:57:34.099" v="1" actId="47"/>
        <pc:sldMkLst>
          <pc:docMk/>
          <pc:sldMk cId="4045201171" sldId="2274"/>
        </pc:sldMkLst>
      </pc:sldChg>
      <pc:sldChg chg="del">
        <pc:chgData name="Shared Drive" userId="a8e99ec4-c3c1-49ac-ba97-2c12eee91f6a" providerId="ADAL" clId="{57C09E5B-D24B-43F8-B551-0261DA2F353A}" dt="2020-07-06T14:16:18.635" v="100" actId="47"/>
        <pc:sldMkLst>
          <pc:docMk/>
          <pc:sldMk cId="1257369336" sldId="2275"/>
        </pc:sldMkLst>
      </pc:sldChg>
      <pc:sldChg chg="del">
        <pc:chgData name="Shared Drive" userId="a8e99ec4-c3c1-49ac-ba97-2c12eee91f6a" providerId="ADAL" clId="{57C09E5B-D24B-43F8-B551-0261DA2F353A}" dt="2020-07-06T14:17:15.861" v="103" actId="47"/>
        <pc:sldMkLst>
          <pc:docMk/>
          <pc:sldMk cId="687648367" sldId="2276"/>
        </pc:sldMkLst>
      </pc:sldChg>
      <pc:sldChg chg="del">
        <pc:chgData name="Shared Drive" userId="a8e99ec4-c3c1-49ac-ba97-2c12eee91f6a" providerId="ADAL" clId="{57C09E5B-D24B-43F8-B551-0261DA2F353A}" dt="2020-07-06T14:17:15.861" v="103" actId="47"/>
        <pc:sldMkLst>
          <pc:docMk/>
          <pc:sldMk cId="1828938703" sldId="2277"/>
        </pc:sldMkLst>
      </pc:sldChg>
      <pc:sldChg chg="del">
        <pc:chgData name="Shared Drive" userId="a8e99ec4-c3c1-49ac-ba97-2c12eee91f6a" providerId="ADAL" clId="{57C09E5B-D24B-43F8-B551-0261DA2F353A}" dt="2020-07-06T14:17:15.861" v="103" actId="47"/>
        <pc:sldMkLst>
          <pc:docMk/>
          <pc:sldMk cId="1235746822" sldId="2278"/>
        </pc:sldMkLst>
      </pc:sldChg>
      <pc:sldChg chg="delSp modSp del mod ord delAnim modAnim">
        <pc:chgData name="Shared Drive" userId="a8e99ec4-c3c1-49ac-ba97-2c12eee91f6a" providerId="ADAL" clId="{57C09E5B-D24B-43F8-B551-0261DA2F353A}" dt="2020-07-23T19:03:39.244" v="20145" actId="47"/>
        <pc:sldMkLst>
          <pc:docMk/>
          <pc:sldMk cId="728859165" sldId="2279"/>
        </pc:sldMkLst>
        <pc:spChg chg="del mod">
          <ac:chgData name="Shared Drive" userId="a8e99ec4-c3c1-49ac-ba97-2c12eee91f6a" providerId="ADAL" clId="{57C09E5B-D24B-43F8-B551-0261DA2F353A}" dt="2020-07-07T19:31:06.043" v="1558" actId="478"/>
          <ac:spMkLst>
            <pc:docMk/>
            <pc:sldMk cId="728859165" sldId="2279"/>
            <ac:spMk id="5" creationId="{55EA705D-293E-47F4-8AEF-EC000358D51F}"/>
          </ac:spMkLst>
        </pc:spChg>
        <pc:spChg chg="del mod">
          <ac:chgData name="Shared Drive" userId="a8e99ec4-c3c1-49ac-ba97-2c12eee91f6a" providerId="ADAL" clId="{57C09E5B-D24B-43F8-B551-0261DA2F353A}" dt="2020-07-07T19:31:07.809" v="1559" actId="478"/>
          <ac:spMkLst>
            <pc:docMk/>
            <pc:sldMk cId="728859165" sldId="2279"/>
            <ac:spMk id="6" creationId="{0A61A979-A239-49A8-80C4-6F0AB47BDA72}"/>
          </ac:spMkLst>
        </pc:spChg>
        <pc:spChg chg="mod">
          <ac:chgData name="Shared Drive" userId="a8e99ec4-c3c1-49ac-ba97-2c12eee91f6a" providerId="ADAL" clId="{57C09E5B-D24B-43F8-B551-0261DA2F353A}" dt="2020-07-06T14:09:11.434" v="94" actId="1076"/>
          <ac:spMkLst>
            <pc:docMk/>
            <pc:sldMk cId="728859165" sldId="2279"/>
            <ac:spMk id="7" creationId="{6ACD6C93-C7E1-4F2B-8A45-D7A35F461866}"/>
          </ac:spMkLst>
        </pc:spChg>
        <pc:spChg chg="mod">
          <ac:chgData name="Shared Drive" userId="a8e99ec4-c3c1-49ac-ba97-2c12eee91f6a" providerId="ADAL" clId="{57C09E5B-D24B-43F8-B551-0261DA2F353A}" dt="2020-07-06T14:09:11.434" v="94" actId="1076"/>
          <ac:spMkLst>
            <pc:docMk/>
            <pc:sldMk cId="728859165" sldId="2279"/>
            <ac:spMk id="8" creationId="{37922EBE-10C1-46C8-A4B6-E6AC27568E06}"/>
          </ac:spMkLst>
        </pc:spChg>
        <pc:spChg chg="del">
          <ac:chgData name="Shared Drive" userId="a8e99ec4-c3c1-49ac-ba97-2c12eee91f6a" providerId="ADAL" clId="{57C09E5B-D24B-43F8-B551-0261DA2F353A}" dt="2020-07-06T14:09:14.097" v="95" actId="478"/>
          <ac:spMkLst>
            <pc:docMk/>
            <pc:sldMk cId="728859165" sldId="2279"/>
            <ac:spMk id="10" creationId="{3329A8E4-8C9A-4018-A035-83C17E25B7AB}"/>
          </ac:spMkLst>
        </pc:spChg>
        <pc:spChg chg="del">
          <ac:chgData name="Shared Drive" userId="a8e99ec4-c3c1-49ac-ba97-2c12eee91f6a" providerId="ADAL" clId="{57C09E5B-D24B-43F8-B551-0261DA2F353A}" dt="2020-07-06T14:09:17.801" v="97" actId="478"/>
          <ac:spMkLst>
            <pc:docMk/>
            <pc:sldMk cId="728859165" sldId="2279"/>
            <ac:spMk id="14" creationId="{99EAB4D0-C70E-4990-AEFC-94170B1CD35D}"/>
          </ac:spMkLst>
        </pc:spChg>
        <pc:spChg chg="del">
          <ac:chgData name="Shared Drive" userId="a8e99ec4-c3c1-49ac-ba97-2c12eee91f6a" providerId="ADAL" clId="{57C09E5B-D24B-43F8-B551-0261DA2F353A}" dt="2020-07-06T14:09:15.800" v="96" actId="478"/>
          <ac:spMkLst>
            <pc:docMk/>
            <pc:sldMk cId="728859165" sldId="2279"/>
            <ac:spMk id="15" creationId="{715FD04C-7A0B-4882-BACC-09AF6A886FFF}"/>
          </ac:spMkLst>
        </pc:spChg>
        <pc:spChg chg="mod">
          <ac:chgData name="Shared Drive" userId="a8e99ec4-c3c1-49ac-ba97-2c12eee91f6a" providerId="ADAL" clId="{57C09E5B-D24B-43F8-B551-0261DA2F353A}" dt="2020-07-06T17:27:17.759" v="166" actId="20577"/>
          <ac:spMkLst>
            <pc:docMk/>
            <pc:sldMk cId="728859165" sldId="2279"/>
            <ac:spMk id="109570" creationId="{223E7868-EE74-421B-BC16-3166803BEE2E}"/>
          </ac:spMkLst>
        </pc:spChg>
        <pc:graphicFrameChg chg="mod modGraphic">
          <ac:chgData name="Shared Drive" userId="a8e99ec4-c3c1-49ac-ba97-2c12eee91f6a" providerId="ADAL" clId="{57C09E5B-D24B-43F8-B551-0261DA2F353A}" dt="2020-07-07T19:30:53.881" v="1557" actId="14734"/>
          <ac:graphicFrameMkLst>
            <pc:docMk/>
            <pc:sldMk cId="728859165" sldId="2279"/>
            <ac:graphicFrameMk id="526339" creationId="{C881E910-B515-4EFC-8644-A0B0C87980DA}"/>
          </ac:graphicFrameMkLst>
        </pc:graphicFrameChg>
        <pc:cxnChg chg="mod">
          <ac:chgData name="Shared Drive" userId="a8e99ec4-c3c1-49ac-ba97-2c12eee91f6a" providerId="ADAL" clId="{57C09E5B-D24B-43F8-B551-0261DA2F353A}" dt="2020-07-06T14:09:11.434" v="94" actId="1076"/>
          <ac:cxnSpMkLst>
            <pc:docMk/>
            <pc:sldMk cId="728859165" sldId="2279"/>
            <ac:cxnSpMk id="4" creationId="{17FCA147-B215-4E12-BEA4-137A7D6A4041}"/>
          </ac:cxnSpMkLst>
        </pc:cxnChg>
      </pc:sldChg>
      <pc:sldChg chg="del">
        <pc:chgData name="Shared Drive" userId="a8e99ec4-c3c1-49ac-ba97-2c12eee91f6a" providerId="ADAL" clId="{57C09E5B-D24B-43F8-B551-0261DA2F353A}" dt="2020-07-06T14:18:44.084" v="108" actId="47"/>
        <pc:sldMkLst>
          <pc:docMk/>
          <pc:sldMk cId="1996431824" sldId="2281"/>
        </pc:sldMkLst>
      </pc:sldChg>
      <pc:sldChg chg="add del">
        <pc:chgData name="Shared Drive" userId="a8e99ec4-c3c1-49ac-ba97-2c12eee91f6a" providerId="ADAL" clId="{57C09E5B-D24B-43F8-B551-0261DA2F353A}" dt="2020-07-07T22:37:51.456" v="2227"/>
        <pc:sldMkLst>
          <pc:docMk/>
          <pc:sldMk cId="2274754336" sldId="2282"/>
        </pc:sldMkLst>
      </pc:sldChg>
      <pc:sldChg chg="del">
        <pc:chgData name="Shared Drive" userId="a8e99ec4-c3c1-49ac-ba97-2c12eee91f6a" providerId="ADAL" clId="{57C09E5B-D24B-43F8-B551-0261DA2F353A}" dt="2020-07-06T14:18:44.084" v="108" actId="47"/>
        <pc:sldMkLst>
          <pc:docMk/>
          <pc:sldMk cId="3850835006" sldId="2284"/>
        </pc:sldMkLst>
      </pc:sldChg>
      <pc:sldChg chg="del">
        <pc:chgData name="Shared Drive" userId="a8e99ec4-c3c1-49ac-ba97-2c12eee91f6a" providerId="ADAL" clId="{57C09E5B-D24B-43F8-B551-0261DA2F353A}" dt="2020-07-06T14:18:44.084" v="108" actId="47"/>
        <pc:sldMkLst>
          <pc:docMk/>
          <pc:sldMk cId="3527193739" sldId="2285"/>
        </pc:sldMkLst>
      </pc:sldChg>
      <pc:sldChg chg="del">
        <pc:chgData name="Shared Drive" userId="a8e99ec4-c3c1-49ac-ba97-2c12eee91f6a" providerId="ADAL" clId="{57C09E5B-D24B-43F8-B551-0261DA2F353A}" dt="2020-07-06T14:18:44.084" v="108" actId="47"/>
        <pc:sldMkLst>
          <pc:docMk/>
          <pc:sldMk cId="2303222286" sldId="2286"/>
        </pc:sldMkLst>
      </pc:sldChg>
      <pc:sldChg chg="del">
        <pc:chgData name="Shared Drive" userId="a8e99ec4-c3c1-49ac-ba97-2c12eee91f6a" providerId="ADAL" clId="{57C09E5B-D24B-43F8-B551-0261DA2F353A}" dt="2020-07-06T14:18:44.084" v="108" actId="47"/>
        <pc:sldMkLst>
          <pc:docMk/>
          <pc:sldMk cId="2062801574" sldId="2287"/>
        </pc:sldMkLst>
      </pc:sldChg>
      <pc:sldChg chg="modSp">
        <pc:chgData name="Shared Drive" userId="a8e99ec4-c3c1-49ac-ba97-2c12eee91f6a" providerId="ADAL" clId="{57C09E5B-D24B-43F8-B551-0261DA2F353A}" dt="2020-07-25T14:36:28.921" v="26471" actId="20577"/>
        <pc:sldMkLst>
          <pc:docMk/>
          <pc:sldMk cId="969617619" sldId="2288"/>
        </pc:sldMkLst>
        <pc:spChg chg="mod">
          <ac:chgData name="Shared Drive" userId="a8e99ec4-c3c1-49ac-ba97-2c12eee91f6a" providerId="ADAL" clId="{57C09E5B-D24B-43F8-B551-0261DA2F353A}" dt="2020-07-25T14:36:28.921" v="26471" actId="20577"/>
          <ac:spMkLst>
            <pc:docMk/>
            <pc:sldMk cId="969617619" sldId="2288"/>
            <ac:spMk id="24" creationId="{00000000-0000-0000-0000-000000000000}"/>
          </ac:spMkLst>
        </pc:spChg>
      </pc:sldChg>
      <pc:sldChg chg="del">
        <pc:chgData name="Shared Drive" userId="a8e99ec4-c3c1-49ac-ba97-2c12eee91f6a" providerId="ADAL" clId="{57C09E5B-D24B-43F8-B551-0261DA2F353A}" dt="2020-07-06T13:57:15.673" v="0" actId="47"/>
        <pc:sldMkLst>
          <pc:docMk/>
          <pc:sldMk cId="1185479861" sldId="2289"/>
        </pc:sldMkLst>
      </pc:sldChg>
      <pc:sldChg chg="add del">
        <pc:chgData name="Shared Drive" userId="a8e99ec4-c3c1-49ac-ba97-2c12eee91f6a" providerId="ADAL" clId="{57C09E5B-D24B-43F8-B551-0261DA2F353A}" dt="2020-07-22T14:40:13.989" v="8044" actId="47"/>
        <pc:sldMkLst>
          <pc:docMk/>
          <pc:sldMk cId="2262127502" sldId="2289"/>
        </pc:sldMkLst>
      </pc:sldChg>
      <pc:sldChg chg="del">
        <pc:chgData name="Shared Drive" userId="a8e99ec4-c3c1-49ac-ba97-2c12eee91f6a" providerId="ADAL" clId="{57C09E5B-D24B-43F8-B551-0261DA2F353A}" dt="2020-07-06T13:57:15.673" v="0" actId="47"/>
        <pc:sldMkLst>
          <pc:docMk/>
          <pc:sldMk cId="315263584" sldId="2290"/>
        </pc:sldMkLst>
      </pc:sldChg>
      <pc:sldChg chg="add del">
        <pc:chgData name="Shared Drive" userId="a8e99ec4-c3c1-49ac-ba97-2c12eee91f6a" providerId="ADAL" clId="{57C09E5B-D24B-43F8-B551-0261DA2F353A}" dt="2020-07-22T14:40:13.989" v="8044" actId="47"/>
        <pc:sldMkLst>
          <pc:docMk/>
          <pc:sldMk cId="1335447504" sldId="2290"/>
        </pc:sldMkLst>
      </pc:sldChg>
      <pc:sldChg chg="del">
        <pc:chgData name="Shared Drive" userId="a8e99ec4-c3c1-49ac-ba97-2c12eee91f6a" providerId="ADAL" clId="{57C09E5B-D24B-43F8-B551-0261DA2F353A}" dt="2020-07-06T13:57:15.673" v="0" actId="47"/>
        <pc:sldMkLst>
          <pc:docMk/>
          <pc:sldMk cId="2475647050" sldId="2291"/>
        </pc:sldMkLst>
      </pc:sldChg>
      <pc:sldChg chg="add del">
        <pc:chgData name="Shared Drive" userId="a8e99ec4-c3c1-49ac-ba97-2c12eee91f6a" providerId="ADAL" clId="{57C09E5B-D24B-43F8-B551-0261DA2F353A}" dt="2020-07-22T14:40:13.989" v="8044" actId="47"/>
        <pc:sldMkLst>
          <pc:docMk/>
          <pc:sldMk cId="3923655929" sldId="2291"/>
        </pc:sldMkLst>
      </pc:sldChg>
      <pc:sldChg chg="del">
        <pc:chgData name="Shared Drive" userId="a8e99ec4-c3c1-49ac-ba97-2c12eee91f6a" providerId="ADAL" clId="{57C09E5B-D24B-43F8-B551-0261DA2F353A}" dt="2020-07-06T13:57:15.673" v="0" actId="47"/>
        <pc:sldMkLst>
          <pc:docMk/>
          <pc:sldMk cId="2470532082" sldId="2292"/>
        </pc:sldMkLst>
      </pc:sldChg>
      <pc:sldChg chg="del">
        <pc:chgData name="Shared Drive" userId="a8e99ec4-c3c1-49ac-ba97-2c12eee91f6a" providerId="ADAL" clId="{57C09E5B-D24B-43F8-B551-0261DA2F353A}" dt="2020-07-06T13:57:15.673" v="0" actId="47"/>
        <pc:sldMkLst>
          <pc:docMk/>
          <pc:sldMk cId="2986820262" sldId="2293"/>
        </pc:sldMkLst>
      </pc:sldChg>
      <pc:sldChg chg="del">
        <pc:chgData name="Shared Drive" userId="a8e99ec4-c3c1-49ac-ba97-2c12eee91f6a" providerId="ADAL" clId="{57C09E5B-D24B-43F8-B551-0261DA2F353A}" dt="2020-07-06T13:57:15.673" v="0" actId="47"/>
        <pc:sldMkLst>
          <pc:docMk/>
          <pc:sldMk cId="3605848554" sldId="2294"/>
        </pc:sldMkLst>
      </pc:sldChg>
      <pc:sldChg chg="del">
        <pc:chgData name="Shared Drive" userId="a8e99ec4-c3c1-49ac-ba97-2c12eee91f6a" providerId="ADAL" clId="{57C09E5B-D24B-43F8-B551-0261DA2F353A}" dt="2020-07-06T13:57:15.673" v="0" actId="47"/>
        <pc:sldMkLst>
          <pc:docMk/>
          <pc:sldMk cId="630548065" sldId="2295"/>
        </pc:sldMkLst>
      </pc:sldChg>
      <pc:sldChg chg="del">
        <pc:chgData name="Shared Drive" userId="a8e99ec4-c3c1-49ac-ba97-2c12eee91f6a" providerId="ADAL" clId="{57C09E5B-D24B-43F8-B551-0261DA2F353A}" dt="2020-07-06T13:57:15.673" v="0" actId="47"/>
        <pc:sldMkLst>
          <pc:docMk/>
          <pc:sldMk cId="3567807139" sldId="2296"/>
        </pc:sldMkLst>
      </pc:sldChg>
      <pc:sldChg chg="del">
        <pc:chgData name="Shared Drive" userId="a8e99ec4-c3c1-49ac-ba97-2c12eee91f6a" providerId="ADAL" clId="{57C09E5B-D24B-43F8-B551-0261DA2F353A}" dt="2020-07-06T13:57:15.673" v="0" actId="47"/>
        <pc:sldMkLst>
          <pc:docMk/>
          <pc:sldMk cId="3996103605" sldId="2297"/>
        </pc:sldMkLst>
      </pc:sldChg>
      <pc:sldChg chg="del">
        <pc:chgData name="Shared Drive" userId="a8e99ec4-c3c1-49ac-ba97-2c12eee91f6a" providerId="ADAL" clId="{57C09E5B-D24B-43F8-B551-0261DA2F353A}" dt="2020-07-06T13:57:15.673" v="0" actId="47"/>
        <pc:sldMkLst>
          <pc:docMk/>
          <pc:sldMk cId="3543287151" sldId="2298"/>
        </pc:sldMkLst>
      </pc:sldChg>
      <pc:sldChg chg="del">
        <pc:chgData name="Shared Drive" userId="a8e99ec4-c3c1-49ac-ba97-2c12eee91f6a" providerId="ADAL" clId="{57C09E5B-D24B-43F8-B551-0261DA2F353A}" dt="2020-07-06T13:57:15.673" v="0" actId="47"/>
        <pc:sldMkLst>
          <pc:docMk/>
          <pc:sldMk cId="4011116732" sldId="2299"/>
        </pc:sldMkLst>
      </pc:sldChg>
      <pc:sldChg chg="del">
        <pc:chgData name="Shared Drive" userId="a8e99ec4-c3c1-49ac-ba97-2c12eee91f6a" providerId="ADAL" clId="{57C09E5B-D24B-43F8-B551-0261DA2F353A}" dt="2020-07-06T13:57:15.673" v="0" actId="47"/>
        <pc:sldMkLst>
          <pc:docMk/>
          <pc:sldMk cId="1036203418" sldId="2300"/>
        </pc:sldMkLst>
      </pc:sldChg>
      <pc:sldChg chg="del">
        <pc:chgData name="Shared Drive" userId="a8e99ec4-c3c1-49ac-ba97-2c12eee91f6a" providerId="ADAL" clId="{57C09E5B-D24B-43F8-B551-0261DA2F353A}" dt="2020-07-06T13:57:15.673" v="0" actId="47"/>
        <pc:sldMkLst>
          <pc:docMk/>
          <pc:sldMk cId="3838206480" sldId="2301"/>
        </pc:sldMkLst>
      </pc:sldChg>
      <pc:sldChg chg="add del">
        <pc:chgData name="Shared Drive" userId="a8e99ec4-c3c1-49ac-ba97-2c12eee91f6a" providerId="ADAL" clId="{57C09E5B-D24B-43F8-B551-0261DA2F353A}" dt="2020-07-08T14:22:18.419" v="5031" actId="47"/>
        <pc:sldMkLst>
          <pc:docMk/>
          <pc:sldMk cId="2719435643" sldId="2377"/>
        </pc:sldMkLst>
      </pc:sldChg>
      <pc:sldChg chg="add del">
        <pc:chgData name="Shared Drive" userId="a8e99ec4-c3c1-49ac-ba97-2c12eee91f6a" providerId="ADAL" clId="{57C09E5B-D24B-43F8-B551-0261DA2F353A}" dt="2020-07-06T14:20:55.826" v="114"/>
        <pc:sldMkLst>
          <pc:docMk/>
          <pc:sldMk cId="1746107616" sldId="2378"/>
        </pc:sldMkLst>
      </pc:sldChg>
      <pc:sldChg chg="addSp delSp modSp add mod">
        <pc:chgData name="Shared Drive" userId="a8e99ec4-c3c1-49ac-ba97-2c12eee91f6a" providerId="ADAL" clId="{57C09E5B-D24B-43F8-B551-0261DA2F353A}" dt="2020-07-24T00:18:24.968" v="23487" actId="313"/>
        <pc:sldMkLst>
          <pc:docMk/>
          <pc:sldMk cId="3963224105" sldId="2378"/>
        </pc:sldMkLst>
        <pc:spChg chg="add mod">
          <ac:chgData name="Shared Drive" userId="a8e99ec4-c3c1-49ac-ba97-2c12eee91f6a" providerId="ADAL" clId="{57C09E5B-D24B-43F8-B551-0261DA2F353A}" dt="2020-07-24T00:18:24.968" v="23487" actId="313"/>
          <ac:spMkLst>
            <pc:docMk/>
            <pc:sldMk cId="3963224105" sldId="2378"/>
            <ac:spMk id="2" creationId="{8D696A34-6651-42B0-B113-F1E9035DC815}"/>
          </ac:spMkLst>
        </pc:spChg>
        <pc:spChg chg="del">
          <ac:chgData name="Shared Drive" userId="a8e99ec4-c3c1-49ac-ba97-2c12eee91f6a" providerId="ADAL" clId="{57C09E5B-D24B-43F8-B551-0261DA2F353A}" dt="2020-07-23T17:50:29.907" v="17413" actId="478"/>
          <ac:spMkLst>
            <pc:docMk/>
            <pc:sldMk cId="3963224105" sldId="2378"/>
            <ac:spMk id="8" creationId="{086B1C3A-7077-4102-AC77-E5C053B52D7C}"/>
          </ac:spMkLst>
        </pc:spChg>
        <pc:spChg chg="mod">
          <ac:chgData name="Shared Drive" userId="a8e99ec4-c3c1-49ac-ba97-2c12eee91f6a" providerId="ADAL" clId="{57C09E5B-D24B-43F8-B551-0261DA2F353A}" dt="2020-07-23T17:13:14.847" v="16783" actId="20577"/>
          <ac:spMkLst>
            <pc:docMk/>
            <pc:sldMk cId="3963224105" sldId="2378"/>
            <ac:spMk id="218" creationId="{E8798B27-8ADE-46BB-AF80-255BC40B13CE}"/>
          </ac:spMkLst>
        </pc:spChg>
      </pc:sldChg>
      <pc:sldChg chg="modSp add mod ord">
        <pc:chgData name="Shared Drive" userId="a8e99ec4-c3c1-49ac-ba97-2c12eee91f6a" providerId="ADAL" clId="{57C09E5B-D24B-43F8-B551-0261DA2F353A}" dt="2020-07-24T22:44:14.533" v="23528" actId="20577"/>
        <pc:sldMkLst>
          <pc:docMk/>
          <pc:sldMk cId="2568133956" sldId="2379"/>
        </pc:sldMkLst>
        <pc:spChg chg="mod">
          <ac:chgData name="Shared Drive" userId="a8e99ec4-c3c1-49ac-ba97-2c12eee91f6a" providerId="ADAL" clId="{57C09E5B-D24B-43F8-B551-0261DA2F353A}" dt="2020-07-07T00:18:40.651" v="307" actId="404"/>
          <ac:spMkLst>
            <pc:docMk/>
            <pc:sldMk cId="2568133956" sldId="2379"/>
            <ac:spMk id="2" creationId="{5DDEA31F-458D-4B87-8474-861274434302}"/>
          </ac:spMkLst>
        </pc:spChg>
        <pc:spChg chg="mod">
          <ac:chgData name="Shared Drive" userId="a8e99ec4-c3c1-49ac-ba97-2c12eee91f6a" providerId="ADAL" clId="{57C09E5B-D24B-43F8-B551-0261DA2F353A}" dt="2020-07-24T22:44:14.533" v="23528" actId="20577"/>
          <ac:spMkLst>
            <pc:docMk/>
            <pc:sldMk cId="2568133956" sldId="2379"/>
            <ac:spMk id="3" creationId="{1F29F6F2-3CB5-4130-BFA8-4B370ABBF5FA}"/>
          </ac:spMkLst>
        </pc:spChg>
        <pc:spChg chg="mod">
          <ac:chgData name="Shared Drive" userId="a8e99ec4-c3c1-49ac-ba97-2c12eee91f6a" providerId="ADAL" clId="{57C09E5B-D24B-43F8-B551-0261DA2F353A}" dt="2020-07-23T17:44:07.532" v="17248"/>
          <ac:spMkLst>
            <pc:docMk/>
            <pc:sldMk cId="2568133956" sldId="2379"/>
            <ac:spMk id="5" creationId="{C626D06D-A147-408E-9460-973D27ABD242}"/>
          </ac:spMkLst>
        </pc:spChg>
        <pc:spChg chg="mod">
          <ac:chgData name="Shared Drive" userId="a8e99ec4-c3c1-49ac-ba97-2c12eee91f6a" providerId="ADAL" clId="{57C09E5B-D24B-43F8-B551-0261DA2F353A}" dt="2020-07-23T17:44:01.807" v="17247"/>
          <ac:spMkLst>
            <pc:docMk/>
            <pc:sldMk cId="2568133956" sldId="2379"/>
            <ac:spMk id="8" creationId="{6F7E8B3A-30F3-491F-A5F6-356272B7D101}"/>
          </ac:spMkLst>
        </pc:spChg>
      </pc:sldChg>
      <pc:sldChg chg="modSp new del mod">
        <pc:chgData name="Shared Drive" userId="a8e99ec4-c3c1-49ac-ba97-2c12eee91f6a" providerId="ADAL" clId="{57C09E5B-D24B-43F8-B551-0261DA2F353A}" dt="2020-07-07T00:34:07.855" v="1463" actId="47"/>
        <pc:sldMkLst>
          <pc:docMk/>
          <pc:sldMk cId="2829485928" sldId="2380"/>
        </pc:sldMkLst>
        <pc:spChg chg="mod">
          <ac:chgData name="Shared Drive" userId="a8e99ec4-c3c1-49ac-ba97-2c12eee91f6a" providerId="ADAL" clId="{57C09E5B-D24B-43F8-B551-0261DA2F353A}" dt="2020-07-06T14:24:35.861" v="153" actId="20577"/>
          <ac:spMkLst>
            <pc:docMk/>
            <pc:sldMk cId="2829485928" sldId="2380"/>
            <ac:spMk id="2" creationId="{AD09D230-54BB-4859-AE9D-EA8D5CCEE7C7}"/>
          </ac:spMkLst>
        </pc:spChg>
      </pc:sldChg>
      <pc:sldChg chg="addSp modSp add mod modAnim">
        <pc:chgData name="Shared Drive" userId="a8e99ec4-c3c1-49ac-ba97-2c12eee91f6a" providerId="ADAL" clId="{57C09E5B-D24B-43F8-B551-0261DA2F353A}" dt="2020-07-23T15:29:20.125" v="15508" actId="20577"/>
        <pc:sldMkLst>
          <pc:docMk/>
          <pc:sldMk cId="247439534" sldId="2393"/>
        </pc:sldMkLst>
        <pc:spChg chg="mod">
          <ac:chgData name="Shared Drive" userId="a8e99ec4-c3c1-49ac-ba97-2c12eee91f6a" providerId="ADAL" clId="{57C09E5B-D24B-43F8-B551-0261DA2F353A}" dt="2020-07-23T15:22:40.604" v="15275" actId="6549"/>
          <ac:spMkLst>
            <pc:docMk/>
            <pc:sldMk cId="247439534" sldId="2393"/>
            <ac:spMk id="3" creationId="{024CA762-CD78-446B-BCAF-C19792019DC0}"/>
          </ac:spMkLst>
        </pc:spChg>
        <pc:spChg chg="mod">
          <ac:chgData name="Shared Drive" userId="a8e99ec4-c3c1-49ac-ba97-2c12eee91f6a" providerId="ADAL" clId="{57C09E5B-D24B-43F8-B551-0261DA2F353A}" dt="2020-07-23T15:20:09.329" v="15190" actId="1037"/>
          <ac:spMkLst>
            <pc:docMk/>
            <pc:sldMk cId="247439534" sldId="2393"/>
            <ac:spMk id="4" creationId="{A6DFA11B-1714-4388-89DA-EAC50754ECAB}"/>
          </ac:spMkLst>
        </pc:spChg>
        <pc:spChg chg="add mod">
          <ac:chgData name="Shared Drive" userId="a8e99ec4-c3c1-49ac-ba97-2c12eee91f6a" providerId="ADAL" clId="{57C09E5B-D24B-43F8-B551-0261DA2F353A}" dt="2020-07-23T15:20:35.285" v="15209" actId="1076"/>
          <ac:spMkLst>
            <pc:docMk/>
            <pc:sldMk cId="247439534" sldId="2393"/>
            <ac:spMk id="5" creationId="{4AACB74A-62B7-4D94-852B-26454D5C668C}"/>
          </ac:spMkLst>
        </pc:spChg>
        <pc:spChg chg="mod">
          <ac:chgData name="Shared Drive" userId="a8e99ec4-c3c1-49ac-ba97-2c12eee91f6a" providerId="ADAL" clId="{57C09E5B-D24B-43F8-B551-0261DA2F353A}" dt="2020-07-23T15:22:09.909" v="15247" actId="6549"/>
          <ac:spMkLst>
            <pc:docMk/>
            <pc:sldMk cId="247439534" sldId="2393"/>
            <ac:spMk id="6" creationId="{168133FE-EAA7-4FCE-9A14-A35D2BE79426}"/>
          </ac:spMkLst>
        </pc:spChg>
        <pc:spChg chg="mod">
          <ac:chgData name="Shared Drive" userId="a8e99ec4-c3c1-49ac-ba97-2c12eee91f6a" providerId="ADAL" clId="{57C09E5B-D24B-43F8-B551-0261DA2F353A}" dt="2020-07-23T15:20:09.329" v="15190" actId="1037"/>
          <ac:spMkLst>
            <pc:docMk/>
            <pc:sldMk cId="247439534" sldId="2393"/>
            <ac:spMk id="7" creationId="{E0A19F90-1169-445A-B298-F4C11FCA586B}"/>
          </ac:spMkLst>
        </pc:spChg>
        <pc:spChg chg="add mod">
          <ac:chgData name="Shared Drive" userId="a8e99ec4-c3c1-49ac-ba97-2c12eee91f6a" providerId="ADAL" clId="{57C09E5B-D24B-43F8-B551-0261DA2F353A}" dt="2020-07-23T15:20:50.582" v="15217" actId="1076"/>
          <ac:spMkLst>
            <pc:docMk/>
            <pc:sldMk cId="247439534" sldId="2393"/>
            <ac:spMk id="8" creationId="{14F87893-9CAF-4CB5-813C-56F237D4BFF0}"/>
          </ac:spMkLst>
        </pc:spChg>
        <pc:spChg chg="add mod">
          <ac:chgData name="Shared Drive" userId="a8e99ec4-c3c1-49ac-ba97-2c12eee91f6a" providerId="ADAL" clId="{57C09E5B-D24B-43F8-B551-0261DA2F353A}" dt="2020-07-23T15:29:20.125" v="15508" actId="20577"/>
          <ac:spMkLst>
            <pc:docMk/>
            <pc:sldMk cId="247439534" sldId="2393"/>
            <ac:spMk id="10" creationId="{2646EA20-295D-458A-B8B5-27D2E376772D}"/>
          </ac:spMkLst>
        </pc:spChg>
        <pc:spChg chg="add mod">
          <ac:chgData name="Shared Drive" userId="a8e99ec4-c3c1-49ac-ba97-2c12eee91f6a" providerId="ADAL" clId="{57C09E5B-D24B-43F8-B551-0261DA2F353A}" dt="2020-07-23T15:22:36.468" v="15274" actId="20577"/>
          <ac:spMkLst>
            <pc:docMk/>
            <pc:sldMk cId="247439534" sldId="2393"/>
            <ac:spMk id="11" creationId="{74F456F0-7FCB-4E40-9A63-AAF5F0408B9B}"/>
          </ac:spMkLst>
        </pc:spChg>
        <pc:spChg chg="add mod">
          <ac:chgData name="Shared Drive" userId="a8e99ec4-c3c1-49ac-ba97-2c12eee91f6a" providerId="ADAL" clId="{57C09E5B-D24B-43F8-B551-0261DA2F353A}" dt="2020-07-23T15:27:53.687" v="15445" actId="20577"/>
          <ac:spMkLst>
            <pc:docMk/>
            <pc:sldMk cId="247439534" sldId="2393"/>
            <ac:spMk id="14" creationId="{91D700AA-EFF2-4968-B373-2F46297D93F1}"/>
          </ac:spMkLst>
        </pc:spChg>
        <pc:spChg chg="add mod">
          <ac:chgData name="Shared Drive" userId="a8e99ec4-c3c1-49ac-ba97-2c12eee91f6a" providerId="ADAL" clId="{57C09E5B-D24B-43F8-B551-0261DA2F353A}" dt="2020-07-23T15:28:27.324" v="15491" actId="6549"/>
          <ac:spMkLst>
            <pc:docMk/>
            <pc:sldMk cId="247439534" sldId="2393"/>
            <ac:spMk id="15" creationId="{EBE17728-71BC-416C-89AB-FD2596A26029}"/>
          </ac:spMkLst>
        </pc:spChg>
        <pc:picChg chg="mod">
          <ac:chgData name="Shared Drive" userId="a8e99ec4-c3c1-49ac-ba97-2c12eee91f6a" providerId="ADAL" clId="{57C09E5B-D24B-43F8-B551-0261DA2F353A}" dt="2020-07-23T15:22:00.701" v="15246" actId="1076"/>
          <ac:picMkLst>
            <pc:docMk/>
            <pc:sldMk cId="247439534" sldId="2393"/>
            <ac:picMk id="1026" creationId="{B048C462-F986-4F04-B6F4-044AA0BDE7A7}"/>
          </ac:picMkLst>
        </pc:picChg>
      </pc:sldChg>
      <pc:sldChg chg="addSp modSp add mod modAnim">
        <pc:chgData name="Shared Drive" userId="a8e99ec4-c3c1-49ac-ba97-2c12eee91f6a" providerId="ADAL" clId="{57C09E5B-D24B-43F8-B551-0261DA2F353A}" dt="2020-07-07T00:07:33.674" v="197" actId="20577"/>
        <pc:sldMkLst>
          <pc:docMk/>
          <pc:sldMk cId="3894323257" sldId="2406"/>
        </pc:sldMkLst>
        <pc:spChg chg="mod">
          <ac:chgData name="Shared Drive" userId="a8e99ec4-c3c1-49ac-ba97-2c12eee91f6a" providerId="ADAL" clId="{57C09E5B-D24B-43F8-B551-0261DA2F353A}" dt="2020-07-07T00:07:33.674" v="197" actId="20577"/>
          <ac:spMkLst>
            <pc:docMk/>
            <pc:sldMk cId="3894323257" sldId="2406"/>
            <ac:spMk id="3" creationId="{2E9BA16B-EC4A-4B31-8031-FD8AB326C5EC}"/>
          </ac:spMkLst>
        </pc:spChg>
        <pc:spChg chg="add mod">
          <ac:chgData name="Shared Drive" userId="a8e99ec4-c3c1-49ac-ba97-2c12eee91f6a" providerId="ADAL" clId="{57C09E5B-D24B-43F8-B551-0261DA2F353A}" dt="2020-07-07T00:06:22.457" v="189" actId="20577"/>
          <ac:spMkLst>
            <pc:docMk/>
            <pc:sldMk cId="3894323257" sldId="2406"/>
            <ac:spMk id="8" creationId="{1DFA93F5-6DE3-44B0-8AFB-C6381243810D}"/>
          </ac:spMkLst>
        </pc:spChg>
      </pc:sldChg>
      <pc:sldChg chg="addSp delSp modSp add mod modAnim">
        <pc:chgData name="Shared Drive" userId="a8e99ec4-c3c1-49ac-ba97-2c12eee91f6a" providerId="ADAL" clId="{57C09E5B-D24B-43F8-B551-0261DA2F353A}" dt="2020-07-24T22:44:10.893" v="23527" actId="20577"/>
        <pc:sldMkLst>
          <pc:docMk/>
          <pc:sldMk cId="338508574" sldId="2407"/>
        </pc:sldMkLst>
        <pc:spChg chg="mod">
          <ac:chgData name="Shared Drive" userId="a8e99ec4-c3c1-49ac-ba97-2c12eee91f6a" providerId="ADAL" clId="{57C09E5B-D24B-43F8-B551-0261DA2F353A}" dt="2020-07-07T00:21:16.818" v="434" actId="20577"/>
          <ac:spMkLst>
            <pc:docMk/>
            <pc:sldMk cId="338508574" sldId="2407"/>
            <ac:spMk id="2" creationId="{5DDEA31F-458D-4B87-8474-861274434302}"/>
          </ac:spMkLst>
        </pc:spChg>
        <pc:spChg chg="mod">
          <ac:chgData name="Shared Drive" userId="a8e99ec4-c3c1-49ac-ba97-2c12eee91f6a" providerId="ADAL" clId="{57C09E5B-D24B-43F8-B551-0261DA2F353A}" dt="2020-07-24T22:44:10.893" v="23527" actId="20577"/>
          <ac:spMkLst>
            <pc:docMk/>
            <pc:sldMk cId="338508574" sldId="2407"/>
            <ac:spMk id="3" creationId="{1F29F6F2-3CB5-4130-BFA8-4B370ABBF5FA}"/>
          </ac:spMkLst>
        </pc:spChg>
        <pc:spChg chg="mod">
          <ac:chgData name="Shared Drive" userId="a8e99ec4-c3c1-49ac-ba97-2c12eee91f6a" providerId="ADAL" clId="{57C09E5B-D24B-43F8-B551-0261DA2F353A}" dt="2020-07-23T17:04:30.536" v="16518" actId="1036"/>
          <ac:spMkLst>
            <pc:docMk/>
            <pc:sldMk cId="338508574" sldId="2407"/>
            <ac:spMk id="4" creationId="{F86DCBB2-01CF-4BFD-8592-DD25B2F0504D}"/>
          </ac:spMkLst>
        </pc:spChg>
        <pc:spChg chg="mod">
          <ac:chgData name="Shared Drive" userId="a8e99ec4-c3c1-49ac-ba97-2c12eee91f6a" providerId="ADAL" clId="{57C09E5B-D24B-43F8-B551-0261DA2F353A}" dt="2020-07-23T17:07:07.678" v="16531" actId="6549"/>
          <ac:spMkLst>
            <pc:docMk/>
            <pc:sldMk cId="338508574" sldId="2407"/>
            <ac:spMk id="5" creationId="{C626D06D-A147-408E-9460-973D27ABD242}"/>
          </ac:spMkLst>
        </pc:spChg>
        <pc:spChg chg="add mod">
          <ac:chgData name="Shared Drive" userId="a8e99ec4-c3c1-49ac-ba97-2c12eee91f6a" providerId="ADAL" clId="{57C09E5B-D24B-43F8-B551-0261DA2F353A}" dt="2020-07-23T17:06:15.135" v="16522" actId="14100"/>
          <ac:spMkLst>
            <pc:docMk/>
            <pc:sldMk cId="338508574" sldId="2407"/>
            <ac:spMk id="6" creationId="{209148C5-E3B8-45FD-9076-BD8C9CA96662}"/>
          </ac:spMkLst>
        </pc:spChg>
        <pc:spChg chg="mod">
          <ac:chgData name="Shared Drive" userId="a8e99ec4-c3c1-49ac-ba97-2c12eee91f6a" providerId="ADAL" clId="{57C09E5B-D24B-43F8-B551-0261DA2F353A}" dt="2020-07-23T17:04:30.536" v="16518" actId="1036"/>
          <ac:spMkLst>
            <pc:docMk/>
            <pc:sldMk cId="338508574" sldId="2407"/>
            <ac:spMk id="7" creationId="{37D5ED89-721C-4252-89C8-BA8F34EACBAF}"/>
          </ac:spMkLst>
        </pc:spChg>
        <pc:spChg chg="mod">
          <ac:chgData name="Shared Drive" userId="a8e99ec4-c3c1-49ac-ba97-2c12eee91f6a" providerId="ADAL" clId="{57C09E5B-D24B-43F8-B551-0261DA2F353A}" dt="2020-07-23T17:07:14.652" v="16533" actId="6549"/>
          <ac:spMkLst>
            <pc:docMk/>
            <pc:sldMk cId="338508574" sldId="2407"/>
            <ac:spMk id="8" creationId="{6F7E8B3A-30F3-491F-A5F6-356272B7D101}"/>
          </ac:spMkLst>
        </pc:spChg>
        <pc:spChg chg="mod">
          <ac:chgData name="Shared Drive" userId="a8e99ec4-c3c1-49ac-ba97-2c12eee91f6a" providerId="ADAL" clId="{57C09E5B-D24B-43F8-B551-0261DA2F353A}" dt="2020-07-23T17:04:30.536" v="16518" actId="1036"/>
          <ac:spMkLst>
            <pc:docMk/>
            <pc:sldMk cId="338508574" sldId="2407"/>
            <ac:spMk id="9" creationId="{2727ACF6-92F2-4BF9-BDBB-4877B055D43D}"/>
          </ac:spMkLst>
        </pc:spChg>
        <pc:spChg chg="add mod">
          <ac:chgData name="Shared Drive" userId="a8e99ec4-c3c1-49ac-ba97-2c12eee91f6a" providerId="ADAL" clId="{57C09E5B-D24B-43F8-B551-0261DA2F353A}" dt="2020-07-24T22:44:09.318" v="23526" actId="20577"/>
          <ac:spMkLst>
            <pc:docMk/>
            <pc:sldMk cId="338508574" sldId="2407"/>
            <ac:spMk id="10" creationId="{CBCA4622-165F-4369-A913-1307AD03C4BF}"/>
          </ac:spMkLst>
        </pc:spChg>
        <pc:spChg chg="add mod">
          <ac:chgData name="Shared Drive" userId="a8e99ec4-c3c1-49ac-ba97-2c12eee91f6a" providerId="ADAL" clId="{57C09E5B-D24B-43F8-B551-0261DA2F353A}" dt="2020-07-23T17:04:30.536" v="16518" actId="1036"/>
          <ac:spMkLst>
            <pc:docMk/>
            <pc:sldMk cId="338508574" sldId="2407"/>
            <ac:spMk id="11" creationId="{765E45CC-090C-43B2-9757-0D411B3D33ED}"/>
          </ac:spMkLst>
        </pc:spChg>
        <pc:spChg chg="add mod">
          <ac:chgData name="Shared Drive" userId="a8e99ec4-c3c1-49ac-ba97-2c12eee91f6a" providerId="ADAL" clId="{57C09E5B-D24B-43F8-B551-0261DA2F353A}" dt="2020-07-23T17:07:11.367" v="16532" actId="6549"/>
          <ac:spMkLst>
            <pc:docMk/>
            <pc:sldMk cId="338508574" sldId="2407"/>
            <ac:spMk id="12" creationId="{9C021718-C6D0-42D9-A2C7-5BBA9CBF1029}"/>
          </ac:spMkLst>
        </pc:spChg>
        <pc:spChg chg="add del mod">
          <ac:chgData name="Shared Drive" userId="a8e99ec4-c3c1-49ac-ba97-2c12eee91f6a" providerId="ADAL" clId="{57C09E5B-D24B-43F8-B551-0261DA2F353A}" dt="2020-07-07T00:22:29.694" v="536"/>
          <ac:spMkLst>
            <pc:docMk/>
            <pc:sldMk cId="338508574" sldId="2407"/>
            <ac:spMk id="13" creationId="{1EAFFED5-FCE6-4120-964F-DE4D5B520AE5}"/>
          </ac:spMkLst>
        </pc:spChg>
        <pc:spChg chg="add mod">
          <ac:chgData name="Shared Drive" userId="a8e99ec4-c3c1-49ac-ba97-2c12eee91f6a" providerId="ADAL" clId="{57C09E5B-D24B-43F8-B551-0261DA2F353A}" dt="2020-07-23T17:06:22.455" v="16524" actId="1076"/>
          <ac:spMkLst>
            <pc:docMk/>
            <pc:sldMk cId="338508574" sldId="2407"/>
            <ac:spMk id="13" creationId="{DB0F05CD-98BA-44DB-9BF0-331DFD625EB7}"/>
          </ac:spMkLst>
        </pc:spChg>
        <pc:spChg chg="add mod">
          <ac:chgData name="Shared Drive" userId="a8e99ec4-c3c1-49ac-ba97-2c12eee91f6a" providerId="ADAL" clId="{57C09E5B-D24B-43F8-B551-0261DA2F353A}" dt="2020-07-23T17:04:30.536" v="16518" actId="1036"/>
          <ac:spMkLst>
            <pc:docMk/>
            <pc:sldMk cId="338508574" sldId="2407"/>
            <ac:spMk id="14" creationId="{495BBFB0-9E59-42D7-AE72-882F7F6278A1}"/>
          </ac:spMkLst>
        </pc:spChg>
        <pc:spChg chg="add mod">
          <ac:chgData name="Shared Drive" userId="a8e99ec4-c3c1-49ac-ba97-2c12eee91f6a" providerId="ADAL" clId="{57C09E5B-D24B-43F8-B551-0261DA2F353A}" dt="2020-07-23T17:07:19.301" v="16534" actId="6549"/>
          <ac:spMkLst>
            <pc:docMk/>
            <pc:sldMk cId="338508574" sldId="2407"/>
            <ac:spMk id="15" creationId="{964C1E1C-6667-49EB-91D7-3289EC5B1638}"/>
          </ac:spMkLst>
        </pc:spChg>
        <pc:spChg chg="add mod">
          <ac:chgData name="Shared Drive" userId="a8e99ec4-c3c1-49ac-ba97-2c12eee91f6a" providerId="ADAL" clId="{57C09E5B-D24B-43F8-B551-0261DA2F353A}" dt="2020-07-23T17:04:30.536" v="16518" actId="1036"/>
          <ac:spMkLst>
            <pc:docMk/>
            <pc:sldMk cId="338508574" sldId="2407"/>
            <ac:spMk id="16" creationId="{E6A61A3A-FE73-42AD-B916-9BF19168E4C8}"/>
          </ac:spMkLst>
        </pc:spChg>
        <pc:spChg chg="add mod">
          <ac:chgData name="Shared Drive" userId="a8e99ec4-c3c1-49ac-ba97-2c12eee91f6a" providerId="ADAL" clId="{57C09E5B-D24B-43F8-B551-0261DA2F353A}" dt="2020-07-23T17:07:45.728" v="16576" actId="6549"/>
          <ac:spMkLst>
            <pc:docMk/>
            <pc:sldMk cId="338508574" sldId="2407"/>
            <ac:spMk id="17" creationId="{862031BA-0A08-4C73-85D7-F340C6E79C7F}"/>
          </ac:spMkLst>
        </pc:spChg>
        <pc:spChg chg="add mod">
          <ac:chgData name="Shared Drive" userId="a8e99ec4-c3c1-49ac-ba97-2c12eee91f6a" providerId="ADAL" clId="{57C09E5B-D24B-43F8-B551-0261DA2F353A}" dt="2020-07-23T17:04:30.536" v="16518" actId="1036"/>
          <ac:spMkLst>
            <pc:docMk/>
            <pc:sldMk cId="338508574" sldId="2407"/>
            <ac:spMk id="18" creationId="{0FA25D38-601C-48E2-A4B0-9C301B157E3C}"/>
          </ac:spMkLst>
        </pc:spChg>
        <pc:spChg chg="add mod">
          <ac:chgData name="Shared Drive" userId="a8e99ec4-c3c1-49ac-ba97-2c12eee91f6a" providerId="ADAL" clId="{57C09E5B-D24B-43F8-B551-0261DA2F353A}" dt="2020-07-23T17:07:49.389" v="16577" actId="6549"/>
          <ac:spMkLst>
            <pc:docMk/>
            <pc:sldMk cId="338508574" sldId="2407"/>
            <ac:spMk id="19" creationId="{9941C67C-3A1E-4B5F-BF8C-10B6736F471B}"/>
          </ac:spMkLst>
        </pc:spChg>
        <pc:spChg chg="add mod">
          <ac:chgData name="Shared Drive" userId="a8e99ec4-c3c1-49ac-ba97-2c12eee91f6a" providerId="ADAL" clId="{57C09E5B-D24B-43F8-B551-0261DA2F353A}" dt="2020-07-23T17:04:30.536" v="16518" actId="1036"/>
          <ac:spMkLst>
            <pc:docMk/>
            <pc:sldMk cId="338508574" sldId="2407"/>
            <ac:spMk id="20" creationId="{05776E3B-D536-46B9-9C62-90CAD8CD19C4}"/>
          </ac:spMkLst>
        </pc:spChg>
        <pc:spChg chg="add mod">
          <ac:chgData name="Shared Drive" userId="a8e99ec4-c3c1-49ac-ba97-2c12eee91f6a" providerId="ADAL" clId="{57C09E5B-D24B-43F8-B551-0261DA2F353A}" dt="2020-07-23T17:07:38.912" v="16575" actId="20577"/>
          <ac:spMkLst>
            <pc:docMk/>
            <pc:sldMk cId="338508574" sldId="2407"/>
            <ac:spMk id="21" creationId="{0918B502-BF7A-460B-9CAB-299F86E4E61C}"/>
          </ac:spMkLst>
        </pc:spChg>
        <pc:spChg chg="add mod">
          <ac:chgData name="Shared Drive" userId="a8e99ec4-c3c1-49ac-ba97-2c12eee91f6a" providerId="ADAL" clId="{57C09E5B-D24B-43F8-B551-0261DA2F353A}" dt="2020-07-23T17:06:52.039" v="16526" actId="1076"/>
          <ac:spMkLst>
            <pc:docMk/>
            <pc:sldMk cId="338508574" sldId="2407"/>
            <ac:spMk id="24" creationId="{3A270E6E-F6B0-441D-B12F-D9F51A6E5511}"/>
          </ac:spMkLst>
        </pc:spChg>
        <pc:spChg chg="add mod">
          <ac:chgData name="Shared Drive" userId="a8e99ec4-c3c1-49ac-ba97-2c12eee91f6a" providerId="ADAL" clId="{57C09E5B-D24B-43F8-B551-0261DA2F353A}" dt="2020-07-23T17:06:57.143" v="16528" actId="1076"/>
          <ac:spMkLst>
            <pc:docMk/>
            <pc:sldMk cId="338508574" sldId="2407"/>
            <ac:spMk id="26" creationId="{42289E73-FE53-403B-842A-EF1649E8A88C}"/>
          </ac:spMkLst>
        </pc:spChg>
        <pc:spChg chg="add mod">
          <ac:chgData name="Shared Drive" userId="a8e99ec4-c3c1-49ac-ba97-2c12eee91f6a" providerId="ADAL" clId="{57C09E5B-D24B-43F8-B551-0261DA2F353A}" dt="2020-07-23T17:07:02.167" v="16530" actId="1076"/>
          <ac:spMkLst>
            <pc:docMk/>
            <pc:sldMk cId="338508574" sldId="2407"/>
            <ac:spMk id="28" creationId="{D1C8F4C3-DA85-4A17-933E-57E56A63A676}"/>
          </ac:spMkLst>
        </pc:spChg>
        <pc:spChg chg="add mod">
          <ac:chgData name="Shared Drive" userId="a8e99ec4-c3c1-49ac-ba97-2c12eee91f6a" providerId="ADAL" clId="{57C09E5B-D24B-43F8-B551-0261DA2F353A}" dt="2020-07-23T17:44:32.867" v="17252" actId="20577"/>
          <ac:spMkLst>
            <pc:docMk/>
            <pc:sldMk cId="338508574" sldId="2407"/>
            <ac:spMk id="29" creationId="{6B550449-D879-43F8-AA9E-4B21191058DD}"/>
          </ac:spMkLst>
        </pc:spChg>
      </pc:sldChg>
      <pc:sldChg chg="addSp delSp modSp new mod modClrScheme chgLayout">
        <pc:chgData name="Shared Drive" userId="a8e99ec4-c3c1-49ac-ba97-2c12eee91f6a" providerId="ADAL" clId="{57C09E5B-D24B-43F8-B551-0261DA2F353A}" dt="2020-07-23T17:46:01.084" v="17314"/>
        <pc:sldMkLst>
          <pc:docMk/>
          <pc:sldMk cId="2364718184" sldId="2408"/>
        </pc:sldMkLst>
        <pc:spChg chg="del mod ord">
          <ac:chgData name="Shared Drive" userId="a8e99ec4-c3c1-49ac-ba97-2c12eee91f6a" providerId="ADAL" clId="{57C09E5B-D24B-43F8-B551-0261DA2F353A}" dt="2020-07-07T00:28:01.289" v="705" actId="700"/>
          <ac:spMkLst>
            <pc:docMk/>
            <pc:sldMk cId="2364718184" sldId="2408"/>
            <ac:spMk id="2" creationId="{4DC802BE-76B8-4F70-9577-1092598024F4}"/>
          </ac:spMkLst>
        </pc:spChg>
        <pc:spChg chg="add mod ord">
          <ac:chgData name="Shared Drive" userId="a8e99ec4-c3c1-49ac-ba97-2c12eee91f6a" providerId="ADAL" clId="{57C09E5B-D24B-43F8-B551-0261DA2F353A}" dt="2020-07-07T00:33:28.619" v="1445" actId="20577"/>
          <ac:spMkLst>
            <pc:docMk/>
            <pc:sldMk cId="2364718184" sldId="2408"/>
            <ac:spMk id="3" creationId="{45D3CC3B-5D32-4610-AB2B-C62768B1B5D9}"/>
          </ac:spMkLst>
        </pc:spChg>
        <pc:spChg chg="add mod ord">
          <ac:chgData name="Shared Drive" userId="a8e99ec4-c3c1-49ac-ba97-2c12eee91f6a" providerId="ADAL" clId="{57C09E5B-D24B-43F8-B551-0261DA2F353A}" dt="2020-07-23T17:46:01.084" v="17314"/>
          <ac:spMkLst>
            <pc:docMk/>
            <pc:sldMk cId="2364718184" sldId="2408"/>
            <ac:spMk id="4" creationId="{90789A89-1622-4008-B069-A27E94C8436D}"/>
          </ac:spMkLst>
        </pc:spChg>
      </pc:sldChg>
      <pc:sldChg chg="addSp delSp modSp new del mod modClrScheme chgLayout">
        <pc:chgData name="Shared Drive" userId="a8e99ec4-c3c1-49ac-ba97-2c12eee91f6a" providerId="ADAL" clId="{57C09E5B-D24B-43F8-B551-0261DA2F353A}" dt="2020-07-08T14:22:10.530" v="5030" actId="47"/>
        <pc:sldMkLst>
          <pc:docMk/>
          <pc:sldMk cId="1541516823" sldId="2409"/>
        </pc:sldMkLst>
        <pc:spChg chg="del mod ord">
          <ac:chgData name="Shared Drive" userId="a8e99ec4-c3c1-49ac-ba97-2c12eee91f6a" providerId="ADAL" clId="{57C09E5B-D24B-43F8-B551-0261DA2F353A}" dt="2020-07-07T00:38:17.567" v="1534" actId="700"/>
          <ac:spMkLst>
            <pc:docMk/>
            <pc:sldMk cId="1541516823" sldId="2409"/>
            <ac:spMk id="2" creationId="{BA04BCA5-329A-4D2D-906C-4FBB0E1FB3EA}"/>
          </ac:spMkLst>
        </pc:spChg>
        <pc:spChg chg="add mod ord">
          <ac:chgData name="Shared Drive" userId="a8e99ec4-c3c1-49ac-ba97-2c12eee91f6a" providerId="ADAL" clId="{57C09E5B-D24B-43F8-B551-0261DA2F353A}" dt="2020-07-07T00:38:26.137" v="1547" actId="20577"/>
          <ac:spMkLst>
            <pc:docMk/>
            <pc:sldMk cId="1541516823" sldId="2409"/>
            <ac:spMk id="3" creationId="{CF4A0F2E-1EAC-4C3E-B6F5-F064B0D05953}"/>
          </ac:spMkLst>
        </pc:spChg>
        <pc:spChg chg="add mod ord">
          <ac:chgData name="Shared Drive" userId="a8e99ec4-c3c1-49ac-ba97-2c12eee91f6a" providerId="ADAL" clId="{57C09E5B-D24B-43F8-B551-0261DA2F353A}" dt="2020-07-07T00:38:17.567" v="1534" actId="700"/>
          <ac:spMkLst>
            <pc:docMk/>
            <pc:sldMk cId="1541516823" sldId="2409"/>
            <ac:spMk id="4" creationId="{FED52309-5DDA-45A6-BB61-D4074B4C84FE}"/>
          </ac:spMkLst>
        </pc:spChg>
      </pc:sldChg>
      <pc:sldChg chg="add">
        <pc:chgData name="Shared Drive" userId="a8e99ec4-c3c1-49ac-ba97-2c12eee91f6a" providerId="ADAL" clId="{57C09E5B-D24B-43F8-B551-0261DA2F353A}" dt="2020-07-07T22:22:16.079" v="1752"/>
        <pc:sldMkLst>
          <pc:docMk/>
          <pc:sldMk cId="2564123794" sldId="2410"/>
        </pc:sldMkLst>
      </pc:sldChg>
      <pc:sldChg chg="modSp add mod modAnim">
        <pc:chgData name="Shared Drive" userId="a8e99ec4-c3c1-49ac-ba97-2c12eee91f6a" providerId="ADAL" clId="{57C09E5B-D24B-43F8-B551-0261DA2F353A}" dt="2020-07-07T23:02:39.603" v="3012"/>
        <pc:sldMkLst>
          <pc:docMk/>
          <pc:sldMk cId="1741949369" sldId="2411"/>
        </pc:sldMkLst>
        <pc:spChg chg="mod">
          <ac:chgData name="Shared Drive" userId="a8e99ec4-c3c1-49ac-ba97-2c12eee91f6a" providerId="ADAL" clId="{57C09E5B-D24B-43F8-B551-0261DA2F353A}" dt="2020-07-07T23:02:39.603" v="3012"/>
          <ac:spMkLst>
            <pc:docMk/>
            <pc:sldMk cId="1741949369" sldId="2411"/>
            <ac:spMk id="21" creationId="{00000000-0000-0000-0000-000000000000}"/>
          </ac:spMkLst>
        </pc:spChg>
      </pc:sldChg>
      <pc:sldChg chg="modSp add mod modAnim">
        <pc:chgData name="Shared Drive" userId="a8e99ec4-c3c1-49ac-ba97-2c12eee91f6a" providerId="ADAL" clId="{57C09E5B-D24B-43F8-B551-0261DA2F353A}" dt="2020-07-25T14:36:41.122" v="26472"/>
        <pc:sldMkLst>
          <pc:docMk/>
          <pc:sldMk cId="1644138481" sldId="2412"/>
        </pc:sldMkLst>
        <pc:spChg chg="mod">
          <ac:chgData name="Shared Drive" userId="a8e99ec4-c3c1-49ac-ba97-2c12eee91f6a" providerId="ADAL" clId="{57C09E5B-D24B-43F8-B551-0261DA2F353A}" dt="2020-07-07T22:23:24.542" v="1756" actId="313"/>
          <ac:spMkLst>
            <pc:docMk/>
            <pc:sldMk cId="1644138481" sldId="2412"/>
            <ac:spMk id="10" creationId="{EE2EF0F5-DCDF-421A-AA7F-258DF03B01B4}"/>
          </ac:spMkLst>
        </pc:spChg>
        <pc:spChg chg="mod">
          <ac:chgData name="Shared Drive" userId="a8e99ec4-c3c1-49ac-ba97-2c12eee91f6a" providerId="ADAL" clId="{57C09E5B-D24B-43F8-B551-0261DA2F353A}" dt="2020-07-25T14:36:41.122" v="26472"/>
          <ac:spMkLst>
            <pc:docMk/>
            <pc:sldMk cId="1644138481" sldId="2412"/>
            <ac:spMk id="24" creationId="{00000000-0000-0000-0000-000000000000}"/>
          </ac:spMkLst>
        </pc:spChg>
      </pc:sldChg>
      <pc:sldChg chg="addSp delSp modSp add mod">
        <pc:chgData name="Shared Drive" userId="a8e99ec4-c3c1-49ac-ba97-2c12eee91f6a" providerId="ADAL" clId="{57C09E5B-D24B-43F8-B551-0261DA2F353A}" dt="2020-07-08T00:46:03.556" v="3639"/>
        <pc:sldMkLst>
          <pc:docMk/>
          <pc:sldMk cId="3774631073" sldId="2413"/>
        </pc:sldMkLst>
        <pc:spChg chg="del">
          <ac:chgData name="Shared Drive" userId="a8e99ec4-c3c1-49ac-ba97-2c12eee91f6a" providerId="ADAL" clId="{57C09E5B-D24B-43F8-B551-0261DA2F353A}" dt="2020-07-08T00:46:02.526" v="3638" actId="478"/>
          <ac:spMkLst>
            <pc:docMk/>
            <pc:sldMk cId="3774631073" sldId="2413"/>
            <ac:spMk id="13" creationId="{50B575B3-C169-42DA-A0B4-BEF713EE979A}"/>
          </ac:spMkLst>
        </pc:spChg>
        <pc:spChg chg="del mod">
          <ac:chgData name="Shared Drive" userId="a8e99ec4-c3c1-49ac-ba97-2c12eee91f6a" providerId="ADAL" clId="{57C09E5B-D24B-43F8-B551-0261DA2F353A}" dt="2020-07-08T00:46:02.526" v="3638" actId="478"/>
          <ac:spMkLst>
            <pc:docMk/>
            <pc:sldMk cId="3774631073" sldId="2413"/>
            <ac:spMk id="14" creationId="{408F9DE3-7E6D-4891-B51F-8642AA283936}"/>
          </ac:spMkLst>
        </pc:spChg>
        <pc:spChg chg="add mod">
          <ac:chgData name="Shared Drive" userId="a8e99ec4-c3c1-49ac-ba97-2c12eee91f6a" providerId="ADAL" clId="{57C09E5B-D24B-43F8-B551-0261DA2F353A}" dt="2020-07-08T00:46:03.556" v="3639"/>
          <ac:spMkLst>
            <pc:docMk/>
            <pc:sldMk cId="3774631073" sldId="2413"/>
            <ac:spMk id="19" creationId="{32C7F493-E1DD-45B1-880E-97A773FA4235}"/>
          </ac:spMkLst>
        </pc:spChg>
        <pc:spChg chg="add mod">
          <ac:chgData name="Shared Drive" userId="a8e99ec4-c3c1-49ac-ba97-2c12eee91f6a" providerId="ADAL" clId="{57C09E5B-D24B-43F8-B551-0261DA2F353A}" dt="2020-07-08T00:46:03.556" v="3639"/>
          <ac:spMkLst>
            <pc:docMk/>
            <pc:sldMk cId="3774631073" sldId="2413"/>
            <ac:spMk id="20" creationId="{7A0667F2-0C64-43E0-87AC-49232D468FE2}"/>
          </ac:spMkLst>
        </pc:spChg>
      </pc:sldChg>
      <pc:sldChg chg="add del">
        <pc:chgData name="Shared Drive" userId="a8e99ec4-c3c1-49ac-ba97-2c12eee91f6a" providerId="ADAL" clId="{57C09E5B-D24B-43F8-B551-0261DA2F353A}" dt="2020-07-07T22:45:04.952" v="2347" actId="47"/>
        <pc:sldMkLst>
          <pc:docMk/>
          <pc:sldMk cId="1841763024" sldId="2414"/>
        </pc:sldMkLst>
      </pc:sldChg>
      <pc:sldChg chg="delSp modSp add del mod delAnim modAnim">
        <pc:chgData name="Shared Drive" userId="a8e99ec4-c3c1-49ac-ba97-2c12eee91f6a" providerId="ADAL" clId="{57C09E5B-D24B-43F8-B551-0261DA2F353A}" dt="2020-07-07T23:16:08.433" v="3477" actId="47"/>
        <pc:sldMkLst>
          <pc:docMk/>
          <pc:sldMk cId="3569158945" sldId="2415"/>
        </pc:sldMkLst>
        <pc:spChg chg="mod">
          <ac:chgData name="Shared Drive" userId="a8e99ec4-c3c1-49ac-ba97-2c12eee91f6a" providerId="ADAL" clId="{57C09E5B-D24B-43F8-B551-0261DA2F353A}" dt="2020-07-07T22:24:03.115" v="1787" actId="20577"/>
          <ac:spMkLst>
            <pc:docMk/>
            <pc:sldMk cId="3569158945" sldId="2415"/>
            <ac:spMk id="10" creationId="{EE2EF0F5-DCDF-421A-AA7F-258DF03B01B4}"/>
          </ac:spMkLst>
        </pc:spChg>
        <pc:spChg chg="mod">
          <ac:chgData name="Shared Drive" userId="a8e99ec4-c3c1-49ac-ba97-2c12eee91f6a" providerId="ADAL" clId="{57C09E5B-D24B-43F8-B551-0261DA2F353A}" dt="2020-07-07T22:26:13.268" v="1920" actId="6549"/>
          <ac:spMkLst>
            <pc:docMk/>
            <pc:sldMk cId="3569158945" sldId="2415"/>
            <ac:spMk id="21" creationId="{00000000-0000-0000-0000-000000000000}"/>
          </ac:spMkLst>
        </pc:spChg>
        <pc:spChg chg="mod">
          <ac:chgData name="Shared Drive" userId="a8e99ec4-c3c1-49ac-ba97-2c12eee91f6a" providerId="ADAL" clId="{57C09E5B-D24B-43F8-B551-0261DA2F353A}" dt="2020-07-07T22:48:00.891" v="2421" actId="20577"/>
          <ac:spMkLst>
            <pc:docMk/>
            <pc:sldMk cId="3569158945" sldId="2415"/>
            <ac:spMk id="22" creationId="{00000000-0000-0000-0000-000000000000}"/>
          </ac:spMkLst>
        </pc:spChg>
        <pc:spChg chg="mod">
          <ac:chgData name="Shared Drive" userId="a8e99ec4-c3c1-49ac-ba97-2c12eee91f6a" providerId="ADAL" clId="{57C09E5B-D24B-43F8-B551-0261DA2F353A}" dt="2020-07-07T22:24:13.331" v="1829" actId="20577"/>
          <ac:spMkLst>
            <pc:docMk/>
            <pc:sldMk cId="3569158945" sldId="2415"/>
            <ac:spMk id="23" creationId="{00000000-0000-0000-0000-000000000000}"/>
          </ac:spMkLst>
        </pc:spChg>
        <pc:spChg chg="del">
          <ac:chgData name="Shared Drive" userId="a8e99ec4-c3c1-49ac-ba97-2c12eee91f6a" providerId="ADAL" clId="{57C09E5B-D24B-43F8-B551-0261DA2F353A}" dt="2020-07-07T22:26:09.091" v="1919" actId="478"/>
          <ac:spMkLst>
            <pc:docMk/>
            <pc:sldMk cId="3569158945" sldId="2415"/>
            <ac:spMk id="24" creationId="{00000000-0000-0000-0000-000000000000}"/>
          </ac:spMkLst>
        </pc:spChg>
      </pc:sldChg>
      <pc:sldChg chg="modSp add del mod">
        <pc:chgData name="Shared Drive" userId="a8e99ec4-c3c1-49ac-ba97-2c12eee91f6a" providerId="ADAL" clId="{57C09E5B-D24B-43F8-B551-0261DA2F353A}" dt="2020-07-07T22:28:57.526" v="1949"/>
        <pc:sldMkLst>
          <pc:docMk/>
          <pc:sldMk cId="920343905" sldId="2416"/>
        </pc:sldMkLst>
        <pc:spChg chg="mod">
          <ac:chgData name="Shared Drive" userId="a8e99ec4-c3c1-49ac-ba97-2c12eee91f6a" providerId="ADAL" clId="{57C09E5B-D24B-43F8-B551-0261DA2F353A}" dt="2020-07-07T22:28:49.141" v="1948" actId="20577"/>
          <ac:spMkLst>
            <pc:docMk/>
            <pc:sldMk cId="920343905" sldId="2416"/>
            <ac:spMk id="2" creationId="{B7CC84FD-59B0-425F-B12A-7EDE89F7FB1F}"/>
          </ac:spMkLst>
        </pc:spChg>
      </pc:sldChg>
      <pc:sldChg chg="add del">
        <pc:chgData name="Shared Drive" userId="a8e99ec4-c3c1-49ac-ba97-2c12eee91f6a" providerId="ADAL" clId="{57C09E5B-D24B-43F8-B551-0261DA2F353A}" dt="2020-07-07T22:40:56.922" v="2233" actId="47"/>
        <pc:sldMkLst>
          <pc:docMk/>
          <pc:sldMk cId="2551433762" sldId="2416"/>
        </pc:sldMkLst>
      </pc:sldChg>
      <pc:sldChg chg="addSp modSp add mod ord addAnim delAnim modAnim">
        <pc:chgData name="Shared Drive" userId="a8e99ec4-c3c1-49ac-ba97-2c12eee91f6a" providerId="ADAL" clId="{57C09E5B-D24B-43F8-B551-0261DA2F353A}" dt="2020-07-23T19:10:07.408" v="20384" actId="20577"/>
        <pc:sldMkLst>
          <pc:docMk/>
          <pc:sldMk cId="3922730278" sldId="2416"/>
        </pc:sldMkLst>
        <pc:spChg chg="mod">
          <ac:chgData name="Shared Drive" userId="a8e99ec4-c3c1-49ac-ba97-2c12eee91f6a" providerId="ADAL" clId="{57C09E5B-D24B-43F8-B551-0261DA2F353A}" dt="2020-07-07T23:03:31.467" v="3037" actId="20577"/>
          <ac:spMkLst>
            <pc:docMk/>
            <pc:sldMk cId="3922730278" sldId="2416"/>
            <ac:spMk id="4" creationId="{00000000-0000-0000-0000-000000000000}"/>
          </ac:spMkLst>
        </pc:spChg>
        <pc:spChg chg="mod">
          <ac:chgData name="Shared Drive" userId="a8e99ec4-c3c1-49ac-ba97-2c12eee91f6a" providerId="ADAL" clId="{57C09E5B-D24B-43F8-B551-0261DA2F353A}" dt="2020-07-07T23:03:34.546" v="3039" actId="20577"/>
          <ac:spMkLst>
            <pc:docMk/>
            <pc:sldMk cId="3922730278" sldId="2416"/>
            <ac:spMk id="5" creationId="{00000000-0000-0000-0000-000000000000}"/>
          </ac:spMkLst>
        </pc:spChg>
        <pc:spChg chg="mod">
          <ac:chgData name="Shared Drive" userId="a8e99ec4-c3c1-49ac-ba97-2c12eee91f6a" providerId="ADAL" clId="{57C09E5B-D24B-43F8-B551-0261DA2F353A}" dt="2020-07-07T23:04:57.267" v="3110" actId="20577"/>
          <ac:spMkLst>
            <pc:docMk/>
            <pc:sldMk cId="3922730278" sldId="2416"/>
            <ac:spMk id="10" creationId="{EE2EF0F5-DCDF-421A-AA7F-258DF03B01B4}"/>
          </ac:spMkLst>
        </pc:spChg>
        <pc:spChg chg="add mod">
          <ac:chgData name="Shared Drive" userId="a8e99ec4-c3c1-49ac-ba97-2c12eee91f6a" providerId="ADAL" clId="{57C09E5B-D24B-43F8-B551-0261DA2F353A}" dt="2020-07-23T19:10:07.408" v="20384" actId="20577"/>
          <ac:spMkLst>
            <pc:docMk/>
            <pc:sldMk cId="3922730278" sldId="2416"/>
            <ac:spMk id="17" creationId="{EE31573E-B22B-45F3-89D5-8D59571BDB20}"/>
          </ac:spMkLst>
        </pc:spChg>
        <pc:spChg chg="mod">
          <ac:chgData name="Shared Drive" userId="a8e99ec4-c3c1-49ac-ba97-2c12eee91f6a" providerId="ADAL" clId="{57C09E5B-D24B-43F8-B551-0261DA2F353A}" dt="2020-07-23T17:12:25.648" v="16752" actId="20577"/>
          <ac:spMkLst>
            <pc:docMk/>
            <pc:sldMk cId="3922730278" sldId="2416"/>
            <ac:spMk id="21" creationId="{00000000-0000-0000-0000-000000000000}"/>
          </ac:spMkLst>
        </pc:spChg>
        <pc:spChg chg="mod">
          <ac:chgData name="Shared Drive" userId="a8e99ec4-c3c1-49ac-ba97-2c12eee91f6a" providerId="ADAL" clId="{57C09E5B-D24B-43F8-B551-0261DA2F353A}" dt="2020-07-07T23:09:19.739" v="3311" actId="20577"/>
          <ac:spMkLst>
            <pc:docMk/>
            <pc:sldMk cId="3922730278" sldId="2416"/>
            <ac:spMk id="22" creationId="{00000000-0000-0000-0000-000000000000}"/>
          </ac:spMkLst>
        </pc:spChg>
        <pc:spChg chg="mod">
          <ac:chgData name="Shared Drive" userId="a8e99ec4-c3c1-49ac-ba97-2c12eee91f6a" providerId="ADAL" clId="{57C09E5B-D24B-43F8-B551-0261DA2F353A}" dt="2020-07-07T23:12:02.444" v="3419" actId="6549"/>
          <ac:spMkLst>
            <pc:docMk/>
            <pc:sldMk cId="3922730278" sldId="2416"/>
            <ac:spMk id="23" creationId="{00000000-0000-0000-0000-000000000000}"/>
          </ac:spMkLst>
        </pc:spChg>
      </pc:sldChg>
      <pc:sldChg chg="addSp delSp modSp add mod">
        <pc:chgData name="Shared Drive" userId="a8e99ec4-c3c1-49ac-ba97-2c12eee91f6a" providerId="ADAL" clId="{57C09E5B-D24B-43F8-B551-0261DA2F353A}" dt="2020-07-08T00:46:17.932" v="3643"/>
        <pc:sldMkLst>
          <pc:docMk/>
          <pc:sldMk cId="2946618821" sldId="2417"/>
        </pc:sldMkLst>
        <pc:spChg chg="mod">
          <ac:chgData name="Shared Drive" userId="a8e99ec4-c3c1-49ac-ba97-2c12eee91f6a" providerId="ADAL" clId="{57C09E5B-D24B-43F8-B551-0261DA2F353A}" dt="2020-07-07T23:18:48.947" v="3523" actId="1076"/>
          <ac:spMkLst>
            <pc:docMk/>
            <pc:sldMk cId="2946618821" sldId="2417"/>
            <ac:spMk id="2" creationId="{B7CC84FD-59B0-425F-B12A-7EDE89F7FB1F}"/>
          </ac:spMkLst>
        </pc:spChg>
        <pc:spChg chg="mod">
          <ac:chgData name="Shared Drive" userId="a8e99ec4-c3c1-49ac-ba97-2c12eee91f6a" providerId="ADAL" clId="{57C09E5B-D24B-43F8-B551-0261DA2F353A}" dt="2020-07-07T23:18:37.819" v="3513" actId="1076"/>
          <ac:spMkLst>
            <pc:docMk/>
            <pc:sldMk cId="2946618821" sldId="2417"/>
            <ac:spMk id="3" creationId="{DBCF077C-D59D-4E48-8186-563242C742B1}"/>
          </ac:spMkLst>
        </pc:spChg>
        <pc:spChg chg="mod">
          <ac:chgData name="Shared Drive" userId="a8e99ec4-c3c1-49ac-ba97-2c12eee91f6a" providerId="ADAL" clId="{57C09E5B-D24B-43F8-B551-0261DA2F353A}" dt="2020-07-07T23:18:55.771" v="3539" actId="20577"/>
          <ac:spMkLst>
            <pc:docMk/>
            <pc:sldMk cId="2946618821" sldId="2417"/>
            <ac:spMk id="8" creationId="{C49278DB-D409-4544-9154-0165C1F9FB9A}"/>
          </ac:spMkLst>
        </pc:spChg>
        <pc:spChg chg="del">
          <ac:chgData name="Shared Drive" userId="a8e99ec4-c3c1-49ac-ba97-2c12eee91f6a" providerId="ADAL" clId="{57C09E5B-D24B-43F8-B551-0261DA2F353A}" dt="2020-07-08T00:46:16.743" v="3642" actId="478"/>
          <ac:spMkLst>
            <pc:docMk/>
            <pc:sldMk cId="2946618821" sldId="2417"/>
            <ac:spMk id="13" creationId="{50B575B3-C169-42DA-A0B4-BEF713EE979A}"/>
          </ac:spMkLst>
        </pc:spChg>
        <pc:spChg chg="del">
          <ac:chgData name="Shared Drive" userId="a8e99ec4-c3c1-49ac-ba97-2c12eee91f6a" providerId="ADAL" clId="{57C09E5B-D24B-43F8-B551-0261DA2F353A}" dt="2020-07-08T00:46:16.743" v="3642" actId="478"/>
          <ac:spMkLst>
            <pc:docMk/>
            <pc:sldMk cId="2946618821" sldId="2417"/>
            <ac:spMk id="14" creationId="{408F9DE3-7E6D-4891-B51F-8642AA283936}"/>
          </ac:spMkLst>
        </pc:spChg>
        <pc:spChg chg="mod">
          <ac:chgData name="Shared Drive" userId="a8e99ec4-c3c1-49ac-ba97-2c12eee91f6a" providerId="ADAL" clId="{57C09E5B-D24B-43F8-B551-0261DA2F353A}" dt="2020-07-07T23:18:34.300" v="3511" actId="1076"/>
          <ac:spMkLst>
            <pc:docMk/>
            <pc:sldMk cId="2946618821" sldId="2417"/>
            <ac:spMk id="19" creationId="{56A7992A-3040-46C3-8114-5659ACC4939D}"/>
          </ac:spMkLst>
        </pc:spChg>
        <pc:spChg chg="mod">
          <ac:chgData name="Shared Drive" userId="a8e99ec4-c3c1-49ac-ba97-2c12eee91f6a" providerId="ADAL" clId="{57C09E5B-D24B-43F8-B551-0261DA2F353A}" dt="2020-07-07T23:18:36.579" v="3512" actId="1076"/>
          <ac:spMkLst>
            <pc:docMk/>
            <pc:sldMk cId="2946618821" sldId="2417"/>
            <ac:spMk id="20" creationId="{F9B8A8FC-2678-4C7D-BE2F-0CC293E266B3}"/>
          </ac:spMkLst>
        </pc:spChg>
        <pc:spChg chg="add mod">
          <ac:chgData name="Shared Drive" userId="a8e99ec4-c3c1-49ac-ba97-2c12eee91f6a" providerId="ADAL" clId="{57C09E5B-D24B-43F8-B551-0261DA2F353A}" dt="2020-07-08T00:46:17.932" v="3643"/>
          <ac:spMkLst>
            <pc:docMk/>
            <pc:sldMk cId="2946618821" sldId="2417"/>
            <ac:spMk id="21" creationId="{BB679A1B-E58D-4414-BC8C-700A97543E65}"/>
          </ac:spMkLst>
        </pc:spChg>
        <pc:spChg chg="add mod">
          <ac:chgData name="Shared Drive" userId="a8e99ec4-c3c1-49ac-ba97-2c12eee91f6a" providerId="ADAL" clId="{57C09E5B-D24B-43F8-B551-0261DA2F353A}" dt="2020-07-08T00:46:17.932" v="3643"/>
          <ac:spMkLst>
            <pc:docMk/>
            <pc:sldMk cId="2946618821" sldId="2417"/>
            <ac:spMk id="22" creationId="{D029D132-EA9C-4100-9F56-117284BC2A85}"/>
          </ac:spMkLst>
        </pc:spChg>
      </pc:sldChg>
      <pc:sldChg chg="add">
        <pc:chgData name="Shared Drive" userId="a8e99ec4-c3c1-49ac-ba97-2c12eee91f6a" providerId="ADAL" clId="{57C09E5B-D24B-43F8-B551-0261DA2F353A}" dt="2020-07-07T23:19:43.746" v="3540"/>
        <pc:sldMkLst>
          <pc:docMk/>
          <pc:sldMk cId="859548627" sldId="2418"/>
        </pc:sldMkLst>
      </pc:sldChg>
      <pc:sldChg chg="modSp add mod ord">
        <pc:chgData name="Shared Drive" userId="a8e99ec4-c3c1-49ac-ba97-2c12eee91f6a" providerId="ADAL" clId="{57C09E5B-D24B-43F8-B551-0261DA2F353A}" dt="2020-07-24T20:43:01.653" v="23510" actId="255"/>
        <pc:sldMkLst>
          <pc:docMk/>
          <pc:sldMk cId="4247834377" sldId="2419"/>
        </pc:sldMkLst>
        <pc:spChg chg="mod">
          <ac:chgData name="Shared Drive" userId="a8e99ec4-c3c1-49ac-ba97-2c12eee91f6a" providerId="ADAL" clId="{57C09E5B-D24B-43F8-B551-0261DA2F353A}" dt="2020-07-24T00:18:26.017" v="23488" actId="313"/>
          <ac:spMkLst>
            <pc:docMk/>
            <pc:sldMk cId="4247834377" sldId="2419"/>
            <ac:spMk id="8" creationId="{086B1C3A-7077-4102-AC77-E5C053B52D7C}"/>
          </ac:spMkLst>
        </pc:spChg>
        <pc:spChg chg="mod">
          <ac:chgData name="Shared Drive" userId="a8e99ec4-c3c1-49ac-ba97-2c12eee91f6a" providerId="ADAL" clId="{57C09E5B-D24B-43F8-B551-0261DA2F353A}" dt="2020-07-24T20:43:01.653" v="23510" actId="255"/>
          <ac:spMkLst>
            <pc:docMk/>
            <pc:sldMk cId="4247834377" sldId="2419"/>
            <ac:spMk id="218" creationId="{E8798B27-8ADE-46BB-AF80-255BC40B13CE}"/>
          </ac:spMkLst>
        </pc:spChg>
      </pc:sldChg>
      <pc:sldChg chg="addSp delSp modSp add mod ord addAnim delAnim modAnim modNotesTx">
        <pc:chgData name="Shared Drive" userId="a8e99ec4-c3c1-49ac-ba97-2c12eee91f6a" providerId="ADAL" clId="{57C09E5B-D24B-43F8-B551-0261DA2F353A}" dt="2020-07-24T20:50:02.059" v="23522" actId="20577"/>
        <pc:sldMkLst>
          <pc:docMk/>
          <pc:sldMk cId="1268474058" sldId="2420"/>
        </pc:sldMkLst>
        <pc:spChg chg="add del">
          <ac:chgData name="Shared Drive" userId="a8e99ec4-c3c1-49ac-ba97-2c12eee91f6a" providerId="ADAL" clId="{57C09E5B-D24B-43F8-B551-0261DA2F353A}" dt="2020-07-08T00:48:26.709" v="3754" actId="478"/>
          <ac:spMkLst>
            <pc:docMk/>
            <pc:sldMk cId="1268474058" sldId="2420"/>
            <ac:spMk id="2" creationId="{00000000-0000-0000-0000-000000000000}"/>
          </ac:spMkLst>
        </pc:spChg>
        <pc:spChg chg="del">
          <ac:chgData name="Shared Drive" userId="a8e99ec4-c3c1-49ac-ba97-2c12eee91f6a" providerId="ADAL" clId="{57C09E5B-D24B-43F8-B551-0261DA2F353A}" dt="2020-07-08T00:48:51.565" v="3762" actId="478"/>
          <ac:spMkLst>
            <pc:docMk/>
            <pc:sldMk cId="1268474058" sldId="2420"/>
            <ac:spMk id="3" creationId="{00000000-0000-0000-0000-000000000000}"/>
          </ac:spMkLst>
        </pc:spChg>
        <pc:spChg chg="del mod">
          <ac:chgData name="Shared Drive" userId="a8e99ec4-c3c1-49ac-ba97-2c12eee91f6a" providerId="ADAL" clId="{57C09E5B-D24B-43F8-B551-0261DA2F353A}" dt="2020-07-08T00:49:24.797" v="3839" actId="478"/>
          <ac:spMkLst>
            <pc:docMk/>
            <pc:sldMk cId="1268474058" sldId="2420"/>
            <ac:spMk id="4" creationId="{00000000-0000-0000-0000-000000000000}"/>
          </ac:spMkLst>
        </pc:spChg>
        <pc:spChg chg="del">
          <ac:chgData name="Shared Drive" userId="a8e99ec4-c3c1-49ac-ba97-2c12eee91f6a" providerId="ADAL" clId="{57C09E5B-D24B-43F8-B551-0261DA2F353A}" dt="2020-07-08T00:49:27.318" v="3840" actId="478"/>
          <ac:spMkLst>
            <pc:docMk/>
            <pc:sldMk cId="1268474058" sldId="2420"/>
            <ac:spMk id="5" creationId="{00000000-0000-0000-0000-000000000000}"/>
          </ac:spMkLst>
        </pc:spChg>
        <pc:spChg chg="add mod">
          <ac:chgData name="Shared Drive" userId="a8e99ec4-c3c1-49ac-ba97-2c12eee91f6a" providerId="ADAL" clId="{57C09E5B-D24B-43F8-B551-0261DA2F353A}" dt="2020-07-08T14:01:12.573" v="4798" actId="688"/>
          <ac:spMkLst>
            <pc:docMk/>
            <pc:sldMk cId="1268474058" sldId="2420"/>
            <ac:spMk id="6" creationId="{A9A62A0C-7E4A-4C53-A72E-E2C6C51639DE}"/>
          </ac:spMkLst>
        </pc:spChg>
        <pc:spChg chg="add mod">
          <ac:chgData name="Shared Drive" userId="a8e99ec4-c3c1-49ac-ba97-2c12eee91f6a" providerId="ADAL" clId="{57C09E5B-D24B-43F8-B551-0261DA2F353A}" dt="2020-07-08T13:39:55.291" v="4774" actId="113"/>
          <ac:spMkLst>
            <pc:docMk/>
            <pc:sldMk cId="1268474058" sldId="2420"/>
            <ac:spMk id="8" creationId="{D2EE1E51-BDCF-40A4-BD3C-8D1985E783E3}"/>
          </ac:spMkLst>
        </pc:spChg>
        <pc:spChg chg="mod">
          <ac:chgData name="Shared Drive" userId="a8e99ec4-c3c1-49ac-ba97-2c12eee91f6a" providerId="ADAL" clId="{57C09E5B-D24B-43F8-B551-0261DA2F353A}" dt="2020-07-24T20:50:02.059" v="23522" actId="20577"/>
          <ac:spMkLst>
            <pc:docMk/>
            <pc:sldMk cId="1268474058" sldId="2420"/>
            <ac:spMk id="10" creationId="{EE2EF0F5-DCDF-421A-AA7F-258DF03B01B4}"/>
          </ac:spMkLst>
        </pc:spChg>
        <pc:spChg chg="mod">
          <ac:chgData name="Shared Drive" userId="a8e99ec4-c3c1-49ac-ba97-2c12eee91f6a" providerId="ADAL" clId="{57C09E5B-D24B-43F8-B551-0261DA2F353A}" dt="2020-07-08T00:47:12.557" v="3677" actId="20577"/>
          <ac:spMkLst>
            <pc:docMk/>
            <pc:sldMk cId="1268474058" sldId="2420"/>
            <ac:spMk id="13" creationId="{00000000-0000-0000-0000-000000000000}"/>
          </ac:spMkLst>
        </pc:spChg>
        <pc:spChg chg="mod">
          <ac:chgData name="Shared Drive" userId="a8e99ec4-c3c1-49ac-ba97-2c12eee91f6a" providerId="ADAL" clId="{57C09E5B-D24B-43F8-B551-0261DA2F353A}" dt="2020-07-08T00:49:52.532" v="3851" actId="20577"/>
          <ac:spMkLst>
            <pc:docMk/>
            <pc:sldMk cId="1268474058" sldId="2420"/>
            <ac:spMk id="14" creationId="{00000000-0000-0000-0000-000000000000}"/>
          </ac:spMkLst>
        </pc:spChg>
        <pc:spChg chg="mod">
          <ac:chgData name="Shared Drive" userId="a8e99ec4-c3c1-49ac-ba97-2c12eee91f6a" providerId="ADAL" clId="{57C09E5B-D24B-43F8-B551-0261DA2F353A}" dt="2020-07-08T13:40:57.932" v="4784" actId="14100"/>
          <ac:spMkLst>
            <pc:docMk/>
            <pc:sldMk cId="1268474058" sldId="2420"/>
            <ac:spMk id="21" creationId="{00000000-0000-0000-0000-000000000000}"/>
          </ac:spMkLst>
        </pc:spChg>
        <pc:spChg chg="mod">
          <ac:chgData name="Shared Drive" userId="a8e99ec4-c3c1-49ac-ba97-2c12eee91f6a" providerId="ADAL" clId="{57C09E5B-D24B-43F8-B551-0261DA2F353A}" dt="2020-07-08T13:37:00.295" v="4513" actId="1035"/>
          <ac:spMkLst>
            <pc:docMk/>
            <pc:sldMk cId="1268474058" sldId="2420"/>
            <ac:spMk id="22" creationId="{00000000-0000-0000-0000-000000000000}"/>
          </ac:spMkLst>
        </pc:spChg>
        <pc:spChg chg="add del mod">
          <ac:chgData name="Shared Drive" userId="a8e99ec4-c3c1-49ac-ba97-2c12eee91f6a" providerId="ADAL" clId="{57C09E5B-D24B-43F8-B551-0261DA2F353A}" dt="2020-07-08T13:31:16.657" v="4152" actId="1076"/>
          <ac:spMkLst>
            <pc:docMk/>
            <pc:sldMk cId="1268474058" sldId="2420"/>
            <ac:spMk id="23" creationId="{00000000-0000-0000-0000-000000000000}"/>
          </ac:spMkLst>
        </pc:spChg>
        <pc:spChg chg="mod">
          <ac:chgData name="Shared Drive" userId="a8e99ec4-c3c1-49ac-ba97-2c12eee91f6a" providerId="ADAL" clId="{57C09E5B-D24B-43F8-B551-0261DA2F353A}" dt="2020-07-08T13:36:04.346" v="4478" actId="1035"/>
          <ac:spMkLst>
            <pc:docMk/>
            <pc:sldMk cId="1268474058" sldId="2420"/>
            <ac:spMk id="24" creationId="{00000000-0000-0000-0000-000000000000}"/>
          </ac:spMkLst>
        </pc:spChg>
      </pc:sldChg>
      <pc:sldChg chg="modSp add mod">
        <pc:chgData name="Shared Drive" userId="a8e99ec4-c3c1-49ac-ba97-2c12eee91f6a" providerId="ADAL" clId="{57C09E5B-D24B-43F8-B551-0261DA2F353A}" dt="2020-07-08T14:21:10.763" v="5029" actId="20577"/>
        <pc:sldMkLst>
          <pc:docMk/>
          <pc:sldMk cId="3664678238" sldId="2421"/>
        </pc:sldMkLst>
        <pc:spChg chg="mod">
          <ac:chgData name="Shared Drive" userId="a8e99ec4-c3c1-49ac-ba97-2c12eee91f6a" providerId="ADAL" clId="{57C09E5B-D24B-43F8-B551-0261DA2F353A}" dt="2020-07-08T14:20:19.952" v="4944" actId="20577"/>
          <ac:spMkLst>
            <pc:docMk/>
            <pc:sldMk cId="3664678238" sldId="2421"/>
            <ac:spMk id="8" creationId="{0687A5B5-EB9B-46A1-B131-00B6709AB3DE}"/>
          </ac:spMkLst>
        </pc:spChg>
        <pc:spChg chg="mod">
          <ac:chgData name="Shared Drive" userId="a8e99ec4-c3c1-49ac-ba97-2c12eee91f6a" providerId="ADAL" clId="{57C09E5B-D24B-43F8-B551-0261DA2F353A}" dt="2020-07-08T14:19:34.235" v="4843" actId="14100"/>
          <ac:spMkLst>
            <pc:docMk/>
            <pc:sldMk cId="3664678238" sldId="2421"/>
            <ac:spMk id="11" creationId="{5F14E4B8-0958-4AA3-AD22-11F2B57C5E13}"/>
          </ac:spMkLst>
        </pc:spChg>
        <pc:spChg chg="mod">
          <ac:chgData name="Shared Drive" userId="a8e99ec4-c3c1-49ac-ba97-2c12eee91f6a" providerId="ADAL" clId="{57C09E5B-D24B-43F8-B551-0261DA2F353A}" dt="2020-07-08T14:19:52.363" v="4885" actId="14100"/>
          <ac:spMkLst>
            <pc:docMk/>
            <pc:sldMk cId="3664678238" sldId="2421"/>
            <ac:spMk id="12" creationId="{B8FACECA-31D5-4B49-BEB8-5581D2B60EB2}"/>
          </ac:spMkLst>
        </pc:spChg>
        <pc:spChg chg="mod">
          <ac:chgData name="Shared Drive" userId="a8e99ec4-c3c1-49ac-ba97-2c12eee91f6a" providerId="ADAL" clId="{57C09E5B-D24B-43F8-B551-0261DA2F353A}" dt="2020-07-08T14:21:10.763" v="5029" actId="20577"/>
          <ac:spMkLst>
            <pc:docMk/>
            <pc:sldMk cId="3664678238" sldId="2421"/>
            <ac:spMk id="13" creationId="{6193DFE0-664E-4225-879B-38EB90D1A70F}"/>
          </ac:spMkLst>
        </pc:spChg>
      </pc:sldChg>
      <pc:sldChg chg="add ord">
        <pc:chgData name="Shared Drive" userId="a8e99ec4-c3c1-49ac-ba97-2c12eee91f6a" providerId="ADAL" clId="{57C09E5B-D24B-43F8-B551-0261DA2F353A}" dt="2020-07-08T16:20:25.158" v="5856"/>
        <pc:sldMkLst>
          <pc:docMk/>
          <pc:sldMk cId="1506901304" sldId="2422"/>
        </pc:sldMkLst>
      </pc:sldChg>
      <pc:sldChg chg="addSp delSp modSp new del mod modClrScheme chgLayout">
        <pc:chgData name="Shared Drive" userId="a8e99ec4-c3c1-49ac-ba97-2c12eee91f6a" providerId="ADAL" clId="{57C09E5B-D24B-43F8-B551-0261DA2F353A}" dt="2020-07-08T16:20:12.866" v="5853" actId="2696"/>
        <pc:sldMkLst>
          <pc:docMk/>
          <pc:sldMk cId="1846774132" sldId="2422"/>
        </pc:sldMkLst>
        <pc:spChg chg="del">
          <ac:chgData name="Shared Drive" userId="a8e99ec4-c3c1-49ac-ba97-2c12eee91f6a" providerId="ADAL" clId="{57C09E5B-D24B-43F8-B551-0261DA2F353A}" dt="2020-07-08T14:35:20.523" v="5098" actId="700"/>
          <ac:spMkLst>
            <pc:docMk/>
            <pc:sldMk cId="1846774132" sldId="2422"/>
            <ac:spMk id="2" creationId="{A24ABE6E-9C81-4D6B-9647-8276CEFD2D1B}"/>
          </ac:spMkLst>
        </pc:spChg>
        <pc:spChg chg="del">
          <ac:chgData name="Shared Drive" userId="a8e99ec4-c3c1-49ac-ba97-2c12eee91f6a" providerId="ADAL" clId="{57C09E5B-D24B-43F8-B551-0261DA2F353A}" dt="2020-07-08T14:35:20.523" v="5098" actId="700"/>
          <ac:spMkLst>
            <pc:docMk/>
            <pc:sldMk cId="1846774132" sldId="2422"/>
            <ac:spMk id="3" creationId="{7A5ADCA0-1B25-4F72-8436-A36C2BCE0562}"/>
          </ac:spMkLst>
        </pc:spChg>
        <pc:spChg chg="del">
          <ac:chgData name="Shared Drive" userId="a8e99ec4-c3c1-49ac-ba97-2c12eee91f6a" providerId="ADAL" clId="{57C09E5B-D24B-43F8-B551-0261DA2F353A}" dt="2020-07-08T14:35:20.523" v="5098" actId="700"/>
          <ac:spMkLst>
            <pc:docMk/>
            <pc:sldMk cId="1846774132" sldId="2422"/>
            <ac:spMk id="4" creationId="{B3881AFE-B3D6-48AE-A6E7-BD355C0ED06D}"/>
          </ac:spMkLst>
        </pc:spChg>
        <pc:spChg chg="del">
          <ac:chgData name="Shared Drive" userId="a8e99ec4-c3c1-49ac-ba97-2c12eee91f6a" providerId="ADAL" clId="{57C09E5B-D24B-43F8-B551-0261DA2F353A}" dt="2020-07-08T14:35:20.523" v="5098" actId="700"/>
          <ac:spMkLst>
            <pc:docMk/>
            <pc:sldMk cId="1846774132" sldId="2422"/>
            <ac:spMk id="5" creationId="{DFE7C5FD-1C1C-4795-BCE7-146E19457C78}"/>
          </ac:spMkLst>
        </pc:spChg>
        <pc:spChg chg="del">
          <ac:chgData name="Shared Drive" userId="a8e99ec4-c3c1-49ac-ba97-2c12eee91f6a" providerId="ADAL" clId="{57C09E5B-D24B-43F8-B551-0261DA2F353A}" dt="2020-07-08T14:35:20.523" v="5098" actId="700"/>
          <ac:spMkLst>
            <pc:docMk/>
            <pc:sldMk cId="1846774132" sldId="2422"/>
            <ac:spMk id="6" creationId="{1EF0564E-E156-4A52-AF7B-E766FE07349C}"/>
          </ac:spMkLst>
        </pc:spChg>
        <pc:spChg chg="del">
          <ac:chgData name="Shared Drive" userId="a8e99ec4-c3c1-49ac-ba97-2c12eee91f6a" providerId="ADAL" clId="{57C09E5B-D24B-43F8-B551-0261DA2F353A}" dt="2020-07-08T14:35:20.523" v="5098" actId="700"/>
          <ac:spMkLst>
            <pc:docMk/>
            <pc:sldMk cId="1846774132" sldId="2422"/>
            <ac:spMk id="7" creationId="{58E369E2-C703-4654-83A2-CFB215499502}"/>
          </ac:spMkLst>
        </pc:spChg>
        <pc:spChg chg="del">
          <ac:chgData name="Shared Drive" userId="a8e99ec4-c3c1-49ac-ba97-2c12eee91f6a" providerId="ADAL" clId="{57C09E5B-D24B-43F8-B551-0261DA2F353A}" dt="2020-07-08T14:35:20.523" v="5098" actId="700"/>
          <ac:spMkLst>
            <pc:docMk/>
            <pc:sldMk cId="1846774132" sldId="2422"/>
            <ac:spMk id="8" creationId="{3541B905-2574-47B2-84FF-FED4E753084A}"/>
          </ac:spMkLst>
        </pc:spChg>
        <pc:spChg chg="del">
          <ac:chgData name="Shared Drive" userId="a8e99ec4-c3c1-49ac-ba97-2c12eee91f6a" providerId="ADAL" clId="{57C09E5B-D24B-43F8-B551-0261DA2F353A}" dt="2020-07-08T14:35:20.523" v="5098" actId="700"/>
          <ac:spMkLst>
            <pc:docMk/>
            <pc:sldMk cId="1846774132" sldId="2422"/>
            <ac:spMk id="9" creationId="{1ACE34CF-907D-4419-B4A2-430B8CBB979A}"/>
          </ac:spMkLst>
        </pc:spChg>
        <pc:spChg chg="del">
          <ac:chgData name="Shared Drive" userId="a8e99ec4-c3c1-49ac-ba97-2c12eee91f6a" providerId="ADAL" clId="{57C09E5B-D24B-43F8-B551-0261DA2F353A}" dt="2020-07-08T14:35:20.523" v="5098" actId="700"/>
          <ac:spMkLst>
            <pc:docMk/>
            <pc:sldMk cId="1846774132" sldId="2422"/>
            <ac:spMk id="10" creationId="{BC2B8B6D-CE8E-4CBC-8641-B80BFDD0C5CA}"/>
          </ac:spMkLst>
        </pc:spChg>
        <pc:spChg chg="del mod ord">
          <ac:chgData name="Shared Drive" userId="a8e99ec4-c3c1-49ac-ba97-2c12eee91f6a" providerId="ADAL" clId="{57C09E5B-D24B-43F8-B551-0261DA2F353A}" dt="2020-07-08T14:35:20.523" v="5098" actId="700"/>
          <ac:spMkLst>
            <pc:docMk/>
            <pc:sldMk cId="1846774132" sldId="2422"/>
            <ac:spMk id="11" creationId="{A7FAFECD-1416-473B-BEDE-11F304D7610E}"/>
          </ac:spMkLst>
        </pc:spChg>
        <pc:spChg chg="add mod ord">
          <ac:chgData name="Shared Drive" userId="a8e99ec4-c3c1-49ac-ba97-2c12eee91f6a" providerId="ADAL" clId="{57C09E5B-D24B-43F8-B551-0261DA2F353A}" dt="2020-07-08T14:35:32.019" v="5129" actId="20577"/>
          <ac:spMkLst>
            <pc:docMk/>
            <pc:sldMk cId="1846774132" sldId="2422"/>
            <ac:spMk id="12" creationId="{F2AEE19E-5A98-4B71-AEA0-4B7F4E8EDDBD}"/>
          </ac:spMkLst>
        </pc:spChg>
        <pc:spChg chg="add mod ord">
          <ac:chgData name="Shared Drive" userId="a8e99ec4-c3c1-49ac-ba97-2c12eee91f6a" providerId="ADAL" clId="{57C09E5B-D24B-43F8-B551-0261DA2F353A}" dt="2020-07-08T14:35:20.523" v="5098" actId="700"/>
          <ac:spMkLst>
            <pc:docMk/>
            <pc:sldMk cId="1846774132" sldId="2422"/>
            <ac:spMk id="13" creationId="{F159E711-7D69-42C1-BA1C-E5BE5DF91ED2}"/>
          </ac:spMkLst>
        </pc:spChg>
      </pc:sldChg>
      <pc:sldChg chg="addSp delSp modSp add mod">
        <pc:chgData name="Shared Drive" userId="a8e99ec4-c3c1-49ac-ba97-2c12eee91f6a" providerId="ADAL" clId="{57C09E5B-D24B-43F8-B551-0261DA2F353A}" dt="2020-07-24T23:39:26.951" v="25622" actId="20577"/>
        <pc:sldMkLst>
          <pc:docMk/>
          <pc:sldMk cId="251971057" sldId="2423"/>
        </pc:sldMkLst>
        <pc:spChg chg="add mod">
          <ac:chgData name="Shared Drive" userId="a8e99ec4-c3c1-49ac-ba97-2c12eee91f6a" providerId="ADAL" clId="{57C09E5B-D24B-43F8-B551-0261DA2F353A}" dt="2020-07-24T00:18:34.560" v="23489" actId="313"/>
          <ac:spMkLst>
            <pc:docMk/>
            <pc:sldMk cId="251971057" sldId="2423"/>
            <ac:spMk id="2" creationId="{890570AE-FCB5-467B-A1CB-289885FFA0FE}"/>
          </ac:spMkLst>
        </pc:spChg>
        <pc:spChg chg="del">
          <ac:chgData name="Shared Drive" userId="a8e99ec4-c3c1-49ac-ba97-2c12eee91f6a" providerId="ADAL" clId="{57C09E5B-D24B-43F8-B551-0261DA2F353A}" dt="2020-07-23T17:50:44.254" v="17415" actId="478"/>
          <ac:spMkLst>
            <pc:docMk/>
            <pc:sldMk cId="251971057" sldId="2423"/>
            <ac:spMk id="8" creationId="{086B1C3A-7077-4102-AC77-E5C053B52D7C}"/>
          </ac:spMkLst>
        </pc:spChg>
        <pc:spChg chg="mod">
          <ac:chgData name="Shared Drive" userId="a8e99ec4-c3c1-49ac-ba97-2c12eee91f6a" providerId="ADAL" clId="{57C09E5B-D24B-43F8-B551-0261DA2F353A}" dt="2020-07-24T23:39:26.951" v="25622" actId="20577"/>
          <ac:spMkLst>
            <pc:docMk/>
            <pc:sldMk cId="251971057" sldId="2423"/>
            <ac:spMk id="218" creationId="{E8798B27-8ADE-46BB-AF80-255BC40B13CE}"/>
          </ac:spMkLst>
        </pc:spChg>
      </pc:sldChg>
      <pc:sldChg chg="modSp add del mod">
        <pc:chgData name="Shared Drive" userId="a8e99ec4-c3c1-49ac-ba97-2c12eee91f6a" providerId="ADAL" clId="{57C09E5B-D24B-43F8-B551-0261DA2F353A}" dt="2020-07-23T17:25:11.445" v="16789" actId="2696"/>
        <pc:sldMkLst>
          <pc:docMk/>
          <pc:sldMk cId="3731036989" sldId="2423"/>
        </pc:sldMkLst>
        <pc:spChg chg="mod">
          <ac:chgData name="Shared Drive" userId="a8e99ec4-c3c1-49ac-ba97-2c12eee91f6a" providerId="ADAL" clId="{57C09E5B-D24B-43F8-B551-0261DA2F353A}" dt="2020-07-23T17:24:02.605" v="16788" actId="20577"/>
          <ac:spMkLst>
            <pc:docMk/>
            <pc:sldMk cId="3731036989" sldId="2423"/>
            <ac:spMk id="218" creationId="{E8798B27-8ADE-46BB-AF80-255BC40B13CE}"/>
          </ac:spMkLst>
        </pc:spChg>
      </pc:sldChg>
      <pc:sldChg chg="addSp delSp modSp add del mod modNotesTx">
        <pc:chgData name="Shared Drive" userId="a8e99ec4-c3c1-49ac-ba97-2c12eee91f6a" providerId="ADAL" clId="{57C09E5B-D24B-43F8-B551-0261DA2F353A}" dt="2020-07-23T17:25:11.445" v="16789" actId="2696"/>
        <pc:sldMkLst>
          <pc:docMk/>
          <pc:sldMk cId="2750668410" sldId="2424"/>
        </pc:sldMkLst>
        <pc:spChg chg="add del mod">
          <ac:chgData name="Shared Drive" userId="a8e99ec4-c3c1-49ac-ba97-2c12eee91f6a" providerId="ADAL" clId="{57C09E5B-D24B-43F8-B551-0261DA2F353A}" dt="2020-07-08T14:51:55.539" v="5575" actId="478"/>
          <ac:spMkLst>
            <pc:docMk/>
            <pc:sldMk cId="2750668410" sldId="2424"/>
            <ac:spMk id="2" creationId="{0C6A02C1-23E1-4A67-B54C-4CCD3C7088DA}"/>
          </ac:spMkLst>
        </pc:spChg>
        <pc:spChg chg="add del mod">
          <ac:chgData name="Shared Drive" userId="a8e99ec4-c3c1-49ac-ba97-2c12eee91f6a" providerId="ADAL" clId="{57C09E5B-D24B-43F8-B551-0261DA2F353A}" dt="2020-07-08T14:51:57.482" v="5576" actId="478"/>
          <ac:spMkLst>
            <pc:docMk/>
            <pc:sldMk cId="2750668410" sldId="2424"/>
            <ac:spMk id="3" creationId="{6DDB4139-1DB9-42A0-95CB-92ECAFF37F87}"/>
          </ac:spMkLst>
        </pc:spChg>
        <pc:spChg chg="add mod">
          <ac:chgData name="Shared Drive" userId="a8e99ec4-c3c1-49ac-ba97-2c12eee91f6a" providerId="ADAL" clId="{57C09E5B-D24B-43F8-B551-0261DA2F353A}" dt="2020-07-08T16:21:44.495" v="5862" actId="692"/>
          <ac:spMkLst>
            <pc:docMk/>
            <pc:sldMk cId="2750668410" sldId="2424"/>
            <ac:spMk id="5" creationId="{B6E2F928-80BF-4EFC-9600-B658278C17D4}"/>
          </ac:spMkLst>
        </pc:spChg>
        <pc:spChg chg="mod">
          <ac:chgData name="Shared Drive" userId="a8e99ec4-c3c1-49ac-ba97-2c12eee91f6a" providerId="ADAL" clId="{57C09E5B-D24B-43F8-B551-0261DA2F353A}" dt="2020-07-08T14:43:00.437" v="5397" actId="1076"/>
          <ac:spMkLst>
            <pc:docMk/>
            <pc:sldMk cId="2750668410" sldId="2424"/>
            <ac:spMk id="7" creationId="{6ACD6C93-C7E1-4F2B-8A45-D7A35F461866}"/>
          </ac:spMkLst>
        </pc:spChg>
        <pc:spChg chg="mod">
          <ac:chgData name="Shared Drive" userId="a8e99ec4-c3c1-49ac-ba97-2c12eee91f6a" providerId="ADAL" clId="{57C09E5B-D24B-43F8-B551-0261DA2F353A}" dt="2020-07-08T14:43:00.437" v="5397" actId="1076"/>
          <ac:spMkLst>
            <pc:docMk/>
            <pc:sldMk cId="2750668410" sldId="2424"/>
            <ac:spMk id="8" creationId="{37922EBE-10C1-46C8-A4B6-E6AC27568E06}"/>
          </ac:spMkLst>
        </pc:spChg>
        <pc:spChg chg="add del mod">
          <ac:chgData name="Shared Drive" userId="a8e99ec4-c3c1-49ac-ba97-2c12eee91f6a" providerId="ADAL" clId="{57C09E5B-D24B-43F8-B551-0261DA2F353A}" dt="2020-07-08T14:51:59.073" v="5577" actId="478"/>
          <ac:spMkLst>
            <pc:docMk/>
            <pc:sldMk cId="2750668410" sldId="2424"/>
            <ac:spMk id="9" creationId="{DEF63898-9F97-4CB2-A288-1EC2D3D01C64}"/>
          </ac:spMkLst>
        </pc:spChg>
        <pc:spChg chg="add mod">
          <ac:chgData name="Shared Drive" userId="a8e99ec4-c3c1-49ac-ba97-2c12eee91f6a" providerId="ADAL" clId="{57C09E5B-D24B-43F8-B551-0261DA2F353A}" dt="2020-07-08T16:21:50.269" v="5864" actId="1076"/>
          <ac:spMkLst>
            <pc:docMk/>
            <pc:sldMk cId="2750668410" sldId="2424"/>
            <ac:spMk id="11" creationId="{C51AFF5E-6F52-4AAD-AEF8-BB409AB8F4DA}"/>
          </ac:spMkLst>
        </pc:spChg>
        <pc:spChg chg="add mod">
          <ac:chgData name="Shared Drive" userId="a8e99ec4-c3c1-49ac-ba97-2c12eee91f6a" providerId="ADAL" clId="{57C09E5B-D24B-43F8-B551-0261DA2F353A}" dt="2020-07-08T16:22:05.043" v="5874" actId="20577"/>
          <ac:spMkLst>
            <pc:docMk/>
            <pc:sldMk cId="2750668410" sldId="2424"/>
            <ac:spMk id="12" creationId="{679B3874-B4BB-4F60-826D-7DED8594A1A5}"/>
          </ac:spMkLst>
        </pc:spChg>
        <pc:spChg chg="add mod">
          <ac:chgData name="Shared Drive" userId="a8e99ec4-c3c1-49ac-ba97-2c12eee91f6a" providerId="ADAL" clId="{57C09E5B-D24B-43F8-B551-0261DA2F353A}" dt="2020-07-08T16:22:22.699" v="5893" actId="1035"/>
          <ac:spMkLst>
            <pc:docMk/>
            <pc:sldMk cId="2750668410" sldId="2424"/>
            <ac:spMk id="13" creationId="{7D8F580C-7D10-422F-AE53-21C87F2F4173}"/>
          </ac:spMkLst>
        </pc:spChg>
        <pc:spChg chg="mod">
          <ac:chgData name="Shared Drive" userId="a8e99ec4-c3c1-49ac-ba97-2c12eee91f6a" providerId="ADAL" clId="{57C09E5B-D24B-43F8-B551-0261DA2F353A}" dt="2020-07-08T14:49:29.469" v="5541" actId="20577"/>
          <ac:spMkLst>
            <pc:docMk/>
            <pc:sldMk cId="2750668410" sldId="2424"/>
            <ac:spMk id="109570" creationId="{223E7868-EE74-421B-BC16-3166803BEE2E}"/>
          </ac:spMkLst>
        </pc:spChg>
        <pc:graphicFrameChg chg="mod modGraphic">
          <ac:chgData name="Shared Drive" userId="a8e99ec4-c3c1-49ac-ba97-2c12eee91f6a" providerId="ADAL" clId="{57C09E5B-D24B-43F8-B551-0261DA2F353A}" dt="2020-07-08T14:50:33.616" v="5558"/>
          <ac:graphicFrameMkLst>
            <pc:docMk/>
            <pc:sldMk cId="2750668410" sldId="2424"/>
            <ac:graphicFrameMk id="526339" creationId="{C881E910-B515-4EFC-8644-A0B0C87980DA}"/>
          </ac:graphicFrameMkLst>
        </pc:graphicFrameChg>
      </pc:sldChg>
      <pc:sldChg chg="add">
        <pc:chgData name="Shared Drive" userId="a8e99ec4-c3c1-49ac-ba97-2c12eee91f6a" providerId="ADAL" clId="{57C09E5B-D24B-43F8-B551-0261DA2F353A}" dt="2020-07-23T17:25:17.411" v="16790"/>
        <pc:sldMkLst>
          <pc:docMk/>
          <pc:sldMk cId="4259519693" sldId="2424"/>
        </pc:sldMkLst>
      </pc:sldChg>
      <pc:sldChg chg="addSp delSp modSp add del mod ord delAnim">
        <pc:chgData name="Shared Drive" userId="a8e99ec4-c3c1-49ac-ba97-2c12eee91f6a" providerId="ADAL" clId="{57C09E5B-D24B-43F8-B551-0261DA2F353A}" dt="2020-07-08T16:35:12.868" v="6261" actId="47"/>
        <pc:sldMkLst>
          <pc:docMk/>
          <pc:sldMk cId="2314306671" sldId="2425"/>
        </pc:sldMkLst>
        <pc:spChg chg="mod">
          <ac:chgData name="Shared Drive" userId="a8e99ec4-c3c1-49ac-ba97-2c12eee91f6a" providerId="ADAL" clId="{57C09E5B-D24B-43F8-B551-0261DA2F353A}" dt="2020-07-08T14:45:13.743" v="5426" actId="6549"/>
          <ac:spMkLst>
            <pc:docMk/>
            <pc:sldMk cId="2314306671" sldId="2425"/>
            <ac:spMk id="2" creationId="{00000000-0000-0000-0000-000000000000}"/>
          </ac:spMkLst>
        </pc:spChg>
        <pc:spChg chg="add mod">
          <ac:chgData name="Shared Drive" userId="a8e99ec4-c3c1-49ac-ba97-2c12eee91f6a" providerId="ADAL" clId="{57C09E5B-D24B-43F8-B551-0261DA2F353A}" dt="2020-07-08T14:46:17.982" v="5439" actId="21"/>
          <ac:spMkLst>
            <pc:docMk/>
            <pc:sldMk cId="2314306671" sldId="2425"/>
            <ac:spMk id="3" creationId="{0478CE21-1DFF-430C-ABCF-A42C0646739C}"/>
          </ac:spMkLst>
        </pc:spChg>
        <pc:spChg chg="mod">
          <ac:chgData name="Shared Drive" userId="a8e99ec4-c3c1-49ac-ba97-2c12eee91f6a" providerId="ADAL" clId="{57C09E5B-D24B-43F8-B551-0261DA2F353A}" dt="2020-07-08T14:40:45.036" v="5373" actId="1037"/>
          <ac:spMkLst>
            <pc:docMk/>
            <pc:sldMk cId="2314306671" sldId="2425"/>
            <ac:spMk id="4" creationId="{00000000-0000-0000-0000-000000000000}"/>
          </ac:spMkLst>
        </pc:spChg>
        <pc:spChg chg="mod">
          <ac:chgData name="Shared Drive" userId="a8e99ec4-c3c1-49ac-ba97-2c12eee91f6a" providerId="ADAL" clId="{57C09E5B-D24B-43F8-B551-0261DA2F353A}" dt="2020-07-08T14:40:45.036" v="5373" actId="1037"/>
          <ac:spMkLst>
            <pc:docMk/>
            <pc:sldMk cId="2314306671" sldId="2425"/>
            <ac:spMk id="5" creationId="{00000000-0000-0000-0000-000000000000}"/>
          </ac:spMkLst>
        </pc:spChg>
        <pc:spChg chg="del mod">
          <ac:chgData name="Shared Drive" userId="a8e99ec4-c3c1-49ac-ba97-2c12eee91f6a" providerId="ADAL" clId="{57C09E5B-D24B-43F8-B551-0261DA2F353A}" dt="2020-07-08T14:41:24.042" v="5384" actId="478"/>
          <ac:spMkLst>
            <pc:docMk/>
            <pc:sldMk cId="2314306671" sldId="2425"/>
            <ac:spMk id="8" creationId="{00000000-0000-0000-0000-000000000000}"/>
          </ac:spMkLst>
        </pc:spChg>
        <pc:spChg chg="mod">
          <ac:chgData name="Shared Drive" userId="a8e99ec4-c3c1-49ac-ba97-2c12eee91f6a" providerId="ADAL" clId="{57C09E5B-D24B-43F8-B551-0261DA2F353A}" dt="2020-07-08T14:40:45.036" v="5373" actId="1037"/>
          <ac:spMkLst>
            <pc:docMk/>
            <pc:sldMk cId="2314306671" sldId="2425"/>
            <ac:spMk id="10" creationId="{00000000-0000-0000-0000-000000000000}"/>
          </ac:spMkLst>
        </pc:spChg>
        <pc:spChg chg="del mod">
          <ac:chgData name="Shared Drive" userId="a8e99ec4-c3c1-49ac-ba97-2c12eee91f6a" providerId="ADAL" clId="{57C09E5B-D24B-43F8-B551-0261DA2F353A}" dt="2020-07-08T14:41:24.042" v="5384" actId="478"/>
          <ac:spMkLst>
            <pc:docMk/>
            <pc:sldMk cId="2314306671" sldId="2425"/>
            <ac:spMk id="11" creationId="{00000000-0000-0000-0000-000000000000}"/>
          </ac:spMkLst>
        </pc:spChg>
        <pc:spChg chg="del mod">
          <ac:chgData name="Shared Drive" userId="a8e99ec4-c3c1-49ac-ba97-2c12eee91f6a" providerId="ADAL" clId="{57C09E5B-D24B-43F8-B551-0261DA2F353A}" dt="2020-07-08T14:41:24.042" v="5384" actId="478"/>
          <ac:spMkLst>
            <pc:docMk/>
            <pc:sldMk cId="2314306671" sldId="2425"/>
            <ac:spMk id="12" creationId="{00000000-0000-0000-0000-000000000000}"/>
          </ac:spMkLst>
        </pc:spChg>
        <pc:spChg chg="mod">
          <ac:chgData name="Shared Drive" userId="a8e99ec4-c3c1-49ac-ba97-2c12eee91f6a" providerId="ADAL" clId="{57C09E5B-D24B-43F8-B551-0261DA2F353A}" dt="2020-07-08T14:40:45.036" v="5373" actId="1037"/>
          <ac:spMkLst>
            <pc:docMk/>
            <pc:sldMk cId="2314306671" sldId="2425"/>
            <ac:spMk id="14" creationId="{86206180-C7BC-4235-97A1-666FFF92C03D}"/>
          </ac:spMkLst>
        </pc:spChg>
        <pc:spChg chg="del mod">
          <ac:chgData name="Shared Drive" userId="a8e99ec4-c3c1-49ac-ba97-2c12eee91f6a" providerId="ADAL" clId="{57C09E5B-D24B-43F8-B551-0261DA2F353A}" dt="2020-07-08T14:41:24.042" v="5384" actId="478"/>
          <ac:spMkLst>
            <pc:docMk/>
            <pc:sldMk cId="2314306671" sldId="2425"/>
            <ac:spMk id="15" creationId="{BE539F0F-7A54-467A-B8B2-6445787C92D1}"/>
          </ac:spMkLst>
        </pc:spChg>
        <pc:spChg chg="del mod">
          <ac:chgData name="Shared Drive" userId="a8e99ec4-c3c1-49ac-ba97-2c12eee91f6a" providerId="ADAL" clId="{57C09E5B-D24B-43F8-B551-0261DA2F353A}" dt="2020-07-08T14:41:24.042" v="5384" actId="478"/>
          <ac:spMkLst>
            <pc:docMk/>
            <pc:sldMk cId="2314306671" sldId="2425"/>
            <ac:spMk id="16" creationId="{B0FE8BD3-FD0B-4EC7-8141-3B58DCF1C2ED}"/>
          </ac:spMkLst>
        </pc:spChg>
        <pc:spChg chg="mod">
          <ac:chgData name="Shared Drive" userId="a8e99ec4-c3c1-49ac-ba97-2c12eee91f6a" providerId="ADAL" clId="{57C09E5B-D24B-43F8-B551-0261DA2F353A}" dt="2020-07-08T14:40:45.036" v="5373" actId="1037"/>
          <ac:spMkLst>
            <pc:docMk/>
            <pc:sldMk cId="2314306671" sldId="2425"/>
            <ac:spMk id="17" creationId="{CD4FEC1B-C0E9-4010-8193-0D6C211A218A}"/>
          </ac:spMkLst>
        </pc:spChg>
        <pc:spChg chg="mod">
          <ac:chgData name="Shared Drive" userId="a8e99ec4-c3c1-49ac-ba97-2c12eee91f6a" providerId="ADAL" clId="{57C09E5B-D24B-43F8-B551-0261DA2F353A}" dt="2020-07-08T14:40:45.036" v="5373" actId="1037"/>
          <ac:spMkLst>
            <pc:docMk/>
            <pc:sldMk cId="2314306671" sldId="2425"/>
            <ac:spMk id="18" creationId="{5635E8A3-D92F-4517-911F-167B724ED872}"/>
          </ac:spMkLst>
        </pc:spChg>
        <pc:spChg chg="del mod">
          <ac:chgData name="Shared Drive" userId="a8e99ec4-c3c1-49ac-ba97-2c12eee91f6a" providerId="ADAL" clId="{57C09E5B-D24B-43F8-B551-0261DA2F353A}" dt="2020-07-08T14:41:24.042" v="5384" actId="478"/>
          <ac:spMkLst>
            <pc:docMk/>
            <pc:sldMk cId="2314306671" sldId="2425"/>
            <ac:spMk id="19" creationId="{7DC610DD-1601-46DB-8985-CBDFF1155BA9}"/>
          </ac:spMkLst>
        </pc:spChg>
        <pc:spChg chg="del mod">
          <ac:chgData name="Shared Drive" userId="a8e99ec4-c3c1-49ac-ba97-2c12eee91f6a" providerId="ADAL" clId="{57C09E5B-D24B-43F8-B551-0261DA2F353A}" dt="2020-07-08T14:41:24.042" v="5384" actId="478"/>
          <ac:spMkLst>
            <pc:docMk/>
            <pc:sldMk cId="2314306671" sldId="2425"/>
            <ac:spMk id="20" creationId="{B9D0D77B-7725-442F-AD11-7C46186C4431}"/>
          </ac:spMkLst>
        </pc:spChg>
        <pc:spChg chg="mod">
          <ac:chgData name="Shared Drive" userId="a8e99ec4-c3c1-49ac-ba97-2c12eee91f6a" providerId="ADAL" clId="{57C09E5B-D24B-43F8-B551-0261DA2F353A}" dt="2020-07-08T14:40:45.036" v="5373" actId="1037"/>
          <ac:spMkLst>
            <pc:docMk/>
            <pc:sldMk cId="2314306671" sldId="2425"/>
            <ac:spMk id="21" creationId="{8CD4A495-5D15-47DE-8B7F-F544AF6F5298}"/>
          </ac:spMkLst>
        </pc:spChg>
      </pc:sldChg>
      <pc:sldChg chg="add ord">
        <pc:chgData name="Shared Drive" userId="a8e99ec4-c3c1-49ac-ba97-2c12eee91f6a" providerId="ADAL" clId="{57C09E5B-D24B-43F8-B551-0261DA2F353A}" dt="2020-07-23T17:36:56.442" v="16856"/>
        <pc:sldMkLst>
          <pc:docMk/>
          <pc:sldMk cId="952461451" sldId="2426"/>
        </pc:sldMkLst>
      </pc:sldChg>
      <pc:sldChg chg="add del">
        <pc:chgData name="Shared Drive" userId="a8e99ec4-c3c1-49ac-ba97-2c12eee91f6a" providerId="ADAL" clId="{57C09E5B-D24B-43F8-B551-0261DA2F353A}" dt="2020-07-23T17:25:11.445" v="16789" actId="2696"/>
        <pc:sldMkLst>
          <pc:docMk/>
          <pc:sldMk cId="1685597279" sldId="2426"/>
        </pc:sldMkLst>
      </pc:sldChg>
      <pc:sldChg chg="addSp delSp modSp add del mod modNotesTx">
        <pc:chgData name="Shared Drive" userId="a8e99ec4-c3c1-49ac-ba97-2c12eee91f6a" providerId="ADAL" clId="{57C09E5B-D24B-43F8-B551-0261DA2F353A}" dt="2020-07-23T17:25:11.445" v="16789" actId="2696"/>
        <pc:sldMkLst>
          <pc:docMk/>
          <pc:sldMk cId="1480946663" sldId="2427"/>
        </pc:sldMkLst>
        <pc:spChg chg="mod">
          <ac:chgData name="Shared Drive" userId="a8e99ec4-c3c1-49ac-ba97-2c12eee91f6a" providerId="ADAL" clId="{57C09E5B-D24B-43F8-B551-0261DA2F353A}" dt="2020-07-22T23:32:28.468" v="11893" actId="14100"/>
          <ac:spMkLst>
            <pc:docMk/>
            <pc:sldMk cId="1480946663" sldId="2427"/>
            <ac:spMk id="2" creationId="{0C6A02C1-23E1-4A67-B54C-4CCD3C7088DA}"/>
          </ac:spMkLst>
        </pc:spChg>
        <pc:spChg chg="mod">
          <ac:chgData name="Shared Drive" userId="a8e99ec4-c3c1-49ac-ba97-2c12eee91f6a" providerId="ADAL" clId="{57C09E5B-D24B-43F8-B551-0261DA2F353A}" dt="2020-07-22T23:36:37.082" v="11905" actId="1076"/>
          <ac:spMkLst>
            <pc:docMk/>
            <pc:sldMk cId="1480946663" sldId="2427"/>
            <ac:spMk id="3" creationId="{6DDB4139-1DB9-42A0-95CB-92ECAFF37F87}"/>
          </ac:spMkLst>
        </pc:spChg>
        <pc:spChg chg="add del mod">
          <ac:chgData name="Shared Drive" userId="a8e99ec4-c3c1-49ac-ba97-2c12eee91f6a" providerId="ADAL" clId="{57C09E5B-D24B-43F8-B551-0261DA2F353A}" dt="2020-07-08T16:18:02.117" v="5815" actId="478"/>
          <ac:spMkLst>
            <pc:docMk/>
            <pc:sldMk cId="1480946663" sldId="2427"/>
            <ac:spMk id="5" creationId="{81CFB304-07C8-40A4-BAF3-FBB9F9F282C6}"/>
          </ac:spMkLst>
        </pc:spChg>
        <pc:spChg chg="add del">
          <ac:chgData name="Shared Drive" userId="a8e99ec4-c3c1-49ac-ba97-2c12eee91f6a" providerId="ADAL" clId="{57C09E5B-D24B-43F8-B551-0261DA2F353A}" dt="2020-07-22T23:32:19.347" v="11891" actId="478"/>
          <ac:spMkLst>
            <pc:docMk/>
            <pc:sldMk cId="1480946663" sldId="2427"/>
            <ac:spMk id="9" creationId="{DEF63898-9F97-4CB2-A288-1EC2D3D01C64}"/>
          </ac:spMkLst>
        </pc:spChg>
        <pc:spChg chg="add del mod">
          <ac:chgData name="Shared Drive" userId="a8e99ec4-c3c1-49ac-ba97-2c12eee91f6a" providerId="ADAL" clId="{57C09E5B-D24B-43F8-B551-0261DA2F353A}" dt="2020-07-22T23:34:51.738" v="11895" actId="478"/>
          <ac:spMkLst>
            <pc:docMk/>
            <pc:sldMk cId="1480946663" sldId="2427"/>
            <ac:spMk id="11" creationId="{E1B701AA-E2D5-468D-9B56-273B4ABD3BEB}"/>
          </ac:spMkLst>
        </pc:spChg>
        <pc:spChg chg="mod">
          <ac:chgData name="Shared Drive" userId="a8e99ec4-c3c1-49ac-ba97-2c12eee91f6a" providerId="ADAL" clId="{57C09E5B-D24B-43F8-B551-0261DA2F353A}" dt="2020-07-22T23:37:50.127" v="11910"/>
          <ac:spMkLst>
            <pc:docMk/>
            <pc:sldMk cId="1480946663" sldId="2427"/>
            <ac:spMk id="109570" creationId="{223E7868-EE74-421B-BC16-3166803BEE2E}"/>
          </ac:spMkLst>
        </pc:spChg>
      </pc:sldChg>
      <pc:sldChg chg="add">
        <pc:chgData name="Shared Drive" userId="a8e99ec4-c3c1-49ac-ba97-2c12eee91f6a" providerId="ADAL" clId="{57C09E5B-D24B-43F8-B551-0261DA2F353A}" dt="2020-07-23T17:25:17.411" v="16790"/>
        <pc:sldMkLst>
          <pc:docMk/>
          <pc:sldMk cId="4081992661" sldId="2427"/>
        </pc:sldMkLst>
      </pc:sldChg>
      <pc:sldChg chg="addSp delSp modSp add del mod modNotesTx">
        <pc:chgData name="Shared Drive" userId="a8e99ec4-c3c1-49ac-ba97-2c12eee91f6a" providerId="ADAL" clId="{57C09E5B-D24B-43F8-B551-0261DA2F353A}" dt="2020-07-23T18:12:56.543" v="18239" actId="478"/>
        <pc:sldMkLst>
          <pc:docMk/>
          <pc:sldMk cId="4194511581" sldId="2428"/>
        </pc:sldMkLst>
        <pc:spChg chg="mod">
          <ac:chgData name="Shared Drive" userId="a8e99ec4-c3c1-49ac-ba97-2c12eee91f6a" providerId="ADAL" clId="{57C09E5B-D24B-43F8-B551-0261DA2F353A}" dt="2020-07-08T16:18:29.820" v="5818" actId="14100"/>
          <ac:spMkLst>
            <pc:docMk/>
            <pc:sldMk cId="4194511581" sldId="2428"/>
            <ac:spMk id="2" creationId="{0C6A02C1-23E1-4A67-B54C-4CCD3C7088DA}"/>
          </ac:spMkLst>
        </pc:spChg>
        <pc:spChg chg="del mod">
          <ac:chgData name="Shared Drive" userId="a8e99ec4-c3c1-49ac-ba97-2c12eee91f6a" providerId="ADAL" clId="{57C09E5B-D24B-43F8-B551-0261DA2F353A}" dt="2020-07-23T18:11:20.472" v="18223" actId="478"/>
          <ac:spMkLst>
            <pc:docMk/>
            <pc:sldMk cId="4194511581" sldId="2428"/>
            <ac:spMk id="3" creationId="{6DDB4139-1DB9-42A0-95CB-92ECAFF37F87}"/>
          </ac:spMkLst>
        </pc:spChg>
        <pc:spChg chg="add del mod">
          <ac:chgData name="Shared Drive" userId="a8e99ec4-c3c1-49ac-ba97-2c12eee91f6a" providerId="ADAL" clId="{57C09E5B-D24B-43F8-B551-0261DA2F353A}" dt="2020-07-23T18:12:56.543" v="18239" actId="478"/>
          <ac:spMkLst>
            <pc:docMk/>
            <pc:sldMk cId="4194511581" sldId="2428"/>
            <ac:spMk id="6" creationId="{90B4A129-24AA-455C-8E2A-9ABC612E25E5}"/>
          </ac:spMkLst>
        </pc:spChg>
        <pc:spChg chg="del">
          <ac:chgData name="Shared Drive" userId="a8e99ec4-c3c1-49ac-ba97-2c12eee91f6a" providerId="ADAL" clId="{57C09E5B-D24B-43F8-B551-0261DA2F353A}" dt="2020-07-08T14:52:26.267" v="5580" actId="478"/>
          <ac:spMkLst>
            <pc:docMk/>
            <pc:sldMk cId="4194511581" sldId="2428"/>
            <ac:spMk id="9" creationId="{DEF63898-9F97-4CB2-A288-1EC2D3D01C64}"/>
          </ac:spMkLst>
        </pc:spChg>
        <pc:spChg chg="add mod">
          <ac:chgData name="Shared Drive" userId="a8e99ec4-c3c1-49ac-ba97-2c12eee91f6a" providerId="ADAL" clId="{57C09E5B-D24B-43F8-B551-0261DA2F353A}" dt="2020-07-08T15:02:49.347" v="5774" actId="14100"/>
          <ac:spMkLst>
            <pc:docMk/>
            <pc:sldMk cId="4194511581" sldId="2428"/>
            <ac:spMk id="10" creationId="{515F1324-1078-4B06-B4A3-9A4A8B962C45}"/>
          </ac:spMkLst>
        </pc:spChg>
        <pc:spChg chg="add mod">
          <ac:chgData name="Shared Drive" userId="a8e99ec4-c3c1-49ac-ba97-2c12eee91f6a" providerId="ADAL" clId="{57C09E5B-D24B-43F8-B551-0261DA2F353A}" dt="2020-07-08T17:56:30.930" v="7768" actId="1037"/>
          <ac:spMkLst>
            <pc:docMk/>
            <pc:sldMk cId="4194511581" sldId="2428"/>
            <ac:spMk id="11" creationId="{42940DE3-BC0F-4041-A51E-9B5D9975CDD8}"/>
          </ac:spMkLst>
        </pc:spChg>
        <pc:spChg chg="add del">
          <ac:chgData name="Shared Drive" userId="a8e99ec4-c3c1-49ac-ba97-2c12eee91f6a" providerId="ADAL" clId="{57C09E5B-D24B-43F8-B551-0261DA2F353A}" dt="2020-07-23T18:12:39.185" v="18236" actId="22"/>
          <ac:spMkLst>
            <pc:docMk/>
            <pc:sldMk cId="4194511581" sldId="2428"/>
            <ac:spMk id="12" creationId="{E2BD9D79-3A9A-4A7A-991C-B5AAFE3EFCE4}"/>
          </ac:spMkLst>
        </pc:spChg>
        <pc:spChg chg="mod">
          <ac:chgData name="Shared Drive" userId="a8e99ec4-c3c1-49ac-ba97-2c12eee91f6a" providerId="ADAL" clId="{57C09E5B-D24B-43F8-B551-0261DA2F353A}" dt="2020-07-23T18:11:39.931" v="18234" actId="20577"/>
          <ac:spMkLst>
            <pc:docMk/>
            <pc:sldMk cId="4194511581" sldId="2428"/>
            <ac:spMk id="109570" creationId="{223E7868-EE74-421B-BC16-3166803BEE2E}"/>
          </ac:spMkLst>
        </pc:spChg>
      </pc:sldChg>
      <pc:sldChg chg="addSp modSp add del mod modAnim modNotesTx">
        <pc:chgData name="Shared Drive" userId="a8e99ec4-c3c1-49ac-ba97-2c12eee91f6a" providerId="ADAL" clId="{57C09E5B-D24B-43F8-B551-0261DA2F353A}" dt="2020-07-24T23:29:30.504" v="24937" actId="1076"/>
        <pc:sldMkLst>
          <pc:docMk/>
          <pc:sldMk cId="39646500" sldId="2429"/>
        </pc:sldMkLst>
        <pc:spChg chg="mod">
          <ac:chgData name="Shared Drive" userId="a8e99ec4-c3c1-49ac-ba97-2c12eee91f6a" providerId="ADAL" clId="{57C09E5B-D24B-43F8-B551-0261DA2F353A}" dt="2020-07-24T23:29:17.553" v="24932" actId="14100"/>
          <ac:spMkLst>
            <pc:docMk/>
            <pc:sldMk cId="39646500" sldId="2429"/>
            <ac:spMk id="2" creationId="{0C6A02C1-23E1-4A67-B54C-4CCD3C7088DA}"/>
          </ac:spMkLst>
        </pc:spChg>
        <pc:spChg chg="mod">
          <ac:chgData name="Shared Drive" userId="a8e99ec4-c3c1-49ac-ba97-2c12eee91f6a" providerId="ADAL" clId="{57C09E5B-D24B-43F8-B551-0261DA2F353A}" dt="2020-07-08T14:54:00.426" v="5594" actId="1076"/>
          <ac:spMkLst>
            <pc:docMk/>
            <pc:sldMk cId="39646500" sldId="2429"/>
            <ac:spMk id="3" creationId="{6DDB4139-1DB9-42A0-95CB-92ECAFF37F87}"/>
          </ac:spMkLst>
        </pc:spChg>
        <pc:spChg chg="add mod">
          <ac:chgData name="Shared Drive" userId="a8e99ec4-c3c1-49ac-ba97-2c12eee91f6a" providerId="ADAL" clId="{57C09E5B-D24B-43F8-B551-0261DA2F353A}" dt="2020-07-24T23:28:55.666" v="24929" actId="14100"/>
          <ac:spMkLst>
            <pc:docMk/>
            <pc:sldMk cId="39646500" sldId="2429"/>
            <ac:spMk id="5" creationId="{2F3867D3-71FD-45B9-925F-FFB1027A0760}"/>
          </ac:spMkLst>
        </pc:spChg>
        <pc:spChg chg="add mod">
          <ac:chgData name="Shared Drive" userId="a8e99ec4-c3c1-49ac-ba97-2c12eee91f6a" providerId="ADAL" clId="{57C09E5B-D24B-43F8-B551-0261DA2F353A}" dt="2020-07-24T23:15:35.217" v="24251" actId="1076"/>
          <ac:spMkLst>
            <pc:docMk/>
            <pc:sldMk cId="39646500" sldId="2429"/>
            <ac:spMk id="6" creationId="{BBE084F3-7818-45D6-8DF7-0B725A46E63F}"/>
          </ac:spMkLst>
        </pc:spChg>
        <pc:spChg chg="add mod">
          <ac:chgData name="Shared Drive" userId="a8e99ec4-c3c1-49ac-ba97-2c12eee91f6a" providerId="ADAL" clId="{57C09E5B-D24B-43F8-B551-0261DA2F353A}" dt="2020-07-24T23:28:53.344" v="24928" actId="14100"/>
          <ac:spMkLst>
            <pc:docMk/>
            <pc:sldMk cId="39646500" sldId="2429"/>
            <ac:spMk id="9" creationId="{2D820540-271A-4524-BD17-EE7972F2EF3C}"/>
          </ac:spMkLst>
        </pc:spChg>
        <pc:spChg chg="add mod">
          <ac:chgData name="Shared Drive" userId="a8e99ec4-c3c1-49ac-ba97-2c12eee91f6a" providerId="ADAL" clId="{57C09E5B-D24B-43F8-B551-0261DA2F353A}" dt="2020-07-24T23:14:49.729" v="24245" actId="1076"/>
          <ac:spMkLst>
            <pc:docMk/>
            <pc:sldMk cId="39646500" sldId="2429"/>
            <ac:spMk id="10" creationId="{3B6E58DD-DF02-4DA5-8A35-7D6DE7777AD8}"/>
          </ac:spMkLst>
        </pc:spChg>
        <pc:spChg chg="add mod">
          <ac:chgData name="Shared Drive" userId="a8e99ec4-c3c1-49ac-ba97-2c12eee91f6a" providerId="ADAL" clId="{57C09E5B-D24B-43F8-B551-0261DA2F353A}" dt="2020-07-24T23:29:30.504" v="24937" actId="1076"/>
          <ac:spMkLst>
            <pc:docMk/>
            <pc:sldMk cId="39646500" sldId="2429"/>
            <ac:spMk id="12" creationId="{639D7388-50FD-42A7-9488-28A0E1AC9212}"/>
          </ac:spMkLst>
        </pc:spChg>
        <pc:spChg chg="add mod">
          <ac:chgData name="Shared Drive" userId="a8e99ec4-c3c1-49ac-ba97-2c12eee91f6a" providerId="ADAL" clId="{57C09E5B-D24B-43F8-B551-0261DA2F353A}" dt="2020-07-24T23:28:09.705" v="24925" actId="14100"/>
          <ac:spMkLst>
            <pc:docMk/>
            <pc:sldMk cId="39646500" sldId="2429"/>
            <ac:spMk id="15" creationId="{E19A60B1-CC48-443E-B130-9A6E4B39D2F7}"/>
          </ac:spMkLst>
        </pc:spChg>
        <pc:spChg chg="mod">
          <ac:chgData name="Shared Drive" userId="a8e99ec4-c3c1-49ac-ba97-2c12eee91f6a" providerId="ADAL" clId="{57C09E5B-D24B-43F8-B551-0261DA2F353A}" dt="2020-07-24T23:09:37.683" v="24229" actId="14100"/>
          <ac:spMkLst>
            <pc:docMk/>
            <pc:sldMk cId="39646500" sldId="2429"/>
            <ac:spMk id="109570" creationId="{223E7868-EE74-421B-BC16-3166803BEE2E}"/>
          </ac:spMkLst>
        </pc:spChg>
      </pc:sldChg>
      <pc:sldChg chg="addSp delSp modSp add del mod modNotesTx">
        <pc:chgData name="Shared Drive" userId="a8e99ec4-c3c1-49ac-ba97-2c12eee91f6a" providerId="ADAL" clId="{57C09E5B-D24B-43F8-B551-0261DA2F353A}" dt="2020-07-24T23:18:38.688" v="24260" actId="47"/>
        <pc:sldMkLst>
          <pc:docMk/>
          <pc:sldMk cId="1444550029" sldId="2430"/>
        </pc:sldMkLst>
        <pc:spChg chg="mod">
          <ac:chgData name="Shared Drive" userId="a8e99ec4-c3c1-49ac-ba97-2c12eee91f6a" providerId="ADAL" clId="{57C09E5B-D24B-43F8-B551-0261DA2F353A}" dt="2020-07-08T14:57:06.195" v="5616" actId="14100"/>
          <ac:spMkLst>
            <pc:docMk/>
            <pc:sldMk cId="1444550029" sldId="2430"/>
            <ac:spMk id="2" creationId="{0C6A02C1-23E1-4A67-B54C-4CCD3C7088DA}"/>
          </ac:spMkLst>
        </pc:spChg>
        <pc:spChg chg="add del mod">
          <ac:chgData name="Shared Drive" userId="a8e99ec4-c3c1-49ac-ba97-2c12eee91f6a" providerId="ADAL" clId="{57C09E5B-D24B-43F8-B551-0261DA2F353A}" dt="2020-07-08T16:24:44.028" v="5899" actId="1076"/>
          <ac:spMkLst>
            <pc:docMk/>
            <pc:sldMk cId="1444550029" sldId="2430"/>
            <ac:spMk id="3" creationId="{6DDB4139-1DB9-42A0-95CB-92ECAFF37F87}"/>
          </ac:spMkLst>
        </pc:spChg>
        <pc:spChg chg="add del">
          <ac:chgData name="Shared Drive" userId="a8e99ec4-c3c1-49ac-ba97-2c12eee91f6a" providerId="ADAL" clId="{57C09E5B-D24B-43F8-B551-0261DA2F353A}" dt="2020-07-08T14:55:54.576" v="5606" actId="478"/>
          <ac:spMkLst>
            <pc:docMk/>
            <pc:sldMk cId="1444550029" sldId="2430"/>
            <ac:spMk id="9" creationId="{2D820540-271A-4524-BD17-EE7972F2EF3C}"/>
          </ac:spMkLst>
        </pc:spChg>
        <pc:spChg chg="add mod">
          <ac:chgData name="Shared Drive" userId="a8e99ec4-c3c1-49ac-ba97-2c12eee91f6a" providerId="ADAL" clId="{57C09E5B-D24B-43F8-B551-0261DA2F353A}" dt="2020-07-08T16:28:49.323" v="6118" actId="6549"/>
          <ac:spMkLst>
            <pc:docMk/>
            <pc:sldMk cId="1444550029" sldId="2430"/>
            <ac:spMk id="10" creationId="{F369E7B6-C658-4118-85DC-9F212C1C18C8}"/>
          </ac:spMkLst>
        </pc:spChg>
      </pc:sldChg>
      <pc:sldChg chg="addSp modSp add del mod ord modNotesTx">
        <pc:chgData name="Shared Drive" userId="a8e99ec4-c3c1-49ac-ba97-2c12eee91f6a" providerId="ADAL" clId="{57C09E5B-D24B-43F8-B551-0261DA2F353A}" dt="2020-07-24T23:18:38.688" v="24260" actId="47"/>
        <pc:sldMkLst>
          <pc:docMk/>
          <pc:sldMk cId="3926630547" sldId="2431"/>
        </pc:sldMkLst>
        <pc:spChg chg="mod">
          <ac:chgData name="Shared Drive" userId="a8e99ec4-c3c1-49ac-ba97-2c12eee91f6a" providerId="ADAL" clId="{57C09E5B-D24B-43F8-B551-0261DA2F353A}" dt="2020-07-08T14:57:43.235" v="5679" actId="14100"/>
          <ac:spMkLst>
            <pc:docMk/>
            <pc:sldMk cId="3926630547" sldId="2431"/>
            <ac:spMk id="2" creationId="{0C6A02C1-23E1-4A67-B54C-4CCD3C7088DA}"/>
          </ac:spMkLst>
        </pc:spChg>
        <pc:spChg chg="mod">
          <ac:chgData name="Shared Drive" userId="a8e99ec4-c3c1-49ac-ba97-2c12eee91f6a" providerId="ADAL" clId="{57C09E5B-D24B-43F8-B551-0261DA2F353A}" dt="2020-07-08T16:29:20.043" v="6122" actId="1076"/>
          <ac:spMkLst>
            <pc:docMk/>
            <pc:sldMk cId="3926630547" sldId="2431"/>
            <ac:spMk id="3" creationId="{6DDB4139-1DB9-42A0-95CB-92ECAFF37F87}"/>
          </ac:spMkLst>
        </pc:spChg>
        <pc:spChg chg="add mod">
          <ac:chgData name="Shared Drive" userId="a8e99ec4-c3c1-49ac-ba97-2c12eee91f6a" providerId="ADAL" clId="{57C09E5B-D24B-43F8-B551-0261DA2F353A}" dt="2020-07-08T16:29:24.163" v="6130" actId="20577"/>
          <ac:spMkLst>
            <pc:docMk/>
            <pc:sldMk cId="3926630547" sldId="2431"/>
            <ac:spMk id="10" creationId="{0ADC2D58-93F5-4248-A7DC-05040A0DC907}"/>
          </ac:spMkLst>
        </pc:spChg>
      </pc:sldChg>
      <pc:sldChg chg="addSp delSp modSp add del mod ord modAnim modNotesTx">
        <pc:chgData name="Shared Drive" userId="a8e99ec4-c3c1-49ac-ba97-2c12eee91f6a" providerId="ADAL" clId="{57C09E5B-D24B-43F8-B551-0261DA2F353A}" dt="2020-07-24T23:42:34.814" v="25703" actId="20577"/>
        <pc:sldMkLst>
          <pc:docMk/>
          <pc:sldMk cId="880117997" sldId="2432"/>
        </pc:sldMkLst>
        <pc:spChg chg="mod">
          <ac:chgData name="Shared Drive" userId="a8e99ec4-c3c1-49ac-ba97-2c12eee91f6a" providerId="ADAL" clId="{57C09E5B-D24B-43F8-B551-0261DA2F353A}" dt="2020-07-08T15:03:58.060" v="5776" actId="14100"/>
          <ac:spMkLst>
            <pc:docMk/>
            <pc:sldMk cId="880117997" sldId="2432"/>
            <ac:spMk id="2" creationId="{0C6A02C1-23E1-4A67-B54C-4CCD3C7088DA}"/>
          </ac:spMkLst>
        </pc:spChg>
        <pc:spChg chg="mod">
          <ac:chgData name="Shared Drive" userId="a8e99ec4-c3c1-49ac-ba97-2c12eee91f6a" providerId="ADAL" clId="{57C09E5B-D24B-43F8-B551-0261DA2F353A}" dt="2020-07-24T23:01:00.027" v="24043" actId="1076"/>
          <ac:spMkLst>
            <pc:docMk/>
            <pc:sldMk cId="880117997" sldId="2432"/>
            <ac:spMk id="3" creationId="{6DDB4139-1DB9-42A0-95CB-92ECAFF37F87}"/>
          </ac:spMkLst>
        </pc:spChg>
        <pc:spChg chg="add del mod">
          <ac:chgData name="Shared Drive" userId="a8e99ec4-c3c1-49ac-ba97-2c12eee91f6a" providerId="ADAL" clId="{57C09E5B-D24B-43F8-B551-0261DA2F353A}" dt="2020-07-24T23:42:34.814" v="25703" actId="20577"/>
          <ac:spMkLst>
            <pc:docMk/>
            <pc:sldMk cId="880117997" sldId="2432"/>
            <ac:spMk id="5" creationId="{33A4ABCA-2634-402B-B22E-A200EA880F8A}"/>
          </ac:spMkLst>
        </pc:spChg>
        <pc:spChg chg="add mod">
          <ac:chgData name="Shared Drive" userId="a8e99ec4-c3c1-49ac-ba97-2c12eee91f6a" providerId="ADAL" clId="{57C09E5B-D24B-43F8-B551-0261DA2F353A}" dt="2020-07-24T22:57:42.387" v="23772" actId="14100"/>
          <ac:spMkLst>
            <pc:docMk/>
            <pc:sldMk cId="880117997" sldId="2432"/>
            <ac:spMk id="6" creationId="{8AB6E4CF-014E-4658-BBF7-FF4474501FA6}"/>
          </ac:spMkLst>
        </pc:spChg>
        <pc:spChg chg="add del mod">
          <ac:chgData name="Shared Drive" userId="a8e99ec4-c3c1-49ac-ba97-2c12eee91f6a" providerId="ADAL" clId="{57C09E5B-D24B-43F8-B551-0261DA2F353A}" dt="2020-07-24T22:57:38.805" v="23771" actId="478"/>
          <ac:spMkLst>
            <pc:docMk/>
            <pc:sldMk cId="880117997" sldId="2432"/>
            <ac:spMk id="9" creationId="{8B0EEF1C-E497-4B00-859A-52CD4C572A57}"/>
          </ac:spMkLst>
        </pc:spChg>
        <pc:spChg chg="add mod">
          <ac:chgData name="Shared Drive" userId="a8e99ec4-c3c1-49ac-ba97-2c12eee91f6a" providerId="ADAL" clId="{57C09E5B-D24B-43F8-B551-0261DA2F353A}" dt="2020-07-24T23:02:09.587" v="24050" actId="14100"/>
          <ac:spMkLst>
            <pc:docMk/>
            <pc:sldMk cId="880117997" sldId="2432"/>
            <ac:spMk id="11" creationId="{723E16D6-7502-445F-8656-1DCC2D7F1EF1}"/>
          </ac:spMkLst>
        </pc:spChg>
        <pc:spChg chg="mod">
          <ac:chgData name="Shared Drive" userId="a8e99ec4-c3c1-49ac-ba97-2c12eee91f6a" providerId="ADAL" clId="{57C09E5B-D24B-43F8-B551-0261DA2F353A}" dt="2020-07-24T23:02:58.461" v="24060"/>
          <ac:spMkLst>
            <pc:docMk/>
            <pc:sldMk cId="880117997" sldId="2432"/>
            <ac:spMk id="109570" creationId="{223E7868-EE74-421B-BC16-3166803BEE2E}"/>
          </ac:spMkLst>
        </pc:spChg>
      </pc:sldChg>
      <pc:sldChg chg="add del">
        <pc:chgData name="Shared Drive" userId="a8e99ec4-c3c1-49ac-ba97-2c12eee91f6a" providerId="ADAL" clId="{57C09E5B-D24B-43F8-B551-0261DA2F353A}" dt="2020-07-08T16:30:05.921" v="6132"/>
        <pc:sldMkLst>
          <pc:docMk/>
          <pc:sldMk cId="3509429507" sldId="2433"/>
        </pc:sldMkLst>
      </pc:sldChg>
      <pc:sldChg chg="addSp modSp add del mod modNotesTx">
        <pc:chgData name="Shared Drive" userId="a8e99ec4-c3c1-49ac-ba97-2c12eee91f6a" providerId="ADAL" clId="{57C09E5B-D24B-43F8-B551-0261DA2F353A}" dt="2020-07-24T23:17:53.851" v="24255" actId="47"/>
        <pc:sldMkLst>
          <pc:docMk/>
          <pc:sldMk cId="4070083683" sldId="2433"/>
        </pc:sldMkLst>
        <pc:spChg chg="mod">
          <ac:chgData name="Shared Drive" userId="a8e99ec4-c3c1-49ac-ba97-2c12eee91f6a" providerId="ADAL" clId="{57C09E5B-D24B-43F8-B551-0261DA2F353A}" dt="2020-07-08T16:30:34.653" v="6137" actId="14100"/>
          <ac:spMkLst>
            <pc:docMk/>
            <pc:sldMk cId="4070083683" sldId="2433"/>
            <ac:spMk id="2" creationId="{0C6A02C1-23E1-4A67-B54C-4CCD3C7088DA}"/>
          </ac:spMkLst>
        </pc:spChg>
        <pc:spChg chg="mod">
          <ac:chgData name="Shared Drive" userId="a8e99ec4-c3c1-49ac-ba97-2c12eee91f6a" providerId="ADAL" clId="{57C09E5B-D24B-43F8-B551-0261DA2F353A}" dt="2020-07-08T16:30:39.267" v="6138" actId="1076"/>
          <ac:spMkLst>
            <pc:docMk/>
            <pc:sldMk cId="4070083683" sldId="2433"/>
            <ac:spMk id="3" creationId="{6DDB4139-1DB9-42A0-95CB-92ECAFF37F87}"/>
          </ac:spMkLst>
        </pc:spChg>
        <pc:spChg chg="mod">
          <ac:chgData name="Shared Drive" userId="a8e99ec4-c3c1-49ac-ba97-2c12eee91f6a" providerId="ADAL" clId="{57C09E5B-D24B-43F8-B551-0261DA2F353A}" dt="2020-07-08T16:31:04.076" v="6163" actId="14100"/>
          <ac:spMkLst>
            <pc:docMk/>
            <pc:sldMk cId="4070083683" sldId="2433"/>
            <ac:spMk id="9" creationId="{2D820540-271A-4524-BD17-EE7972F2EF3C}"/>
          </ac:spMkLst>
        </pc:spChg>
        <pc:spChg chg="mod">
          <ac:chgData name="Shared Drive" userId="a8e99ec4-c3c1-49ac-ba97-2c12eee91f6a" providerId="ADAL" clId="{57C09E5B-D24B-43F8-B551-0261DA2F353A}" dt="2020-07-08T16:33:45.418" v="6239" actId="1076"/>
          <ac:spMkLst>
            <pc:docMk/>
            <pc:sldMk cId="4070083683" sldId="2433"/>
            <ac:spMk id="10" creationId="{3B6E58DD-DF02-4DA5-8A35-7D6DE7777AD8}"/>
          </ac:spMkLst>
        </pc:spChg>
        <pc:spChg chg="add mod">
          <ac:chgData name="Shared Drive" userId="a8e99ec4-c3c1-49ac-ba97-2c12eee91f6a" providerId="ADAL" clId="{57C09E5B-D24B-43F8-B551-0261DA2F353A}" dt="2020-07-08T16:31:16.635" v="6167" actId="14100"/>
          <ac:spMkLst>
            <pc:docMk/>
            <pc:sldMk cId="4070083683" sldId="2433"/>
            <ac:spMk id="11" creationId="{A317CBE5-4206-4FB0-90EA-85FF24AC4A19}"/>
          </ac:spMkLst>
        </pc:spChg>
        <pc:spChg chg="add mod">
          <ac:chgData name="Shared Drive" userId="a8e99ec4-c3c1-49ac-ba97-2c12eee91f6a" providerId="ADAL" clId="{57C09E5B-D24B-43F8-B551-0261DA2F353A}" dt="2020-07-08T17:57:50.372" v="7810" actId="14100"/>
          <ac:spMkLst>
            <pc:docMk/>
            <pc:sldMk cId="4070083683" sldId="2433"/>
            <ac:spMk id="12" creationId="{F6C215C4-6C53-4602-A7DB-08328E653879}"/>
          </ac:spMkLst>
        </pc:spChg>
        <pc:spChg chg="add mod">
          <ac:chgData name="Shared Drive" userId="a8e99ec4-c3c1-49ac-ba97-2c12eee91f6a" providerId="ADAL" clId="{57C09E5B-D24B-43F8-B551-0261DA2F353A}" dt="2020-07-08T16:31:30.315" v="6172" actId="14100"/>
          <ac:spMkLst>
            <pc:docMk/>
            <pc:sldMk cId="4070083683" sldId="2433"/>
            <ac:spMk id="13" creationId="{FB75DB48-486F-4121-B09B-42B5EA5E7E56}"/>
          </ac:spMkLst>
        </pc:spChg>
      </pc:sldChg>
      <pc:sldChg chg="addSp delSp modSp add del mod modNotesTx">
        <pc:chgData name="Shared Drive" userId="a8e99ec4-c3c1-49ac-ba97-2c12eee91f6a" providerId="ADAL" clId="{57C09E5B-D24B-43F8-B551-0261DA2F353A}" dt="2020-07-24T23:39:06.470" v="25621" actId="20577"/>
        <pc:sldMkLst>
          <pc:docMk/>
          <pc:sldMk cId="3111979166" sldId="2434"/>
        </pc:sldMkLst>
        <pc:spChg chg="mod">
          <ac:chgData name="Shared Drive" userId="a8e99ec4-c3c1-49ac-ba97-2c12eee91f6a" providerId="ADAL" clId="{57C09E5B-D24B-43F8-B551-0261DA2F353A}" dt="2020-07-08T16:33:02.963" v="6185" actId="14100"/>
          <ac:spMkLst>
            <pc:docMk/>
            <pc:sldMk cId="3111979166" sldId="2434"/>
            <ac:spMk id="2" creationId="{0C6A02C1-23E1-4A67-B54C-4CCD3C7088DA}"/>
          </ac:spMkLst>
        </pc:spChg>
        <pc:spChg chg="mod">
          <ac:chgData name="Shared Drive" userId="a8e99ec4-c3c1-49ac-ba97-2c12eee91f6a" providerId="ADAL" clId="{57C09E5B-D24B-43F8-B551-0261DA2F353A}" dt="2020-07-08T16:32:19.523" v="6174" actId="1076"/>
          <ac:spMkLst>
            <pc:docMk/>
            <pc:sldMk cId="3111979166" sldId="2434"/>
            <ac:spMk id="3" creationId="{6DDB4139-1DB9-42A0-95CB-92ECAFF37F87}"/>
          </ac:spMkLst>
        </pc:spChg>
        <pc:spChg chg="add mod">
          <ac:chgData name="Shared Drive" userId="a8e99ec4-c3c1-49ac-ba97-2c12eee91f6a" providerId="ADAL" clId="{57C09E5B-D24B-43F8-B551-0261DA2F353A}" dt="2020-07-24T23:20:06.225" v="24291" actId="20577"/>
          <ac:spMkLst>
            <pc:docMk/>
            <pc:sldMk cId="3111979166" sldId="2434"/>
            <ac:spMk id="5" creationId="{BB034A39-4974-4269-B3E8-5EAD6648EF39}"/>
          </ac:spMkLst>
        </pc:spChg>
        <pc:spChg chg="mod">
          <ac:chgData name="Shared Drive" userId="a8e99ec4-c3c1-49ac-ba97-2c12eee91f6a" providerId="ADAL" clId="{57C09E5B-D24B-43F8-B551-0261DA2F353A}" dt="2020-07-24T23:19:41.025" v="24282" actId="14100"/>
          <ac:spMkLst>
            <pc:docMk/>
            <pc:sldMk cId="3111979166" sldId="2434"/>
            <ac:spMk id="9" creationId="{2D820540-271A-4524-BD17-EE7972F2EF3C}"/>
          </ac:spMkLst>
        </pc:spChg>
        <pc:spChg chg="del mod">
          <ac:chgData name="Shared Drive" userId="a8e99ec4-c3c1-49ac-ba97-2c12eee91f6a" providerId="ADAL" clId="{57C09E5B-D24B-43F8-B551-0261DA2F353A}" dt="2020-07-24T23:19:28.086" v="24280"/>
          <ac:spMkLst>
            <pc:docMk/>
            <pc:sldMk cId="3111979166" sldId="2434"/>
            <ac:spMk id="10" creationId="{3B6E58DD-DF02-4DA5-8A35-7D6DE7777AD8}"/>
          </ac:spMkLst>
        </pc:spChg>
        <pc:spChg chg="mod">
          <ac:chgData name="Shared Drive" userId="a8e99ec4-c3c1-49ac-ba97-2c12eee91f6a" providerId="ADAL" clId="{57C09E5B-D24B-43F8-B551-0261DA2F353A}" dt="2020-07-24T23:19:48.696" v="24283" actId="14100"/>
          <ac:spMkLst>
            <pc:docMk/>
            <pc:sldMk cId="3111979166" sldId="2434"/>
            <ac:spMk id="11" creationId="{A317CBE5-4206-4FB0-90EA-85FF24AC4A19}"/>
          </ac:spMkLst>
        </pc:spChg>
        <pc:spChg chg="mod">
          <ac:chgData name="Shared Drive" userId="a8e99ec4-c3c1-49ac-ba97-2c12eee91f6a" providerId="ADAL" clId="{57C09E5B-D24B-43F8-B551-0261DA2F353A}" dt="2020-07-24T23:19:48.696" v="24283" actId="14100"/>
          <ac:spMkLst>
            <pc:docMk/>
            <pc:sldMk cId="3111979166" sldId="2434"/>
            <ac:spMk id="12" creationId="{F6C215C4-6C53-4602-A7DB-08328E653879}"/>
          </ac:spMkLst>
        </pc:spChg>
        <pc:spChg chg="mod">
          <ac:chgData name="Shared Drive" userId="a8e99ec4-c3c1-49ac-ba97-2c12eee91f6a" providerId="ADAL" clId="{57C09E5B-D24B-43F8-B551-0261DA2F353A}" dt="2020-07-24T23:19:48.696" v="24283" actId="14100"/>
          <ac:spMkLst>
            <pc:docMk/>
            <pc:sldMk cId="3111979166" sldId="2434"/>
            <ac:spMk id="13" creationId="{FB75DB48-486F-4121-B09B-42B5EA5E7E56}"/>
          </ac:spMkLst>
        </pc:spChg>
        <pc:spChg chg="mod">
          <ac:chgData name="Shared Drive" userId="a8e99ec4-c3c1-49ac-ba97-2c12eee91f6a" providerId="ADAL" clId="{57C09E5B-D24B-43F8-B551-0261DA2F353A}" dt="2020-07-24T23:19:55.009" v="24285" actId="20577"/>
          <ac:spMkLst>
            <pc:docMk/>
            <pc:sldMk cId="3111979166" sldId="2434"/>
            <ac:spMk id="109570" creationId="{223E7868-EE74-421B-BC16-3166803BEE2E}"/>
          </ac:spMkLst>
        </pc:spChg>
      </pc:sldChg>
      <pc:sldChg chg="modSp add mod ord">
        <pc:chgData name="Shared Drive" userId="a8e99ec4-c3c1-49ac-ba97-2c12eee91f6a" providerId="ADAL" clId="{57C09E5B-D24B-43F8-B551-0261DA2F353A}" dt="2020-07-24T22:47:44.749" v="23667" actId="20577"/>
        <pc:sldMkLst>
          <pc:docMk/>
          <pc:sldMk cId="727208583" sldId="2435"/>
        </pc:sldMkLst>
        <pc:spChg chg="mod">
          <ac:chgData name="Shared Drive" userId="a8e99ec4-c3c1-49ac-ba97-2c12eee91f6a" providerId="ADAL" clId="{57C09E5B-D24B-43F8-B551-0261DA2F353A}" dt="2020-07-24T22:47:44.749" v="23667" actId="20577"/>
          <ac:spMkLst>
            <pc:docMk/>
            <pc:sldMk cId="727208583" sldId="2435"/>
            <ac:spMk id="4" creationId="{28ACC272-EC47-40EC-BFB3-B58A9416F261}"/>
          </ac:spMkLst>
        </pc:spChg>
      </pc:sldChg>
      <pc:sldChg chg="addSp delSp modSp new del mod ord modClrScheme chgLayout">
        <pc:chgData name="Shared Drive" userId="a8e99ec4-c3c1-49ac-ba97-2c12eee91f6a" providerId="ADAL" clId="{57C09E5B-D24B-43F8-B551-0261DA2F353A}" dt="2020-07-22T23:05:49.001" v="11101" actId="2696"/>
        <pc:sldMkLst>
          <pc:docMk/>
          <pc:sldMk cId="1423842508" sldId="2435"/>
        </pc:sldMkLst>
        <pc:spChg chg="del mod ord">
          <ac:chgData name="Shared Drive" userId="a8e99ec4-c3c1-49ac-ba97-2c12eee91f6a" providerId="ADAL" clId="{57C09E5B-D24B-43F8-B551-0261DA2F353A}" dt="2020-07-08T16:36:03.018" v="6263" actId="700"/>
          <ac:spMkLst>
            <pc:docMk/>
            <pc:sldMk cId="1423842508" sldId="2435"/>
            <ac:spMk id="2" creationId="{D609D43F-DE48-4B17-B1B6-02E07C796A1E}"/>
          </ac:spMkLst>
        </pc:spChg>
        <pc:spChg chg="add mod ord">
          <ac:chgData name="Shared Drive" userId="a8e99ec4-c3c1-49ac-ba97-2c12eee91f6a" providerId="ADAL" clId="{57C09E5B-D24B-43F8-B551-0261DA2F353A}" dt="2020-07-08T16:36:11.883" v="6299" actId="20577"/>
          <ac:spMkLst>
            <pc:docMk/>
            <pc:sldMk cId="1423842508" sldId="2435"/>
            <ac:spMk id="3" creationId="{D6B5D92D-3134-4993-A89F-699A0E4C30EA}"/>
          </ac:spMkLst>
        </pc:spChg>
        <pc:spChg chg="add mod ord">
          <ac:chgData name="Shared Drive" userId="a8e99ec4-c3c1-49ac-ba97-2c12eee91f6a" providerId="ADAL" clId="{57C09E5B-D24B-43F8-B551-0261DA2F353A}" dt="2020-07-22T23:02:21.063" v="11012" actId="115"/>
          <ac:spMkLst>
            <pc:docMk/>
            <pc:sldMk cId="1423842508" sldId="2435"/>
            <ac:spMk id="4" creationId="{28ACC272-EC47-40EC-BFB3-B58A9416F261}"/>
          </ac:spMkLst>
        </pc:spChg>
      </pc:sldChg>
      <pc:sldChg chg="modSp add del mod ord">
        <pc:chgData name="Shared Drive" userId="a8e99ec4-c3c1-49ac-ba97-2c12eee91f6a" providerId="ADAL" clId="{57C09E5B-D24B-43F8-B551-0261DA2F353A}" dt="2020-07-23T17:25:11.445" v="16789" actId="2696"/>
        <pc:sldMkLst>
          <pc:docMk/>
          <pc:sldMk cId="1598967555" sldId="2435"/>
        </pc:sldMkLst>
        <pc:spChg chg="mod">
          <ac:chgData name="Shared Drive" userId="a8e99ec4-c3c1-49ac-ba97-2c12eee91f6a" providerId="ADAL" clId="{57C09E5B-D24B-43F8-B551-0261DA2F353A}" dt="2020-07-23T00:07:12.872" v="12406" actId="20577"/>
          <ac:spMkLst>
            <pc:docMk/>
            <pc:sldMk cId="1598967555" sldId="2435"/>
            <ac:spMk id="3" creationId="{D6B5D92D-3134-4993-A89F-699A0E4C30EA}"/>
          </ac:spMkLst>
        </pc:spChg>
        <pc:spChg chg="mod">
          <ac:chgData name="Shared Drive" userId="a8e99ec4-c3c1-49ac-ba97-2c12eee91f6a" providerId="ADAL" clId="{57C09E5B-D24B-43F8-B551-0261DA2F353A}" dt="2020-07-23T00:04:58.977" v="12356" actId="20577"/>
          <ac:spMkLst>
            <pc:docMk/>
            <pc:sldMk cId="1598967555" sldId="2435"/>
            <ac:spMk id="4" creationId="{28ACC272-EC47-40EC-BFB3-B58A9416F261}"/>
          </ac:spMkLst>
        </pc:spChg>
      </pc:sldChg>
      <pc:sldChg chg="add">
        <pc:chgData name="Shared Drive" userId="a8e99ec4-c3c1-49ac-ba97-2c12eee91f6a" providerId="ADAL" clId="{57C09E5B-D24B-43F8-B551-0261DA2F353A}" dt="2020-07-23T17:25:17.411" v="16790"/>
        <pc:sldMkLst>
          <pc:docMk/>
          <pc:sldMk cId="1835623134" sldId="2436"/>
        </pc:sldMkLst>
      </pc:sldChg>
      <pc:sldChg chg="add del">
        <pc:chgData name="Shared Drive" userId="a8e99ec4-c3c1-49ac-ba97-2c12eee91f6a" providerId="ADAL" clId="{57C09E5B-D24B-43F8-B551-0261DA2F353A}" dt="2020-07-23T17:25:11.445" v="16789" actId="2696"/>
        <pc:sldMkLst>
          <pc:docMk/>
          <pc:sldMk cId="3385953700" sldId="2436"/>
        </pc:sldMkLst>
      </pc:sldChg>
      <pc:sldChg chg="modSp add del mod">
        <pc:chgData name="Shared Drive" userId="a8e99ec4-c3c1-49ac-ba97-2c12eee91f6a" providerId="ADAL" clId="{57C09E5B-D24B-43F8-B551-0261DA2F353A}" dt="2020-07-23T17:26:32.325" v="16793" actId="2696"/>
        <pc:sldMkLst>
          <pc:docMk/>
          <pc:sldMk cId="1943322702" sldId="2437"/>
        </pc:sldMkLst>
        <pc:spChg chg="mod">
          <ac:chgData name="Shared Drive" userId="a8e99ec4-c3c1-49ac-ba97-2c12eee91f6a" providerId="ADAL" clId="{57C09E5B-D24B-43F8-B551-0261DA2F353A}" dt="2020-07-22T19:34:59.784" v="8975" actId="20577"/>
          <ac:spMkLst>
            <pc:docMk/>
            <pc:sldMk cId="1943322702" sldId="2437"/>
            <ac:spMk id="218" creationId="{E8798B27-8ADE-46BB-AF80-255BC40B13CE}"/>
          </ac:spMkLst>
        </pc:spChg>
      </pc:sldChg>
      <pc:sldChg chg="addSp delSp modSp add mod addAnim delAnim">
        <pc:chgData name="Shared Drive" userId="a8e99ec4-c3c1-49ac-ba97-2c12eee91f6a" providerId="ADAL" clId="{57C09E5B-D24B-43F8-B551-0261DA2F353A}" dt="2020-07-23T22:52:53.302" v="23469" actId="20577"/>
        <pc:sldMkLst>
          <pc:docMk/>
          <pc:sldMk cId="3289623821" sldId="2437"/>
        </pc:sldMkLst>
        <pc:spChg chg="add del mod">
          <ac:chgData name="Shared Drive" userId="a8e99ec4-c3c1-49ac-ba97-2c12eee91f6a" providerId="ADAL" clId="{57C09E5B-D24B-43F8-B551-0261DA2F353A}" dt="2020-07-23T22:52:43.762" v="23467" actId="478"/>
          <ac:spMkLst>
            <pc:docMk/>
            <pc:sldMk cId="3289623821" sldId="2437"/>
            <ac:spMk id="2" creationId="{CF24B5DB-0BED-4890-A2AB-AF4E63C6A754}"/>
          </ac:spMkLst>
        </pc:spChg>
        <pc:spChg chg="del">
          <ac:chgData name="Shared Drive" userId="a8e99ec4-c3c1-49ac-ba97-2c12eee91f6a" providerId="ADAL" clId="{57C09E5B-D24B-43F8-B551-0261DA2F353A}" dt="2020-07-23T17:49:00.074" v="17398" actId="478"/>
          <ac:spMkLst>
            <pc:docMk/>
            <pc:sldMk cId="3289623821" sldId="2437"/>
            <ac:spMk id="8" creationId="{086B1C3A-7077-4102-AC77-E5C053B52D7C}"/>
          </ac:spMkLst>
        </pc:spChg>
        <pc:spChg chg="add del">
          <ac:chgData name="Shared Drive" userId="a8e99ec4-c3c1-49ac-ba97-2c12eee91f6a" providerId="ADAL" clId="{57C09E5B-D24B-43F8-B551-0261DA2F353A}" dt="2020-07-23T22:52:40.649" v="23466" actId="478"/>
          <ac:spMkLst>
            <pc:docMk/>
            <pc:sldMk cId="3289623821" sldId="2437"/>
            <ac:spMk id="65" creationId="{B47C6BFC-1165-491F-8D86-C3B877508E44}"/>
          </ac:spMkLst>
        </pc:spChg>
        <pc:spChg chg="mod">
          <ac:chgData name="Shared Drive" userId="a8e99ec4-c3c1-49ac-ba97-2c12eee91f6a" providerId="ADAL" clId="{57C09E5B-D24B-43F8-B551-0261DA2F353A}" dt="2020-07-23T22:52:53.302" v="23469" actId="20577"/>
          <ac:spMkLst>
            <pc:docMk/>
            <pc:sldMk cId="3289623821" sldId="2437"/>
            <ac:spMk id="218" creationId="{E8798B27-8ADE-46BB-AF80-255BC40B13CE}"/>
          </ac:spMkLst>
        </pc:spChg>
      </pc:sldChg>
      <pc:sldChg chg="modSp add del mod">
        <pc:chgData name="Shared Drive" userId="a8e99ec4-c3c1-49ac-ba97-2c12eee91f6a" providerId="ADAL" clId="{57C09E5B-D24B-43F8-B551-0261DA2F353A}" dt="2020-07-22T18:47:59.509" v="8219" actId="2696"/>
        <pc:sldMkLst>
          <pc:docMk/>
          <pc:sldMk cId="3923716624" sldId="2437"/>
        </pc:sldMkLst>
        <pc:spChg chg="mod">
          <ac:chgData name="Shared Drive" userId="a8e99ec4-c3c1-49ac-ba97-2c12eee91f6a" providerId="ADAL" clId="{57C09E5B-D24B-43F8-B551-0261DA2F353A}" dt="2020-07-08T16:58:33.398" v="6653" actId="20577"/>
          <ac:spMkLst>
            <pc:docMk/>
            <pc:sldMk cId="3923716624" sldId="2437"/>
            <ac:spMk id="218" creationId="{E8798B27-8ADE-46BB-AF80-255BC40B13CE}"/>
          </ac:spMkLst>
        </pc:spChg>
      </pc:sldChg>
      <pc:sldChg chg="add del">
        <pc:chgData name="Shared Drive" userId="a8e99ec4-c3c1-49ac-ba97-2c12eee91f6a" providerId="ADAL" clId="{57C09E5B-D24B-43F8-B551-0261DA2F353A}" dt="2020-07-08T17:05:28.780" v="6860" actId="47"/>
        <pc:sldMkLst>
          <pc:docMk/>
          <pc:sldMk cId="1558155470" sldId="2438"/>
        </pc:sldMkLst>
      </pc:sldChg>
      <pc:sldChg chg="modSp new del mod">
        <pc:chgData name="Shared Drive" userId="a8e99ec4-c3c1-49ac-ba97-2c12eee91f6a" providerId="ADAL" clId="{57C09E5B-D24B-43F8-B551-0261DA2F353A}" dt="2020-07-22T18:47:59.509" v="8219" actId="2696"/>
        <pc:sldMkLst>
          <pc:docMk/>
          <pc:sldMk cId="2367996431" sldId="2439"/>
        </pc:sldMkLst>
        <pc:spChg chg="mod">
          <ac:chgData name="Shared Drive" userId="a8e99ec4-c3c1-49ac-ba97-2c12eee91f6a" providerId="ADAL" clId="{57C09E5B-D24B-43F8-B551-0261DA2F353A}" dt="2020-07-08T17:04:04.516" v="6859" actId="20577"/>
          <ac:spMkLst>
            <pc:docMk/>
            <pc:sldMk cId="2367996431" sldId="2439"/>
            <ac:spMk id="2" creationId="{0CB499AE-5C5A-4ABE-89C3-6C344F11ED9C}"/>
          </ac:spMkLst>
        </pc:spChg>
        <pc:spChg chg="mod">
          <ac:chgData name="Shared Drive" userId="a8e99ec4-c3c1-49ac-ba97-2c12eee91f6a" providerId="ADAL" clId="{57C09E5B-D24B-43F8-B551-0261DA2F353A}" dt="2020-07-08T17:12:56.627" v="7477" actId="20577"/>
          <ac:spMkLst>
            <pc:docMk/>
            <pc:sldMk cId="2367996431" sldId="2439"/>
            <ac:spMk id="3" creationId="{11CC125D-2A33-499B-9E10-CB49130DB94D}"/>
          </ac:spMkLst>
        </pc:spChg>
      </pc:sldChg>
      <pc:sldChg chg="add">
        <pc:chgData name="Shared Drive" userId="a8e99ec4-c3c1-49ac-ba97-2c12eee91f6a" providerId="ADAL" clId="{57C09E5B-D24B-43F8-B551-0261DA2F353A}" dt="2020-07-23T17:26:40.549" v="16794"/>
        <pc:sldMkLst>
          <pc:docMk/>
          <pc:sldMk cId="3070676183" sldId="2439"/>
        </pc:sldMkLst>
      </pc:sldChg>
      <pc:sldChg chg="add del modNotesTx">
        <pc:chgData name="Shared Drive" userId="a8e99ec4-c3c1-49ac-ba97-2c12eee91f6a" providerId="ADAL" clId="{57C09E5B-D24B-43F8-B551-0261DA2F353A}" dt="2020-07-23T17:26:32.325" v="16793" actId="2696"/>
        <pc:sldMkLst>
          <pc:docMk/>
          <pc:sldMk cId="3982723481" sldId="2439"/>
        </pc:sldMkLst>
      </pc:sldChg>
      <pc:sldChg chg="modSp add">
        <pc:chgData name="Shared Drive" userId="a8e99ec4-c3c1-49ac-ba97-2c12eee91f6a" providerId="ADAL" clId="{57C09E5B-D24B-43F8-B551-0261DA2F353A}" dt="2020-07-23T17:46:26.509" v="17334" actId="20577"/>
        <pc:sldMkLst>
          <pc:docMk/>
          <pc:sldMk cId="2316231692" sldId="2440"/>
        </pc:sldMkLst>
        <pc:spChg chg="mod">
          <ac:chgData name="Shared Drive" userId="a8e99ec4-c3c1-49ac-ba97-2c12eee91f6a" providerId="ADAL" clId="{57C09E5B-D24B-43F8-B551-0261DA2F353A}" dt="2020-07-23T17:46:26.509" v="17334" actId="20577"/>
          <ac:spMkLst>
            <pc:docMk/>
            <pc:sldMk cId="2316231692" sldId="2440"/>
            <ac:spMk id="109570" creationId="{223E7868-EE74-421B-BC16-3166803BEE2E}"/>
          </ac:spMkLst>
        </pc:spChg>
      </pc:sldChg>
      <pc:sldChg chg="addSp delSp modSp add del mod">
        <pc:chgData name="Shared Drive" userId="a8e99ec4-c3c1-49ac-ba97-2c12eee91f6a" providerId="ADAL" clId="{57C09E5B-D24B-43F8-B551-0261DA2F353A}" dt="2020-07-23T17:25:11.445" v="16789" actId="2696"/>
        <pc:sldMkLst>
          <pc:docMk/>
          <pc:sldMk cId="3040960601" sldId="2440"/>
        </pc:sldMkLst>
        <pc:spChg chg="del">
          <ac:chgData name="Shared Drive" userId="a8e99ec4-c3c1-49ac-ba97-2c12eee91f6a" providerId="ADAL" clId="{57C09E5B-D24B-43F8-B551-0261DA2F353A}" dt="2020-07-08T17:53:10.957" v="7617" actId="478"/>
          <ac:spMkLst>
            <pc:docMk/>
            <pc:sldMk cId="3040960601" sldId="2440"/>
            <ac:spMk id="5" creationId="{B6E2F928-80BF-4EFC-9600-B658278C17D4}"/>
          </ac:spMkLst>
        </pc:spChg>
        <pc:spChg chg="del">
          <ac:chgData name="Shared Drive" userId="a8e99ec4-c3c1-49ac-ba97-2c12eee91f6a" providerId="ADAL" clId="{57C09E5B-D24B-43F8-B551-0261DA2F353A}" dt="2020-07-08T17:53:10.957" v="7617" actId="478"/>
          <ac:spMkLst>
            <pc:docMk/>
            <pc:sldMk cId="3040960601" sldId="2440"/>
            <ac:spMk id="11" creationId="{C51AFF5E-6F52-4AAD-AEF8-BB409AB8F4DA}"/>
          </ac:spMkLst>
        </pc:spChg>
        <pc:spChg chg="del">
          <ac:chgData name="Shared Drive" userId="a8e99ec4-c3c1-49ac-ba97-2c12eee91f6a" providerId="ADAL" clId="{57C09E5B-D24B-43F8-B551-0261DA2F353A}" dt="2020-07-08T17:53:10.957" v="7617" actId="478"/>
          <ac:spMkLst>
            <pc:docMk/>
            <pc:sldMk cId="3040960601" sldId="2440"/>
            <ac:spMk id="12" creationId="{679B3874-B4BB-4F60-826D-7DED8594A1A5}"/>
          </ac:spMkLst>
        </pc:spChg>
        <pc:spChg chg="del">
          <ac:chgData name="Shared Drive" userId="a8e99ec4-c3c1-49ac-ba97-2c12eee91f6a" providerId="ADAL" clId="{57C09E5B-D24B-43F8-B551-0261DA2F353A}" dt="2020-07-08T17:53:10.957" v="7617" actId="478"/>
          <ac:spMkLst>
            <pc:docMk/>
            <pc:sldMk cId="3040960601" sldId="2440"/>
            <ac:spMk id="13" creationId="{7D8F580C-7D10-422F-AE53-21C87F2F4173}"/>
          </ac:spMkLst>
        </pc:spChg>
        <pc:spChg chg="add mod">
          <ac:chgData name="Shared Drive" userId="a8e99ec4-c3c1-49ac-ba97-2c12eee91f6a" providerId="ADAL" clId="{57C09E5B-D24B-43F8-B551-0261DA2F353A}" dt="2020-07-08T17:52:14.228" v="7581" actId="1076"/>
          <ac:spMkLst>
            <pc:docMk/>
            <pc:sldMk cId="3040960601" sldId="2440"/>
            <ac:spMk id="14" creationId="{1A0FFC58-7A92-40DF-A7B3-A4001E143E00}"/>
          </ac:spMkLst>
        </pc:spChg>
        <pc:spChg chg="add del mod">
          <ac:chgData name="Shared Drive" userId="a8e99ec4-c3c1-49ac-ba97-2c12eee91f6a" providerId="ADAL" clId="{57C09E5B-D24B-43F8-B551-0261DA2F353A}" dt="2020-07-08T17:52:28.546" v="7584" actId="478"/>
          <ac:spMkLst>
            <pc:docMk/>
            <pc:sldMk cId="3040960601" sldId="2440"/>
            <ac:spMk id="15" creationId="{E31F3FE9-BB43-43B2-9E65-C2AD44F0700C}"/>
          </ac:spMkLst>
        </pc:spChg>
        <pc:spChg chg="add mod">
          <ac:chgData name="Shared Drive" userId="a8e99ec4-c3c1-49ac-ba97-2c12eee91f6a" providerId="ADAL" clId="{57C09E5B-D24B-43F8-B551-0261DA2F353A}" dt="2020-07-08T17:52:24.405" v="7583" actId="1076"/>
          <ac:spMkLst>
            <pc:docMk/>
            <pc:sldMk cId="3040960601" sldId="2440"/>
            <ac:spMk id="16" creationId="{7D903439-C649-4EA8-8350-B7986B874968}"/>
          </ac:spMkLst>
        </pc:spChg>
        <pc:spChg chg="add mod">
          <ac:chgData name="Shared Drive" userId="a8e99ec4-c3c1-49ac-ba97-2c12eee91f6a" providerId="ADAL" clId="{57C09E5B-D24B-43F8-B551-0261DA2F353A}" dt="2020-07-08T17:52:09.022" v="7580" actId="14100"/>
          <ac:spMkLst>
            <pc:docMk/>
            <pc:sldMk cId="3040960601" sldId="2440"/>
            <ac:spMk id="17" creationId="{8C7D864F-5E4C-4111-A8D9-94F12FFE2F0C}"/>
          </ac:spMkLst>
        </pc:spChg>
        <pc:spChg chg="add mod">
          <ac:chgData name="Shared Drive" userId="a8e99ec4-c3c1-49ac-ba97-2c12eee91f6a" providerId="ADAL" clId="{57C09E5B-D24B-43F8-B551-0261DA2F353A}" dt="2020-07-08T17:52:35.412" v="7586" actId="1076"/>
          <ac:spMkLst>
            <pc:docMk/>
            <pc:sldMk cId="3040960601" sldId="2440"/>
            <ac:spMk id="18" creationId="{A3CC873D-6E27-44FE-AA00-34D7F0DABB64}"/>
          </ac:spMkLst>
        </pc:spChg>
        <pc:spChg chg="add mod">
          <ac:chgData name="Shared Drive" userId="a8e99ec4-c3c1-49ac-ba97-2c12eee91f6a" providerId="ADAL" clId="{57C09E5B-D24B-43F8-B551-0261DA2F353A}" dt="2020-07-08T17:52:41.380" v="7588" actId="1076"/>
          <ac:spMkLst>
            <pc:docMk/>
            <pc:sldMk cId="3040960601" sldId="2440"/>
            <ac:spMk id="19" creationId="{73281E60-174E-4F29-8ED9-BD844DF97BAA}"/>
          </ac:spMkLst>
        </pc:spChg>
        <pc:spChg chg="mod">
          <ac:chgData name="Shared Drive" userId="a8e99ec4-c3c1-49ac-ba97-2c12eee91f6a" providerId="ADAL" clId="{57C09E5B-D24B-43F8-B551-0261DA2F353A}" dt="2020-07-22T18:45:02.063" v="8206" actId="20577"/>
          <ac:spMkLst>
            <pc:docMk/>
            <pc:sldMk cId="3040960601" sldId="2440"/>
            <ac:spMk id="109570" creationId="{223E7868-EE74-421B-BC16-3166803BEE2E}"/>
          </ac:spMkLst>
        </pc:spChg>
        <pc:picChg chg="add del">
          <ac:chgData name="Shared Drive" userId="a8e99ec4-c3c1-49ac-ba97-2c12eee91f6a" providerId="ADAL" clId="{57C09E5B-D24B-43F8-B551-0261DA2F353A}" dt="2020-07-08T17:51:36.092" v="7574"/>
          <ac:picMkLst>
            <pc:docMk/>
            <pc:sldMk cId="3040960601" sldId="2440"/>
            <ac:picMk id="2" creationId="{25F21F64-46B5-4E44-85C3-37D9F7B8C699}"/>
          </ac:picMkLst>
        </pc:picChg>
      </pc:sldChg>
      <pc:sldChg chg="addSp delSp modSp add del mod">
        <pc:chgData name="Shared Drive" userId="a8e99ec4-c3c1-49ac-ba97-2c12eee91f6a" providerId="ADAL" clId="{57C09E5B-D24B-43F8-B551-0261DA2F353A}" dt="2020-07-23T17:25:11.445" v="16789" actId="2696"/>
        <pc:sldMkLst>
          <pc:docMk/>
          <pc:sldMk cId="1468266959" sldId="2441"/>
        </pc:sldMkLst>
        <pc:spChg chg="add del mod">
          <ac:chgData name="Shared Drive" userId="a8e99ec4-c3c1-49ac-ba97-2c12eee91f6a" providerId="ADAL" clId="{57C09E5B-D24B-43F8-B551-0261DA2F353A}" dt="2020-07-08T17:53:52.452" v="7662"/>
          <ac:spMkLst>
            <pc:docMk/>
            <pc:sldMk cId="1468266959" sldId="2441"/>
            <ac:spMk id="14" creationId="{3B7F9297-EC59-47EF-BD62-D90F65D8A966}"/>
          </ac:spMkLst>
        </pc:spChg>
        <pc:spChg chg="add del mod">
          <ac:chgData name="Shared Drive" userId="a8e99ec4-c3c1-49ac-ba97-2c12eee91f6a" providerId="ADAL" clId="{57C09E5B-D24B-43F8-B551-0261DA2F353A}" dt="2020-07-08T17:53:52.452" v="7662"/>
          <ac:spMkLst>
            <pc:docMk/>
            <pc:sldMk cId="1468266959" sldId="2441"/>
            <ac:spMk id="15" creationId="{2E458703-5B3D-46F5-B751-359DE918C019}"/>
          </ac:spMkLst>
        </pc:spChg>
        <pc:spChg chg="add mod">
          <ac:chgData name="Shared Drive" userId="a8e99ec4-c3c1-49ac-ba97-2c12eee91f6a" providerId="ADAL" clId="{57C09E5B-D24B-43F8-B551-0261DA2F353A}" dt="2020-07-08T17:54:27.484" v="7678" actId="1038"/>
          <ac:spMkLst>
            <pc:docMk/>
            <pc:sldMk cId="1468266959" sldId="2441"/>
            <ac:spMk id="16" creationId="{9B9A6379-F604-4AB3-831A-71B5336BC8E0}"/>
          </ac:spMkLst>
        </pc:spChg>
        <pc:spChg chg="add mod">
          <ac:chgData name="Shared Drive" userId="a8e99ec4-c3c1-49ac-ba97-2c12eee91f6a" providerId="ADAL" clId="{57C09E5B-D24B-43F8-B551-0261DA2F353A}" dt="2020-07-08T17:54:19.668" v="7669" actId="1038"/>
          <ac:spMkLst>
            <pc:docMk/>
            <pc:sldMk cId="1468266959" sldId="2441"/>
            <ac:spMk id="17" creationId="{DFDFA644-3B1C-4450-8DDC-B9853BB5B1A0}"/>
          </ac:spMkLst>
        </pc:spChg>
        <pc:spChg chg="mod">
          <ac:chgData name="Shared Drive" userId="a8e99ec4-c3c1-49ac-ba97-2c12eee91f6a" providerId="ADAL" clId="{57C09E5B-D24B-43F8-B551-0261DA2F353A}" dt="2020-07-22T18:45:17.151" v="8218" actId="20577"/>
          <ac:spMkLst>
            <pc:docMk/>
            <pc:sldMk cId="1468266959" sldId="2441"/>
            <ac:spMk id="109570" creationId="{223E7868-EE74-421B-BC16-3166803BEE2E}"/>
          </ac:spMkLst>
        </pc:spChg>
      </pc:sldChg>
      <pc:sldChg chg="add del">
        <pc:chgData name="Shared Drive" userId="a8e99ec4-c3c1-49ac-ba97-2c12eee91f6a" providerId="ADAL" clId="{57C09E5B-D24B-43F8-B551-0261DA2F353A}" dt="2020-07-08T17:49:07.657" v="7572"/>
        <pc:sldMkLst>
          <pc:docMk/>
          <pc:sldMk cId="1743254786" sldId="2441"/>
        </pc:sldMkLst>
      </pc:sldChg>
      <pc:sldChg chg="modSp add">
        <pc:chgData name="Shared Drive" userId="a8e99ec4-c3c1-49ac-ba97-2c12eee91f6a" providerId="ADAL" clId="{57C09E5B-D24B-43F8-B551-0261DA2F353A}" dt="2020-07-23T17:46:37.194" v="17335"/>
        <pc:sldMkLst>
          <pc:docMk/>
          <pc:sldMk cId="3619072552" sldId="2441"/>
        </pc:sldMkLst>
        <pc:spChg chg="mod">
          <ac:chgData name="Shared Drive" userId="a8e99ec4-c3c1-49ac-ba97-2c12eee91f6a" providerId="ADAL" clId="{57C09E5B-D24B-43F8-B551-0261DA2F353A}" dt="2020-07-23T17:46:37.194" v="17335"/>
          <ac:spMkLst>
            <pc:docMk/>
            <pc:sldMk cId="3619072552" sldId="2441"/>
            <ac:spMk id="109570" creationId="{223E7868-EE74-421B-BC16-3166803BEE2E}"/>
          </ac:spMkLst>
        </pc:spChg>
      </pc:sldChg>
      <pc:sldChg chg="addSp delSp modSp add mod ord">
        <pc:chgData name="Shared Drive" userId="a8e99ec4-c3c1-49ac-ba97-2c12eee91f6a" providerId="ADAL" clId="{57C09E5B-D24B-43F8-B551-0261DA2F353A}" dt="2020-07-24T00:18:44.112" v="23490" actId="313"/>
        <pc:sldMkLst>
          <pc:docMk/>
          <pc:sldMk cId="1557824127" sldId="2442"/>
        </pc:sldMkLst>
        <pc:spChg chg="add mod">
          <ac:chgData name="Shared Drive" userId="a8e99ec4-c3c1-49ac-ba97-2c12eee91f6a" providerId="ADAL" clId="{57C09E5B-D24B-43F8-B551-0261DA2F353A}" dt="2020-07-24T00:18:44.112" v="23490" actId="313"/>
          <ac:spMkLst>
            <pc:docMk/>
            <pc:sldMk cId="1557824127" sldId="2442"/>
            <ac:spMk id="2" creationId="{BAA10F9F-1936-42F1-BA6F-5C0F8D649314}"/>
          </ac:spMkLst>
        </pc:spChg>
        <pc:spChg chg="del">
          <ac:chgData name="Shared Drive" userId="a8e99ec4-c3c1-49ac-ba97-2c12eee91f6a" providerId="ADAL" clId="{57C09E5B-D24B-43F8-B551-0261DA2F353A}" dt="2020-07-23T17:51:02.202" v="17417" actId="478"/>
          <ac:spMkLst>
            <pc:docMk/>
            <pc:sldMk cId="1557824127" sldId="2442"/>
            <ac:spMk id="8" creationId="{086B1C3A-7077-4102-AC77-E5C053B52D7C}"/>
          </ac:spMkLst>
        </pc:spChg>
        <pc:spChg chg="mod">
          <ac:chgData name="Shared Drive" userId="a8e99ec4-c3c1-49ac-ba97-2c12eee91f6a" providerId="ADAL" clId="{57C09E5B-D24B-43F8-B551-0261DA2F353A}" dt="2020-07-23T17:51:18.530" v="17451" actId="20577"/>
          <ac:spMkLst>
            <pc:docMk/>
            <pc:sldMk cId="1557824127" sldId="2442"/>
            <ac:spMk id="218" creationId="{E8798B27-8ADE-46BB-AF80-255BC40B13CE}"/>
          </ac:spMkLst>
        </pc:spChg>
      </pc:sldChg>
      <pc:sldChg chg="modSp new mod">
        <pc:chgData name="Shared Drive" userId="a8e99ec4-c3c1-49ac-ba97-2c12eee91f6a" providerId="ADAL" clId="{57C09E5B-D24B-43F8-B551-0261DA2F353A}" dt="2020-07-22T18:42:24.985" v="8126" actId="20577"/>
        <pc:sldMkLst>
          <pc:docMk/>
          <pc:sldMk cId="3938966113" sldId="2443"/>
        </pc:sldMkLst>
        <pc:spChg chg="mod">
          <ac:chgData name="Shared Drive" userId="a8e99ec4-c3c1-49ac-ba97-2c12eee91f6a" providerId="ADAL" clId="{57C09E5B-D24B-43F8-B551-0261DA2F353A}" dt="2020-07-22T18:42:24.985" v="8126" actId="20577"/>
          <ac:spMkLst>
            <pc:docMk/>
            <pc:sldMk cId="3938966113" sldId="2443"/>
            <ac:spMk id="2" creationId="{784A2E5A-93D5-49D2-8264-BC4CE54E1A57}"/>
          </ac:spMkLst>
        </pc:spChg>
      </pc:sldChg>
      <pc:sldChg chg="modSp add mod">
        <pc:chgData name="Shared Drive" userId="a8e99ec4-c3c1-49ac-ba97-2c12eee91f6a" providerId="ADAL" clId="{57C09E5B-D24B-43F8-B551-0261DA2F353A}" dt="2020-07-22T18:42:35.319" v="8137" actId="20577"/>
        <pc:sldMkLst>
          <pc:docMk/>
          <pc:sldMk cId="1222847330" sldId="2444"/>
        </pc:sldMkLst>
        <pc:spChg chg="mod">
          <ac:chgData name="Shared Drive" userId="a8e99ec4-c3c1-49ac-ba97-2c12eee91f6a" providerId="ADAL" clId="{57C09E5B-D24B-43F8-B551-0261DA2F353A}" dt="2020-07-22T18:42:35.319" v="8137" actId="20577"/>
          <ac:spMkLst>
            <pc:docMk/>
            <pc:sldMk cId="1222847330" sldId="2444"/>
            <ac:spMk id="2" creationId="{784A2E5A-93D5-49D2-8264-BC4CE54E1A57}"/>
          </ac:spMkLst>
        </pc:spChg>
      </pc:sldChg>
      <pc:sldChg chg="delSp modSp add del mod">
        <pc:chgData name="Shared Drive" userId="a8e99ec4-c3c1-49ac-ba97-2c12eee91f6a" providerId="ADAL" clId="{57C09E5B-D24B-43F8-B551-0261DA2F353A}" dt="2020-07-23T17:26:17.214" v="16792" actId="47"/>
        <pc:sldMkLst>
          <pc:docMk/>
          <pc:sldMk cId="2285496623" sldId="2445"/>
        </pc:sldMkLst>
        <pc:spChg chg="mod">
          <ac:chgData name="Shared Drive" userId="a8e99ec4-c3c1-49ac-ba97-2c12eee91f6a" providerId="ADAL" clId="{57C09E5B-D24B-43F8-B551-0261DA2F353A}" dt="2020-07-22T18:44:37.719" v="8192" actId="14100"/>
          <ac:spMkLst>
            <pc:docMk/>
            <pc:sldMk cId="2285496623" sldId="2445"/>
            <ac:spMk id="2" creationId="{0C6A02C1-23E1-4A67-B54C-4CCD3C7088DA}"/>
          </ac:spMkLst>
        </pc:spChg>
        <pc:spChg chg="del">
          <ac:chgData name="Shared Drive" userId="a8e99ec4-c3c1-49ac-ba97-2c12eee91f6a" providerId="ADAL" clId="{57C09E5B-D24B-43F8-B551-0261DA2F353A}" dt="2020-07-22T18:44:17.303" v="8191" actId="478"/>
          <ac:spMkLst>
            <pc:docMk/>
            <pc:sldMk cId="2285496623" sldId="2445"/>
            <ac:spMk id="3" creationId="{6DDB4139-1DB9-42A0-95CB-92ECAFF37F87}"/>
          </ac:spMkLst>
        </pc:spChg>
        <pc:spChg chg="del mod">
          <ac:chgData name="Shared Drive" userId="a8e99ec4-c3c1-49ac-ba97-2c12eee91f6a" providerId="ADAL" clId="{57C09E5B-D24B-43F8-B551-0261DA2F353A}" dt="2020-07-22T18:43:42.423" v="8166" actId="478"/>
          <ac:spMkLst>
            <pc:docMk/>
            <pc:sldMk cId="2285496623" sldId="2445"/>
            <ac:spMk id="10" creationId="{0ADC2D58-93F5-4248-A7DC-05040A0DC907}"/>
          </ac:spMkLst>
        </pc:spChg>
        <pc:spChg chg="mod">
          <ac:chgData name="Shared Drive" userId="a8e99ec4-c3c1-49ac-ba97-2c12eee91f6a" providerId="ADAL" clId="{57C09E5B-D24B-43F8-B551-0261DA2F353A}" dt="2020-07-22T18:43:39.127" v="8165" actId="20577"/>
          <ac:spMkLst>
            <pc:docMk/>
            <pc:sldMk cId="2285496623" sldId="2445"/>
            <ac:spMk id="109570" creationId="{223E7868-EE74-421B-BC16-3166803BEE2E}"/>
          </ac:spMkLst>
        </pc:spChg>
      </pc:sldChg>
      <pc:sldChg chg="delSp modSp add del mod">
        <pc:chgData name="Shared Drive" userId="a8e99ec4-c3c1-49ac-ba97-2c12eee91f6a" providerId="ADAL" clId="{57C09E5B-D24B-43F8-B551-0261DA2F353A}" dt="2020-07-23T17:26:17.214" v="16792" actId="47"/>
        <pc:sldMkLst>
          <pc:docMk/>
          <pc:sldMk cId="3004226496" sldId="2446"/>
        </pc:sldMkLst>
        <pc:spChg chg="mod">
          <ac:chgData name="Shared Drive" userId="a8e99ec4-c3c1-49ac-ba97-2c12eee91f6a" providerId="ADAL" clId="{57C09E5B-D24B-43F8-B551-0261DA2F353A}" dt="2020-07-22T18:44:42.592" v="8193" actId="14100"/>
          <ac:spMkLst>
            <pc:docMk/>
            <pc:sldMk cId="3004226496" sldId="2446"/>
            <ac:spMk id="2" creationId="{0C6A02C1-23E1-4A67-B54C-4CCD3C7088DA}"/>
          </ac:spMkLst>
        </pc:spChg>
        <pc:spChg chg="del">
          <ac:chgData name="Shared Drive" userId="a8e99ec4-c3c1-49ac-ba97-2c12eee91f6a" providerId="ADAL" clId="{57C09E5B-D24B-43F8-B551-0261DA2F353A}" dt="2020-07-22T18:44:46.935" v="8194" actId="478"/>
          <ac:spMkLst>
            <pc:docMk/>
            <pc:sldMk cId="3004226496" sldId="2446"/>
            <ac:spMk id="3" creationId="{6DDB4139-1DB9-42A0-95CB-92ECAFF37F87}"/>
          </ac:spMkLst>
        </pc:spChg>
        <pc:spChg chg="mod">
          <ac:chgData name="Shared Drive" userId="a8e99ec4-c3c1-49ac-ba97-2c12eee91f6a" providerId="ADAL" clId="{57C09E5B-D24B-43F8-B551-0261DA2F353A}" dt="2020-07-22T18:44:03.089" v="8189" actId="20577"/>
          <ac:spMkLst>
            <pc:docMk/>
            <pc:sldMk cId="3004226496" sldId="2446"/>
            <ac:spMk id="109570" creationId="{223E7868-EE74-421B-BC16-3166803BEE2E}"/>
          </ac:spMkLst>
        </pc:spChg>
      </pc:sldChg>
      <pc:sldChg chg="addSp delSp modSp new mod modClrScheme chgLayout">
        <pc:chgData name="Shared Drive" userId="a8e99ec4-c3c1-49ac-ba97-2c12eee91f6a" providerId="ADAL" clId="{57C09E5B-D24B-43F8-B551-0261DA2F353A}" dt="2020-07-23T17:43:23.998" v="17225" actId="20577"/>
        <pc:sldMkLst>
          <pc:docMk/>
          <pc:sldMk cId="2993338090" sldId="2447"/>
        </pc:sldMkLst>
        <pc:spChg chg="del mod ord">
          <ac:chgData name="Shared Drive" userId="a8e99ec4-c3c1-49ac-ba97-2c12eee91f6a" providerId="ADAL" clId="{57C09E5B-D24B-43F8-B551-0261DA2F353A}" dt="2020-07-22T18:52:33.718" v="8314" actId="700"/>
          <ac:spMkLst>
            <pc:docMk/>
            <pc:sldMk cId="2993338090" sldId="2447"/>
            <ac:spMk id="2" creationId="{6772899E-2B5D-4871-A7B7-5213AE88FA36}"/>
          </ac:spMkLst>
        </pc:spChg>
        <pc:spChg chg="add del mod ord">
          <ac:chgData name="Shared Drive" userId="a8e99ec4-c3c1-49ac-ba97-2c12eee91f6a" providerId="ADAL" clId="{57C09E5B-D24B-43F8-B551-0261DA2F353A}" dt="2020-07-22T18:52:37.157" v="8315" actId="700"/>
          <ac:spMkLst>
            <pc:docMk/>
            <pc:sldMk cId="2993338090" sldId="2447"/>
            <ac:spMk id="3" creationId="{51DDEB01-0B59-4252-A623-D8A98AADBE94}"/>
          </ac:spMkLst>
        </pc:spChg>
        <pc:spChg chg="add del mod ord">
          <ac:chgData name="Shared Drive" userId="a8e99ec4-c3c1-49ac-ba97-2c12eee91f6a" providerId="ADAL" clId="{57C09E5B-D24B-43F8-B551-0261DA2F353A}" dt="2020-07-22T18:52:37.157" v="8315" actId="700"/>
          <ac:spMkLst>
            <pc:docMk/>
            <pc:sldMk cId="2993338090" sldId="2447"/>
            <ac:spMk id="4" creationId="{3A39598E-084A-4743-821C-7D88FBF58DEC}"/>
          </ac:spMkLst>
        </pc:spChg>
        <pc:spChg chg="add del mod ord">
          <ac:chgData name="Shared Drive" userId="a8e99ec4-c3c1-49ac-ba97-2c12eee91f6a" providerId="ADAL" clId="{57C09E5B-D24B-43F8-B551-0261DA2F353A}" dt="2020-07-22T18:52:39.612" v="8316" actId="700"/>
          <ac:spMkLst>
            <pc:docMk/>
            <pc:sldMk cId="2993338090" sldId="2447"/>
            <ac:spMk id="5" creationId="{AE7B242C-1554-4A14-8FAC-2A171DB1D595}"/>
          </ac:spMkLst>
        </pc:spChg>
        <pc:spChg chg="add del mod ord">
          <ac:chgData name="Shared Drive" userId="a8e99ec4-c3c1-49ac-ba97-2c12eee91f6a" providerId="ADAL" clId="{57C09E5B-D24B-43F8-B551-0261DA2F353A}" dt="2020-07-22T18:52:39.612" v="8316" actId="700"/>
          <ac:spMkLst>
            <pc:docMk/>
            <pc:sldMk cId="2993338090" sldId="2447"/>
            <ac:spMk id="6" creationId="{2F08B37F-9AD2-4F72-BFB9-0FB3C337D751}"/>
          </ac:spMkLst>
        </pc:spChg>
        <pc:spChg chg="add mod ord">
          <ac:chgData name="Shared Drive" userId="a8e99ec4-c3c1-49ac-ba97-2c12eee91f6a" providerId="ADAL" clId="{57C09E5B-D24B-43F8-B551-0261DA2F353A}" dt="2020-07-23T17:43:23.998" v="17225" actId="20577"/>
          <ac:spMkLst>
            <pc:docMk/>
            <pc:sldMk cId="2993338090" sldId="2447"/>
            <ac:spMk id="7" creationId="{A21D4BCA-B76B-4BFC-8555-DDA639E4992C}"/>
          </ac:spMkLst>
        </pc:spChg>
        <pc:spChg chg="add mod ord">
          <ac:chgData name="Shared Drive" userId="a8e99ec4-c3c1-49ac-ba97-2c12eee91f6a" providerId="ADAL" clId="{57C09E5B-D24B-43F8-B551-0261DA2F353A}" dt="2020-07-22T19:34:44.001" v="8973" actId="20577"/>
          <ac:spMkLst>
            <pc:docMk/>
            <pc:sldMk cId="2993338090" sldId="2447"/>
            <ac:spMk id="8" creationId="{11E18350-A014-4AAC-A765-3AD9D98F6C56}"/>
          </ac:spMkLst>
        </pc:spChg>
      </pc:sldChg>
      <pc:sldChg chg="add del">
        <pc:chgData name="Shared Drive" userId="a8e99ec4-c3c1-49ac-ba97-2c12eee91f6a" providerId="ADAL" clId="{57C09E5B-D24B-43F8-B551-0261DA2F353A}" dt="2020-07-22T19:51:06.295" v="9295"/>
        <pc:sldMkLst>
          <pc:docMk/>
          <pc:sldMk cId="633038616" sldId="2448"/>
        </pc:sldMkLst>
      </pc:sldChg>
      <pc:sldChg chg="delSp modSp add del mod delAnim modNotesTx">
        <pc:chgData name="Shared Drive" userId="a8e99ec4-c3c1-49ac-ba97-2c12eee91f6a" providerId="ADAL" clId="{57C09E5B-D24B-43F8-B551-0261DA2F353A}" dt="2020-07-22T23:05:49.001" v="11101" actId="2696"/>
        <pc:sldMkLst>
          <pc:docMk/>
          <pc:sldMk cId="1028986042" sldId="2448"/>
        </pc:sldMkLst>
        <pc:spChg chg="del">
          <ac:chgData name="Shared Drive" userId="a8e99ec4-c3c1-49ac-ba97-2c12eee91f6a" providerId="ADAL" clId="{57C09E5B-D24B-43F8-B551-0261DA2F353A}" dt="2020-07-22T22:05:35.068" v="9302" actId="478"/>
          <ac:spMkLst>
            <pc:docMk/>
            <pc:sldMk cId="1028986042" sldId="2448"/>
            <ac:spMk id="4" creationId="{8FBDC17D-3C7B-4D43-B8BC-C3D9251EA3B3}"/>
          </ac:spMkLst>
        </pc:spChg>
        <pc:spChg chg="del">
          <ac:chgData name="Shared Drive" userId="a8e99ec4-c3c1-49ac-ba97-2c12eee91f6a" providerId="ADAL" clId="{57C09E5B-D24B-43F8-B551-0261DA2F353A}" dt="2020-07-22T22:05:35.068" v="9302" actId="478"/>
          <ac:spMkLst>
            <pc:docMk/>
            <pc:sldMk cId="1028986042" sldId="2448"/>
            <ac:spMk id="9" creationId="{14011A53-F1EA-4DA9-B8D2-B95C93F18136}"/>
          </ac:spMkLst>
        </pc:spChg>
        <pc:spChg chg="del">
          <ac:chgData name="Shared Drive" userId="a8e99ec4-c3c1-49ac-ba97-2c12eee91f6a" providerId="ADAL" clId="{57C09E5B-D24B-43F8-B551-0261DA2F353A}" dt="2020-07-22T22:05:35.068" v="9302" actId="478"/>
          <ac:spMkLst>
            <pc:docMk/>
            <pc:sldMk cId="1028986042" sldId="2448"/>
            <ac:spMk id="10" creationId="{23A3D357-9DCC-42A1-B46C-340AD0E6CC06}"/>
          </ac:spMkLst>
        </pc:spChg>
        <pc:spChg chg="del">
          <ac:chgData name="Shared Drive" userId="a8e99ec4-c3c1-49ac-ba97-2c12eee91f6a" providerId="ADAL" clId="{57C09E5B-D24B-43F8-B551-0261DA2F353A}" dt="2020-07-22T22:05:35.068" v="9302" actId="478"/>
          <ac:spMkLst>
            <pc:docMk/>
            <pc:sldMk cId="1028986042" sldId="2448"/>
            <ac:spMk id="11" creationId="{3AA4C3DB-7CDE-4172-B8FE-148E2F5962A5}"/>
          </ac:spMkLst>
        </pc:spChg>
        <pc:spChg chg="del">
          <ac:chgData name="Shared Drive" userId="a8e99ec4-c3c1-49ac-ba97-2c12eee91f6a" providerId="ADAL" clId="{57C09E5B-D24B-43F8-B551-0261DA2F353A}" dt="2020-07-22T22:05:35.068" v="9302" actId="478"/>
          <ac:spMkLst>
            <pc:docMk/>
            <pc:sldMk cId="1028986042" sldId="2448"/>
            <ac:spMk id="12" creationId="{CBD982DA-85B7-4EAB-AD5F-274AACE9492F}"/>
          </ac:spMkLst>
        </pc:spChg>
        <pc:spChg chg="del">
          <ac:chgData name="Shared Drive" userId="a8e99ec4-c3c1-49ac-ba97-2c12eee91f6a" providerId="ADAL" clId="{57C09E5B-D24B-43F8-B551-0261DA2F353A}" dt="2020-07-22T22:05:35.068" v="9302" actId="478"/>
          <ac:spMkLst>
            <pc:docMk/>
            <pc:sldMk cId="1028986042" sldId="2448"/>
            <ac:spMk id="13" creationId="{1B34A11E-72EA-443F-9EC0-1CDC7FD5A5EA}"/>
          </ac:spMkLst>
        </pc:spChg>
        <pc:spChg chg="del">
          <ac:chgData name="Shared Drive" userId="a8e99ec4-c3c1-49ac-ba97-2c12eee91f6a" providerId="ADAL" clId="{57C09E5B-D24B-43F8-B551-0261DA2F353A}" dt="2020-07-22T22:05:35.068" v="9302" actId="478"/>
          <ac:spMkLst>
            <pc:docMk/>
            <pc:sldMk cId="1028986042" sldId="2448"/>
            <ac:spMk id="14" creationId="{971B9242-B068-47AA-8BF6-B4C8BB30E519}"/>
          </ac:spMkLst>
        </pc:spChg>
        <pc:graphicFrameChg chg="modGraphic">
          <ac:chgData name="Shared Drive" userId="a8e99ec4-c3c1-49ac-ba97-2c12eee91f6a" providerId="ADAL" clId="{57C09E5B-D24B-43F8-B551-0261DA2F353A}" dt="2020-07-22T23:03:57.823" v="11100" actId="115"/>
          <ac:graphicFrameMkLst>
            <pc:docMk/>
            <pc:sldMk cId="1028986042" sldId="2448"/>
            <ac:graphicFrameMk id="331779" creationId="{13DEF288-4E00-476F-81FC-E49AF8D14F1E}"/>
          </ac:graphicFrameMkLst>
        </pc:graphicFrameChg>
      </pc:sldChg>
      <pc:sldChg chg="add">
        <pc:chgData name="Shared Drive" userId="a8e99ec4-c3c1-49ac-ba97-2c12eee91f6a" providerId="ADAL" clId="{57C09E5B-D24B-43F8-B551-0261DA2F353A}" dt="2020-07-23T17:25:17.411" v="16790"/>
        <pc:sldMkLst>
          <pc:docMk/>
          <pc:sldMk cId="3205360825" sldId="2448"/>
        </pc:sldMkLst>
      </pc:sldChg>
      <pc:sldChg chg="modSp add del">
        <pc:chgData name="Shared Drive" userId="a8e99ec4-c3c1-49ac-ba97-2c12eee91f6a" providerId="ADAL" clId="{57C09E5B-D24B-43F8-B551-0261DA2F353A}" dt="2020-07-23T17:25:11.445" v="16789" actId="2696"/>
        <pc:sldMkLst>
          <pc:docMk/>
          <pc:sldMk cId="4078320211" sldId="2448"/>
        </pc:sldMkLst>
        <pc:spChg chg="mod">
          <ac:chgData name="Shared Drive" userId="a8e99ec4-c3c1-49ac-ba97-2c12eee91f6a" providerId="ADAL" clId="{57C09E5B-D24B-43F8-B551-0261DA2F353A}" dt="2020-07-23T00:28:54.615" v="12805" actId="20577"/>
          <ac:spMkLst>
            <pc:docMk/>
            <pc:sldMk cId="4078320211" sldId="2448"/>
            <ac:spMk id="174082" creationId="{0ED1B57F-7D89-4528-A5FE-EEE43C2BA9F4}"/>
          </ac:spMkLst>
        </pc:spChg>
        <pc:graphicFrameChg chg="mod">
          <ac:chgData name="Shared Drive" userId="a8e99ec4-c3c1-49ac-ba97-2c12eee91f6a" providerId="ADAL" clId="{57C09E5B-D24B-43F8-B551-0261DA2F353A}" dt="2020-07-22T23:47:32.417" v="12278" actId="20577"/>
          <ac:graphicFrameMkLst>
            <pc:docMk/>
            <pc:sldMk cId="4078320211" sldId="2448"/>
            <ac:graphicFrameMk id="331779" creationId="{13DEF288-4E00-476F-81FC-E49AF8D14F1E}"/>
          </ac:graphicFrameMkLst>
        </pc:graphicFrameChg>
      </pc:sldChg>
      <pc:sldChg chg="modSp add del">
        <pc:chgData name="Shared Drive" userId="a8e99ec4-c3c1-49ac-ba97-2c12eee91f6a" providerId="ADAL" clId="{57C09E5B-D24B-43F8-B551-0261DA2F353A}" dt="2020-07-23T17:36:36.054" v="16854" actId="47"/>
        <pc:sldMkLst>
          <pc:docMk/>
          <pc:sldMk cId="172401167" sldId="2449"/>
        </pc:sldMkLst>
        <pc:spChg chg="mod">
          <ac:chgData name="Shared Drive" userId="a8e99ec4-c3c1-49ac-ba97-2c12eee91f6a" providerId="ADAL" clId="{57C09E5B-D24B-43F8-B551-0261DA2F353A}" dt="2020-07-23T17:34:18.601" v="16844" actId="6549"/>
          <ac:spMkLst>
            <pc:docMk/>
            <pc:sldMk cId="172401167" sldId="2449"/>
            <ac:spMk id="10" creationId="{EE2EF0F5-DCDF-421A-AA7F-258DF03B01B4}"/>
          </ac:spMkLst>
        </pc:spChg>
        <pc:spChg chg="mod">
          <ac:chgData name="Shared Drive" userId="a8e99ec4-c3c1-49ac-ba97-2c12eee91f6a" providerId="ADAL" clId="{57C09E5B-D24B-43F8-B551-0261DA2F353A}" dt="2020-07-23T17:35:38.010" v="16847" actId="6549"/>
          <ac:spMkLst>
            <pc:docMk/>
            <pc:sldMk cId="172401167" sldId="2449"/>
            <ac:spMk id="21" creationId="{00000000-0000-0000-0000-000000000000}"/>
          </ac:spMkLst>
        </pc:spChg>
        <pc:spChg chg="mod">
          <ac:chgData name="Shared Drive" userId="a8e99ec4-c3c1-49ac-ba97-2c12eee91f6a" providerId="ADAL" clId="{57C09E5B-D24B-43F8-B551-0261DA2F353A}" dt="2020-07-23T17:35:42.011" v="16848" actId="6549"/>
          <ac:spMkLst>
            <pc:docMk/>
            <pc:sldMk cId="172401167" sldId="2449"/>
            <ac:spMk id="22" creationId="{00000000-0000-0000-0000-000000000000}"/>
          </ac:spMkLst>
        </pc:spChg>
        <pc:spChg chg="mod">
          <ac:chgData name="Shared Drive" userId="a8e99ec4-c3c1-49ac-ba97-2c12eee91f6a" providerId="ADAL" clId="{57C09E5B-D24B-43F8-B551-0261DA2F353A}" dt="2020-07-23T17:35:33.337" v="16846" actId="6549"/>
          <ac:spMkLst>
            <pc:docMk/>
            <pc:sldMk cId="172401167" sldId="2449"/>
            <ac:spMk id="23" creationId="{00000000-0000-0000-0000-000000000000}"/>
          </ac:spMkLst>
        </pc:spChg>
        <pc:spChg chg="mod">
          <ac:chgData name="Shared Drive" userId="a8e99ec4-c3c1-49ac-ba97-2c12eee91f6a" providerId="ADAL" clId="{57C09E5B-D24B-43F8-B551-0261DA2F353A}" dt="2020-07-23T17:35:46.755" v="16849" actId="6549"/>
          <ac:spMkLst>
            <pc:docMk/>
            <pc:sldMk cId="172401167" sldId="2449"/>
            <ac:spMk id="24" creationId="{00000000-0000-0000-0000-000000000000}"/>
          </ac:spMkLst>
        </pc:spChg>
      </pc:sldChg>
      <pc:sldChg chg="modSp add del mod ord addAnim delAnim modAnim modNotesTx">
        <pc:chgData name="Shared Drive" userId="a8e99ec4-c3c1-49ac-ba97-2c12eee91f6a" providerId="ADAL" clId="{57C09E5B-D24B-43F8-B551-0261DA2F353A}" dt="2020-07-22T23:05:49.001" v="11101" actId="2696"/>
        <pc:sldMkLst>
          <pc:docMk/>
          <pc:sldMk cId="910013978" sldId="2449"/>
        </pc:sldMkLst>
        <pc:spChg chg="mod">
          <ac:chgData name="Shared Drive" userId="a8e99ec4-c3c1-49ac-ba97-2c12eee91f6a" providerId="ADAL" clId="{57C09E5B-D24B-43F8-B551-0261DA2F353A}" dt="2020-07-22T22:41:38.881" v="10203" actId="20577"/>
          <ac:spMkLst>
            <pc:docMk/>
            <pc:sldMk cId="910013978" sldId="2449"/>
            <ac:spMk id="4" creationId="{00000000-0000-0000-0000-000000000000}"/>
          </ac:spMkLst>
        </pc:spChg>
        <pc:spChg chg="mod">
          <ac:chgData name="Shared Drive" userId="a8e99ec4-c3c1-49ac-ba97-2c12eee91f6a" providerId="ADAL" clId="{57C09E5B-D24B-43F8-B551-0261DA2F353A}" dt="2020-07-22T22:41:21.674" v="10175" actId="20577"/>
          <ac:spMkLst>
            <pc:docMk/>
            <pc:sldMk cId="910013978" sldId="2449"/>
            <ac:spMk id="5" creationId="{00000000-0000-0000-0000-000000000000}"/>
          </ac:spMkLst>
        </pc:spChg>
        <pc:spChg chg="mod">
          <ac:chgData name="Shared Drive" userId="a8e99ec4-c3c1-49ac-ba97-2c12eee91f6a" providerId="ADAL" clId="{57C09E5B-D24B-43F8-B551-0261DA2F353A}" dt="2020-07-22T22:59:47.695" v="10844" actId="20577"/>
          <ac:spMkLst>
            <pc:docMk/>
            <pc:sldMk cId="910013978" sldId="2449"/>
            <ac:spMk id="10" creationId="{EE2EF0F5-DCDF-421A-AA7F-258DF03B01B4}"/>
          </ac:spMkLst>
        </pc:spChg>
        <pc:spChg chg="mod">
          <ac:chgData name="Shared Drive" userId="a8e99ec4-c3c1-49ac-ba97-2c12eee91f6a" providerId="ADAL" clId="{57C09E5B-D24B-43F8-B551-0261DA2F353A}" dt="2020-07-22T22:29:39.596" v="9793" actId="6549"/>
          <ac:spMkLst>
            <pc:docMk/>
            <pc:sldMk cId="910013978" sldId="2449"/>
            <ac:spMk id="21" creationId="{00000000-0000-0000-0000-000000000000}"/>
          </ac:spMkLst>
        </pc:spChg>
        <pc:spChg chg="mod">
          <ac:chgData name="Shared Drive" userId="a8e99ec4-c3c1-49ac-ba97-2c12eee91f6a" providerId="ADAL" clId="{57C09E5B-D24B-43F8-B551-0261DA2F353A}" dt="2020-07-22T22:42:34.681" v="10231" actId="20577"/>
          <ac:spMkLst>
            <pc:docMk/>
            <pc:sldMk cId="910013978" sldId="2449"/>
            <ac:spMk id="22" creationId="{00000000-0000-0000-0000-000000000000}"/>
          </ac:spMkLst>
        </pc:spChg>
        <pc:spChg chg="mod">
          <ac:chgData name="Shared Drive" userId="a8e99ec4-c3c1-49ac-ba97-2c12eee91f6a" providerId="ADAL" clId="{57C09E5B-D24B-43F8-B551-0261DA2F353A}" dt="2020-07-22T23:00:01.537" v="10858" actId="20577"/>
          <ac:spMkLst>
            <pc:docMk/>
            <pc:sldMk cId="910013978" sldId="2449"/>
            <ac:spMk id="23" creationId="{00000000-0000-0000-0000-000000000000}"/>
          </ac:spMkLst>
        </pc:spChg>
        <pc:spChg chg="mod">
          <ac:chgData name="Shared Drive" userId="a8e99ec4-c3c1-49ac-ba97-2c12eee91f6a" providerId="ADAL" clId="{57C09E5B-D24B-43F8-B551-0261DA2F353A}" dt="2020-07-22T23:00:26.369" v="10866" actId="21"/>
          <ac:spMkLst>
            <pc:docMk/>
            <pc:sldMk cId="910013978" sldId="2449"/>
            <ac:spMk id="24" creationId="{00000000-0000-0000-0000-000000000000}"/>
          </ac:spMkLst>
        </pc:spChg>
      </pc:sldChg>
      <pc:sldChg chg="add del">
        <pc:chgData name="Shared Drive" userId="a8e99ec4-c3c1-49ac-ba97-2c12eee91f6a" providerId="ADAL" clId="{57C09E5B-D24B-43F8-B551-0261DA2F353A}" dt="2020-07-23T17:33:23.443" v="16801" actId="2696"/>
        <pc:sldMkLst>
          <pc:docMk/>
          <pc:sldMk cId="1900206583" sldId="2449"/>
        </pc:sldMkLst>
      </pc:sldChg>
      <pc:sldChg chg="add del">
        <pc:chgData name="Shared Drive" userId="a8e99ec4-c3c1-49ac-ba97-2c12eee91f6a" providerId="ADAL" clId="{57C09E5B-D24B-43F8-B551-0261DA2F353A}" dt="2020-07-22T22:11:05.193" v="9304"/>
        <pc:sldMkLst>
          <pc:docMk/>
          <pc:sldMk cId="2370929804" sldId="2449"/>
        </pc:sldMkLst>
      </pc:sldChg>
      <pc:sldChg chg="modSp add del">
        <pc:chgData name="Shared Drive" userId="a8e99ec4-c3c1-49ac-ba97-2c12eee91f6a" providerId="ADAL" clId="{57C09E5B-D24B-43F8-B551-0261DA2F353A}" dt="2020-07-23T17:25:11.445" v="16789" actId="2696"/>
        <pc:sldMkLst>
          <pc:docMk/>
          <pc:sldMk cId="3108643190" sldId="2449"/>
        </pc:sldMkLst>
        <pc:spChg chg="mod">
          <ac:chgData name="Shared Drive" userId="a8e99ec4-c3c1-49ac-ba97-2c12eee91f6a" providerId="ADAL" clId="{57C09E5B-D24B-43F8-B551-0261DA2F353A}" dt="2020-07-23T13:29:03.324" v="12894" actId="6549"/>
          <ac:spMkLst>
            <pc:docMk/>
            <pc:sldMk cId="3108643190" sldId="2449"/>
            <ac:spMk id="22" creationId="{00000000-0000-0000-0000-000000000000}"/>
          </ac:spMkLst>
        </pc:spChg>
        <pc:spChg chg="mod">
          <ac:chgData name="Shared Drive" userId="a8e99ec4-c3c1-49ac-ba97-2c12eee91f6a" providerId="ADAL" clId="{57C09E5B-D24B-43F8-B551-0261DA2F353A}" dt="2020-07-23T00:28:09.709" v="12780" actId="6549"/>
          <ac:spMkLst>
            <pc:docMk/>
            <pc:sldMk cId="3108643190" sldId="2449"/>
            <ac:spMk id="24" creationId="{00000000-0000-0000-0000-000000000000}"/>
          </ac:spMkLst>
        </pc:spChg>
      </pc:sldChg>
      <pc:sldChg chg="addSp delSp modSp add mod">
        <pc:chgData name="Shared Drive" userId="a8e99ec4-c3c1-49ac-ba97-2c12eee91f6a" providerId="ADAL" clId="{57C09E5B-D24B-43F8-B551-0261DA2F353A}" dt="2020-07-23T20:58:01.716" v="20528" actId="6549"/>
        <pc:sldMkLst>
          <pc:docMk/>
          <pc:sldMk cId="268163895" sldId="2450"/>
        </pc:sldMkLst>
        <pc:spChg chg="del mod">
          <ac:chgData name="Shared Drive" userId="a8e99ec4-c3c1-49ac-ba97-2c12eee91f6a" providerId="ADAL" clId="{57C09E5B-D24B-43F8-B551-0261DA2F353A}" dt="2020-07-23T20:57:50.904" v="20527" actId="478"/>
          <ac:spMkLst>
            <pc:docMk/>
            <pc:sldMk cId="268163895" sldId="2450"/>
            <ac:spMk id="3" creationId="{6DDB4139-1DB9-42A0-95CB-92ECAFF37F87}"/>
          </ac:spMkLst>
        </pc:spChg>
        <pc:spChg chg="add del">
          <ac:chgData name="Shared Drive" userId="a8e99ec4-c3c1-49ac-ba97-2c12eee91f6a" providerId="ADAL" clId="{57C09E5B-D24B-43F8-B551-0261DA2F353A}" dt="2020-07-23T20:57:39.632" v="20523" actId="22"/>
          <ac:spMkLst>
            <pc:docMk/>
            <pc:sldMk cId="268163895" sldId="2450"/>
            <ac:spMk id="5" creationId="{23271D56-AC70-4F60-AD21-7A2DA45C0001}"/>
          </ac:spMkLst>
        </pc:spChg>
        <pc:spChg chg="add">
          <ac:chgData name="Shared Drive" userId="a8e99ec4-c3c1-49ac-ba97-2c12eee91f6a" providerId="ADAL" clId="{57C09E5B-D24B-43F8-B551-0261DA2F353A}" dt="2020-07-23T20:57:43.754" v="20525" actId="22"/>
          <ac:spMkLst>
            <pc:docMk/>
            <pc:sldMk cId="268163895" sldId="2450"/>
            <ac:spMk id="6" creationId="{A6CD3BD9-99F9-4ED5-8F17-BAC0F33EE2D5}"/>
          </ac:spMkLst>
        </pc:spChg>
        <pc:spChg chg="del">
          <ac:chgData name="Shared Drive" userId="a8e99ec4-c3c1-49ac-ba97-2c12eee91f6a" providerId="ADAL" clId="{57C09E5B-D24B-43F8-B551-0261DA2F353A}" dt="2020-07-23T20:57:29.896" v="20518" actId="478"/>
          <ac:spMkLst>
            <pc:docMk/>
            <pc:sldMk cId="268163895" sldId="2450"/>
            <ac:spMk id="9" creationId="{2D820540-271A-4524-BD17-EE7972F2EF3C}"/>
          </ac:spMkLst>
        </pc:spChg>
        <pc:spChg chg="del">
          <ac:chgData name="Shared Drive" userId="a8e99ec4-c3c1-49ac-ba97-2c12eee91f6a" providerId="ADAL" clId="{57C09E5B-D24B-43F8-B551-0261DA2F353A}" dt="2020-07-23T20:57:33.103" v="20519" actId="478"/>
          <ac:spMkLst>
            <pc:docMk/>
            <pc:sldMk cId="268163895" sldId="2450"/>
            <ac:spMk id="11" creationId="{A317CBE5-4206-4FB0-90EA-85FF24AC4A19}"/>
          </ac:spMkLst>
        </pc:spChg>
        <pc:spChg chg="del">
          <ac:chgData name="Shared Drive" userId="a8e99ec4-c3c1-49ac-ba97-2c12eee91f6a" providerId="ADAL" clId="{57C09E5B-D24B-43F8-B551-0261DA2F353A}" dt="2020-07-23T20:57:33.983" v="20520" actId="478"/>
          <ac:spMkLst>
            <pc:docMk/>
            <pc:sldMk cId="268163895" sldId="2450"/>
            <ac:spMk id="12" creationId="{F6C215C4-6C53-4602-A7DB-08328E653879}"/>
          </ac:spMkLst>
        </pc:spChg>
        <pc:spChg chg="del">
          <ac:chgData name="Shared Drive" userId="a8e99ec4-c3c1-49ac-ba97-2c12eee91f6a" providerId="ADAL" clId="{57C09E5B-D24B-43F8-B551-0261DA2F353A}" dt="2020-07-23T20:57:34.903" v="20521" actId="478"/>
          <ac:spMkLst>
            <pc:docMk/>
            <pc:sldMk cId="268163895" sldId="2450"/>
            <ac:spMk id="13" creationId="{FB75DB48-486F-4121-B09B-42B5EA5E7E56}"/>
          </ac:spMkLst>
        </pc:spChg>
        <pc:spChg chg="mod">
          <ac:chgData name="Shared Drive" userId="a8e99ec4-c3c1-49ac-ba97-2c12eee91f6a" providerId="ADAL" clId="{57C09E5B-D24B-43F8-B551-0261DA2F353A}" dt="2020-07-23T20:58:01.716" v="20528" actId="6549"/>
          <ac:spMkLst>
            <pc:docMk/>
            <pc:sldMk cId="268163895" sldId="2450"/>
            <ac:spMk id="109570" creationId="{223E7868-EE74-421B-BC16-3166803BEE2E}"/>
          </ac:spMkLst>
        </pc:spChg>
      </pc:sldChg>
      <pc:sldChg chg="delSp modSp add del mod modNotesTx">
        <pc:chgData name="Shared Drive" userId="a8e99ec4-c3c1-49ac-ba97-2c12eee91f6a" providerId="ADAL" clId="{57C09E5B-D24B-43F8-B551-0261DA2F353A}" dt="2020-07-23T17:25:11.445" v="16789" actId="2696"/>
        <pc:sldMkLst>
          <pc:docMk/>
          <pc:sldMk cId="4009360887" sldId="2450"/>
        </pc:sldMkLst>
        <pc:spChg chg="del mod">
          <ac:chgData name="Shared Drive" userId="a8e99ec4-c3c1-49ac-ba97-2c12eee91f6a" providerId="ADAL" clId="{57C09E5B-D24B-43F8-B551-0261DA2F353A}" dt="2020-07-22T23:09:47.274" v="11172"/>
          <ac:spMkLst>
            <pc:docMk/>
            <pc:sldMk cId="4009360887" sldId="2450"/>
            <ac:spMk id="10" creationId="{3B6E58DD-DF02-4DA5-8A35-7D6DE7777AD8}"/>
          </ac:spMkLst>
        </pc:spChg>
        <pc:spChg chg="mod">
          <ac:chgData name="Shared Drive" userId="a8e99ec4-c3c1-49ac-ba97-2c12eee91f6a" providerId="ADAL" clId="{57C09E5B-D24B-43F8-B551-0261DA2F353A}" dt="2020-07-22T23:09:42.579" v="11170"/>
          <ac:spMkLst>
            <pc:docMk/>
            <pc:sldMk cId="4009360887" sldId="2450"/>
            <ac:spMk id="109570" creationId="{223E7868-EE74-421B-BC16-3166803BEE2E}"/>
          </ac:spMkLst>
        </pc:spChg>
      </pc:sldChg>
      <pc:sldChg chg="add">
        <pc:chgData name="Shared Drive" userId="a8e99ec4-c3c1-49ac-ba97-2c12eee91f6a" providerId="ADAL" clId="{57C09E5B-D24B-43F8-B551-0261DA2F353A}" dt="2020-07-23T17:25:17.411" v="16790"/>
        <pc:sldMkLst>
          <pc:docMk/>
          <pc:sldMk cId="1852863342" sldId="2451"/>
        </pc:sldMkLst>
      </pc:sldChg>
      <pc:sldChg chg="addSp delSp modSp add del mod modNotesTx">
        <pc:chgData name="Shared Drive" userId="a8e99ec4-c3c1-49ac-ba97-2c12eee91f6a" providerId="ADAL" clId="{57C09E5B-D24B-43F8-B551-0261DA2F353A}" dt="2020-07-23T17:25:11.445" v="16789" actId="2696"/>
        <pc:sldMkLst>
          <pc:docMk/>
          <pc:sldMk cId="3265122103" sldId="2451"/>
        </pc:sldMkLst>
        <pc:spChg chg="mod">
          <ac:chgData name="Shared Drive" userId="a8e99ec4-c3c1-49ac-ba97-2c12eee91f6a" providerId="ADAL" clId="{57C09E5B-D24B-43F8-B551-0261DA2F353A}" dt="2020-07-23T00:14:37.910" v="12588" actId="14100"/>
          <ac:spMkLst>
            <pc:docMk/>
            <pc:sldMk cId="3265122103" sldId="2451"/>
            <ac:spMk id="2" creationId="{0C6A02C1-23E1-4A67-B54C-4CCD3C7088DA}"/>
          </ac:spMkLst>
        </pc:spChg>
        <pc:spChg chg="del">
          <ac:chgData name="Shared Drive" userId="a8e99ec4-c3c1-49ac-ba97-2c12eee91f6a" providerId="ADAL" clId="{57C09E5B-D24B-43F8-B551-0261DA2F353A}" dt="2020-07-22T23:18:40.733" v="11435" actId="478"/>
          <ac:spMkLst>
            <pc:docMk/>
            <pc:sldMk cId="3265122103" sldId="2451"/>
            <ac:spMk id="3" creationId="{6DDB4139-1DB9-42A0-95CB-92ECAFF37F87}"/>
          </ac:spMkLst>
        </pc:spChg>
        <pc:spChg chg="add del">
          <ac:chgData name="Shared Drive" userId="a8e99ec4-c3c1-49ac-ba97-2c12eee91f6a" providerId="ADAL" clId="{57C09E5B-D24B-43F8-B551-0261DA2F353A}" dt="2020-07-22T23:19:13.213" v="11474" actId="478"/>
          <ac:spMkLst>
            <pc:docMk/>
            <pc:sldMk cId="3265122103" sldId="2451"/>
            <ac:spMk id="10" creationId="{F369E7B6-C658-4118-85DC-9F212C1C18C8}"/>
          </ac:spMkLst>
        </pc:spChg>
        <pc:spChg chg="mod">
          <ac:chgData name="Shared Drive" userId="a8e99ec4-c3c1-49ac-ba97-2c12eee91f6a" providerId="ADAL" clId="{57C09E5B-D24B-43F8-B551-0261DA2F353A}" dt="2020-07-22T23:19:13.038" v="11473" actId="20577"/>
          <ac:spMkLst>
            <pc:docMk/>
            <pc:sldMk cId="3265122103" sldId="2451"/>
            <ac:spMk id="109570" creationId="{223E7868-EE74-421B-BC16-3166803BEE2E}"/>
          </ac:spMkLst>
        </pc:spChg>
      </pc:sldChg>
      <pc:sldChg chg="add">
        <pc:chgData name="Shared Drive" userId="a8e99ec4-c3c1-49ac-ba97-2c12eee91f6a" providerId="ADAL" clId="{57C09E5B-D24B-43F8-B551-0261DA2F353A}" dt="2020-07-23T17:25:17.411" v="16790"/>
        <pc:sldMkLst>
          <pc:docMk/>
          <pc:sldMk cId="1059518963" sldId="2452"/>
        </pc:sldMkLst>
      </pc:sldChg>
      <pc:sldChg chg="addSp delSp modSp add del mod modNotesTx">
        <pc:chgData name="Shared Drive" userId="a8e99ec4-c3c1-49ac-ba97-2c12eee91f6a" providerId="ADAL" clId="{57C09E5B-D24B-43F8-B551-0261DA2F353A}" dt="2020-07-23T17:25:11.445" v="16789" actId="2696"/>
        <pc:sldMkLst>
          <pc:docMk/>
          <pc:sldMk cId="2438620680" sldId="2452"/>
        </pc:sldMkLst>
        <pc:spChg chg="mod">
          <ac:chgData name="Shared Drive" userId="a8e99ec4-c3c1-49ac-ba97-2c12eee91f6a" providerId="ADAL" clId="{57C09E5B-D24B-43F8-B551-0261DA2F353A}" dt="2020-07-22T23:19:24.125" v="11477" actId="14100"/>
          <ac:spMkLst>
            <pc:docMk/>
            <pc:sldMk cId="2438620680" sldId="2452"/>
            <ac:spMk id="2" creationId="{0C6A02C1-23E1-4A67-B54C-4CCD3C7088DA}"/>
          </ac:spMkLst>
        </pc:spChg>
        <pc:spChg chg="del mod">
          <ac:chgData name="Shared Drive" userId="a8e99ec4-c3c1-49ac-ba97-2c12eee91f6a" providerId="ADAL" clId="{57C09E5B-D24B-43F8-B551-0261DA2F353A}" dt="2020-07-22T23:19:27.357" v="11478" actId="478"/>
          <ac:spMkLst>
            <pc:docMk/>
            <pc:sldMk cId="2438620680" sldId="2452"/>
            <ac:spMk id="3" creationId="{6DDB4139-1DB9-42A0-95CB-92ECAFF37F87}"/>
          </ac:spMkLst>
        </pc:spChg>
        <pc:spChg chg="add del">
          <ac:chgData name="Shared Drive" userId="a8e99ec4-c3c1-49ac-ba97-2c12eee91f6a" providerId="ADAL" clId="{57C09E5B-D24B-43F8-B551-0261DA2F353A}" dt="2020-07-22T23:19:13.726" v="11475" actId="478"/>
          <ac:spMkLst>
            <pc:docMk/>
            <pc:sldMk cId="2438620680" sldId="2452"/>
            <ac:spMk id="10" creationId="{0ADC2D58-93F5-4248-A7DC-05040A0DC907}"/>
          </ac:spMkLst>
        </pc:spChg>
        <pc:spChg chg="mod">
          <ac:chgData name="Shared Drive" userId="a8e99ec4-c3c1-49ac-ba97-2c12eee91f6a" providerId="ADAL" clId="{57C09E5B-D24B-43F8-B551-0261DA2F353A}" dt="2020-07-22T23:19:37.476" v="11505" actId="20577"/>
          <ac:spMkLst>
            <pc:docMk/>
            <pc:sldMk cId="2438620680" sldId="2452"/>
            <ac:spMk id="109570" creationId="{223E7868-EE74-421B-BC16-3166803BEE2E}"/>
          </ac:spMkLst>
        </pc:spChg>
      </pc:sldChg>
      <pc:sldChg chg="addSp delSp modSp add del mod">
        <pc:chgData name="Shared Drive" userId="a8e99ec4-c3c1-49ac-ba97-2c12eee91f6a" providerId="ADAL" clId="{57C09E5B-D24B-43F8-B551-0261DA2F353A}" dt="2020-07-23T17:25:11.445" v="16789" actId="2696"/>
        <pc:sldMkLst>
          <pc:docMk/>
          <pc:sldMk cId="2125802350" sldId="2453"/>
        </pc:sldMkLst>
        <pc:spChg chg="add del mod">
          <ac:chgData name="Shared Drive" userId="a8e99ec4-c3c1-49ac-ba97-2c12eee91f6a" providerId="ADAL" clId="{57C09E5B-D24B-43F8-B551-0261DA2F353A}" dt="2020-07-22T23:17:19.061" v="11387" actId="14100"/>
          <ac:spMkLst>
            <pc:docMk/>
            <pc:sldMk cId="2125802350" sldId="2453"/>
            <ac:spMk id="2" creationId="{0C6A02C1-23E1-4A67-B54C-4CCD3C7088DA}"/>
          </ac:spMkLst>
        </pc:spChg>
        <pc:spChg chg="del mod">
          <ac:chgData name="Shared Drive" userId="a8e99ec4-c3c1-49ac-ba97-2c12eee91f6a" providerId="ADAL" clId="{57C09E5B-D24B-43F8-B551-0261DA2F353A}" dt="2020-07-22T23:17:52.261" v="11389" actId="478"/>
          <ac:spMkLst>
            <pc:docMk/>
            <pc:sldMk cId="2125802350" sldId="2453"/>
            <ac:spMk id="3" creationId="{6DDB4139-1DB9-42A0-95CB-92ECAFF37F87}"/>
          </ac:spMkLst>
        </pc:spChg>
        <pc:spChg chg="del">
          <ac:chgData name="Shared Drive" userId="a8e99ec4-c3c1-49ac-ba97-2c12eee91f6a" providerId="ADAL" clId="{57C09E5B-D24B-43F8-B551-0261DA2F353A}" dt="2020-07-22T23:17:09.645" v="11382" actId="478"/>
          <ac:spMkLst>
            <pc:docMk/>
            <pc:sldMk cId="2125802350" sldId="2453"/>
            <ac:spMk id="9" creationId="{2D820540-271A-4524-BD17-EE7972F2EF3C}"/>
          </ac:spMkLst>
        </pc:spChg>
        <pc:spChg chg="del">
          <ac:chgData name="Shared Drive" userId="a8e99ec4-c3c1-49ac-ba97-2c12eee91f6a" providerId="ADAL" clId="{57C09E5B-D24B-43F8-B551-0261DA2F353A}" dt="2020-07-22T23:17:10.636" v="11383" actId="478"/>
          <ac:spMkLst>
            <pc:docMk/>
            <pc:sldMk cId="2125802350" sldId="2453"/>
            <ac:spMk id="11" creationId="{A317CBE5-4206-4FB0-90EA-85FF24AC4A19}"/>
          </ac:spMkLst>
        </pc:spChg>
        <pc:spChg chg="del">
          <ac:chgData name="Shared Drive" userId="a8e99ec4-c3c1-49ac-ba97-2c12eee91f6a" providerId="ADAL" clId="{57C09E5B-D24B-43F8-B551-0261DA2F353A}" dt="2020-07-22T23:17:11.541" v="11384" actId="478"/>
          <ac:spMkLst>
            <pc:docMk/>
            <pc:sldMk cId="2125802350" sldId="2453"/>
            <ac:spMk id="12" creationId="{F6C215C4-6C53-4602-A7DB-08328E653879}"/>
          </ac:spMkLst>
        </pc:spChg>
        <pc:spChg chg="del">
          <ac:chgData name="Shared Drive" userId="a8e99ec4-c3c1-49ac-ba97-2c12eee91f6a" providerId="ADAL" clId="{57C09E5B-D24B-43F8-B551-0261DA2F353A}" dt="2020-07-22T23:17:12.245" v="11385" actId="478"/>
          <ac:spMkLst>
            <pc:docMk/>
            <pc:sldMk cId="2125802350" sldId="2453"/>
            <ac:spMk id="13" creationId="{FB75DB48-486F-4121-B09B-42B5EA5E7E56}"/>
          </ac:spMkLst>
        </pc:spChg>
        <pc:spChg chg="mod">
          <ac:chgData name="Shared Drive" userId="a8e99ec4-c3c1-49ac-ba97-2c12eee91f6a" providerId="ADAL" clId="{57C09E5B-D24B-43F8-B551-0261DA2F353A}" dt="2020-07-22T23:18:06.569" v="11432" actId="313"/>
          <ac:spMkLst>
            <pc:docMk/>
            <pc:sldMk cId="2125802350" sldId="2453"/>
            <ac:spMk id="109570" creationId="{223E7868-EE74-421B-BC16-3166803BEE2E}"/>
          </ac:spMkLst>
        </pc:spChg>
      </pc:sldChg>
      <pc:sldChg chg="add">
        <pc:chgData name="Shared Drive" userId="a8e99ec4-c3c1-49ac-ba97-2c12eee91f6a" providerId="ADAL" clId="{57C09E5B-D24B-43F8-B551-0261DA2F353A}" dt="2020-07-23T17:25:17.411" v="16790"/>
        <pc:sldMkLst>
          <pc:docMk/>
          <pc:sldMk cId="4119338533" sldId="2453"/>
        </pc:sldMkLst>
      </pc:sldChg>
      <pc:sldChg chg="add">
        <pc:chgData name="Shared Drive" userId="a8e99ec4-c3c1-49ac-ba97-2c12eee91f6a" providerId="ADAL" clId="{57C09E5B-D24B-43F8-B551-0261DA2F353A}" dt="2020-07-23T17:25:17.411" v="16790"/>
        <pc:sldMkLst>
          <pc:docMk/>
          <pc:sldMk cId="90129041" sldId="2454"/>
        </pc:sldMkLst>
      </pc:sldChg>
      <pc:sldChg chg="modSp add del mod ord">
        <pc:chgData name="Shared Drive" userId="a8e99ec4-c3c1-49ac-ba97-2c12eee91f6a" providerId="ADAL" clId="{57C09E5B-D24B-43F8-B551-0261DA2F353A}" dt="2020-07-23T17:25:11.445" v="16789" actId="2696"/>
        <pc:sldMkLst>
          <pc:docMk/>
          <pc:sldMk cId="1968953538" sldId="2454"/>
        </pc:sldMkLst>
        <pc:spChg chg="mod">
          <ac:chgData name="Shared Drive" userId="a8e99ec4-c3c1-49ac-ba97-2c12eee91f6a" providerId="ADAL" clId="{57C09E5B-D24B-43F8-B551-0261DA2F353A}" dt="2020-07-22T23:25:22.972" v="11660" actId="14100"/>
          <ac:spMkLst>
            <pc:docMk/>
            <pc:sldMk cId="1968953538" sldId="2454"/>
            <ac:spMk id="2" creationId="{0C6A02C1-23E1-4A67-B54C-4CCD3C7088DA}"/>
          </ac:spMkLst>
        </pc:spChg>
        <pc:spChg chg="mod">
          <ac:chgData name="Shared Drive" userId="a8e99ec4-c3c1-49ac-ba97-2c12eee91f6a" providerId="ADAL" clId="{57C09E5B-D24B-43F8-B551-0261DA2F353A}" dt="2020-07-22T23:30:01.258" v="11833" actId="20577"/>
          <ac:spMkLst>
            <pc:docMk/>
            <pc:sldMk cId="1968953538" sldId="2454"/>
            <ac:spMk id="109570" creationId="{223E7868-EE74-421B-BC16-3166803BEE2E}"/>
          </ac:spMkLst>
        </pc:spChg>
      </pc:sldChg>
      <pc:sldChg chg="add del">
        <pc:chgData name="Shared Drive" userId="a8e99ec4-c3c1-49ac-ba97-2c12eee91f6a" providerId="ADAL" clId="{57C09E5B-D24B-43F8-B551-0261DA2F353A}" dt="2020-07-23T00:27:17.919" v="12778" actId="47"/>
        <pc:sldMkLst>
          <pc:docMk/>
          <pc:sldMk cId="3831808492" sldId="2455"/>
        </pc:sldMkLst>
      </pc:sldChg>
      <pc:sldChg chg="modSp add del">
        <pc:chgData name="Shared Drive" userId="a8e99ec4-c3c1-49ac-ba97-2c12eee91f6a" providerId="ADAL" clId="{57C09E5B-D24B-43F8-B551-0261DA2F353A}" dt="2020-07-23T17:25:11.445" v="16789" actId="2696"/>
        <pc:sldMkLst>
          <pc:docMk/>
          <pc:sldMk cId="2574401504" sldId="2456"/>
        </pc:sldMkLst>
        <pc:spChg chg="mod">
          <ac:chgData name="Shared Drive" userId="a8e99ec4-c3c1-49ac-ba97-2c12eee91f6a" providerId="ADAL" clId="{57C09E5B-D24B-43F8-B551-0261DA2F353A}" dt="2020-07-22T23:31:30.709" v="11886" actId="20577"/>
          <ac:spMkLst>
            <pc:docMk/>
            <pc:sldMk cId="2574401504" sldId="2456"/>
            <ac:spMk id="172034" creationId="{9B80D2FA-EAA6-43EE-BB7D-950C071F8181}"/>
          </ac:spMkLst>
        </pc:spChg>
        <pc:spChg chg="mod">
          <ac:chgData name="Shared Drive" userId="a8e99ec4-c3c1-49ac-ba97-2c12eee91f6a" providerId="ADAL" clId="{57C09E5B-D24B-43F8-B551-0261DA2F353A}" dt="2020-07-22T23:41:56.543" v="12137" actId="20577"/>
          <ac:spMkLst>
            <pc:docMk/>
            <pc:sldMk cId="2574401504" sldId="2456"/>
            <ac:spMk id="172035" creationId="{A5D764F6-DB72-478B-9769-2CA2FB2B962C}"/>
          </ac:spMkLst>
        </pc:spChg>
      </pc:sldChg>
      <pc:sldChg chg="modSp add mod">
        <pc:chgData name="Shared Drive" userId="a8e99ec4-c3c1-49ac-ba97-2c12eee91f6a" providerId="ADAL" clId="{57C09E5B-D24B-43F8-B551-0261DA2F353A}" dt="2020-07-23T21:16:30.573" v="20908" actId="20577"/>
        <pc:sldMkLst>
          <pc:docMk/>
          <pc:sldMk cId="4017575440" sldId="2456"/>
        </pc:sldMkLst>
        <pc:spChg chg="mod">
          <ac:chgData name="Shared Drive" userId="a8e99ec4-c3c1-49ac-ba97-2c12eee91f6a" providerId="ADAL" clId="{57C09E5B-D24B-43F8-B551-0261DA2F353A}" dt="2020-07-23T21:16:30.573" v="20908" actId="20577"/>
          <ac:spMkLst>
            <pc:docMk/>
            <pc:sldMk cId="4017575440" sldId="2456"/>
            <ac:spMk id="172035" creationId="{A5D764F6-DB72-478B-9769-2CA2FB2B962C}"/>
          </ac:spMkLst>
        </pc:spChg>
      </pc:sldChg>
      <pc:sldChg chg="add">
        <pc:chgData name="Shared Drive" userId="a8e99ec4-c3c1-49ac-ba97-2c12eee91f6a" providerId="ADAL" clId="{57C09E5B-D24B-43F8-B551-0261DA2F353A}" dt="2020-07-23T17:25:17.411" v="16790"/>
        <pc:sldMkLst>
          <pc:docMk/>
          <pc:sldMk cId="707731212" sldId="2457"/>
        </pc:sldMkLst>
      </pc:sldChg>
      <pc:sldChg chg="delSp modSp add del">
        <pc:chgData name="Shared Drive" userId="a8e99ec4-c3c1-49ac-ba97-2c12eee91f6a" providerId="ADAL" clId="{57C09E5B-D24B-43F8-B551-0261DA2F353A}" dt="2020-07-23T17:25:11.445" v="16789" actId="2696"/>
        <pc:sldMkLst>
          <pc:docMk/>
          <pc:sldMk cId="2205179365" sldId="2457"/>
        </pc:sldMkLst>
        <pc:spChg chg="mod">
          <ac:chgData name="Shared Drive" userId="a8e99ec4-c3c1-49ac-ba97-2c12eee91f6a" providerId="ADAL" clId="{57C09E5B-D24B-43F8-B551-0261DA2F353A}" dt="2020-07-22T23:37:28.803" v="11908" actId="14100"/>
          <ac:spMkLst>
            <pc:docMk/>
            <pc:sldMk cId="2205179365" sldId="2457"/>
            <ac:spMk id="2" creationId="{0C6A02C1-23E1-4A67-B54C-4CCD3C7088DA}"/>
          </ac:spMkLst>
        </pc:spChg>
        <pc:spChg chg="del">
          <ac:chgData name="Shared Drive" userId="a8e99ec4-c3c1-49ac-ba97-2c12eee91f6a" providerId="ADAL" clId="{57C09E5B-D24B-43F8-B551-0261DA2F353A}" dt="2020-07-22T23:37:30.810" v="11909" actId="478"/>
          <ac:spMkLst>
            <pc:docMk/>
            <pc:sldMk cId="2205179365" sldId="2457"/>
            <ac:spMk id="9" creationId="{DEF63898-9F97-4CB2-A288-1EC2D3D01C64}"/>
          </ac:spMkLst>
        </pc:spChg>
        <pc:spChg chg="del">
          <ac:chgData name="Shared Drive" userId="a8e99ec4-c3c1-49ac-ba97-2c12eee91f6a" providerId="ADAL" clId="{57C09E5B-D24B-43F8-B551-0261DA2F353A}" dt="2020-07-22T23:38:17.802" v="11912" actId="478"/>
          <ac:spMkLst>
            <pc:docMk/>
            <pc:sldMk cId="2205179365" sldId="2457"/>
            <ac:spMk id="11" creationId="{E1B701AA-E2D5-468D-9B56-273B4ABD3BEB}"/>
          </ac:spMkLst>
        </pc:spChg>
        <pc:spChg chg="mod">
          <ac:chgData name="Shared Drive" userId="a8e99ec4-c3c1-49ac-ba97-2c12eee91f6a" providerId="ADAL" clId="{57C09E5B-D24B-43F8-B551-0261DA2F353A}" dt="2020-07-22T23:39:02.435" v="11914" actId="20577"/>
          <ac:spMkLst>
            <pc:docMk/>
            <pc:sldMk cId="2205179365" sldId="2457"/>
            <ac:spMk id="109570" creationId="{223E7868-EE74-421B-BC16-3166803BEE2E}"/>
          </ac:spMkLst>
        </pc:spChg>
      </pc:sldChg>
      <pc:sldChg chg="modSp add del">
        <pc:chgData name="Shared Drive" userId="a8e99ec4-c3c1-49ac-ba97-2c12eee91f6a" providerId="ADAL" clId="{57C09E5B-D24B-43F8-B551-0261DA2F353A}" dt="2020-07-23T17:25:11.445" v="16789" actId="2696"/>
        <pc:sldMkLst>
          <pc:docMk/>
          <pc:sldMk cId="2809751268" sldId="2458"/>
        </pc:sldMkLst>
        <pc:spChg chg="mod">
          <ac:chgData name="Shared Drive" userId="a8e99ec4-c3c1-49ac-ba97-2c12eee91f6a" providerId="ADAL" clId="{57C09E5B-D24B-43F8-B551-0261DA2F353A}" dt="2020-07-23T00:19:34.534" v="12700" actId="14100"/>
          <ac:spMkLst>
            <pc:docMk/>
            <pc:sldMk cId="2809751268" sldId="2458"/>
            <ac:spMk id="2" creationId="{0C6A02C1-23E1-4A67-B54C-4CCD3C7088DA}"/>
          </ac:spMkLst>
        </pc:spChg>
      </pc:sldChg>
      <pc:sldChg chg="addSp modSp add mod">
        <pc:chgData name="Shared Drive" userId="a8e99ec4-c3c1-49ac-ba97-2c12eee91f6a" providerId="ADAL" clId="{57C09E5B-D24B-43F8-B551-0261DA2F353A}" dt="2020-07-23T21:01:21.540" v="20538" actId="14100"/>
        <pc:sldMkLst>
          <pc:docMk/>
          <pc:sldMk cId="4100062326" sldId="2458"/>
        </pc:sldMkLst>
        <pc:spChg chg="mod">
          <ac:chgData name="Shared Drive" userId="a8e99ec4-c3c1-49ac-ba97-2c12eee91f6a" providerId="ADAL" clId="{57C09E5B-D24B-43F8-B551-0261DA2F353A}" dt="2020-07-23T21:01:02.727" v="20534" actId="14100"/>
          <ac:spMkLst>
            <pc:docMk/>
            <pc:sldMk cId="4100062326" sldId="2458"/>
            <ac:spMk id="2" creationId="{0C6A02C1-23E1-4A67-B54C-4CCD3C7088DA}"/>
          </ac:spMkLst>
        </pc:spChg>
        <pc:spChg chg="add">
          <ac:chgData name="Shared Drive" userId="a8e99ec4-c3c1-49ac-ba97-2c12eee91f6a" providerId="ADAL" clId="{57C09E5B-D24B-43F8-B551-0261DA2F353A}" dt="2020-07-23T21:01:13.826" v="20535" actId="22"/>
          <ac:spMkLst>
            <pc:docMk/>
            <pc:sldMk cId="4100062326" sldId="2458"/>
            <ac:spMk id="3" creationId="{77FDB5A0-AD74-4C14-96AE-7A57171818E1}"/>
          </ac:spMkLst>
        </pc:spChg>
        <pc:spChg chg="add mod">
          <ac:chgData name="Shared Drive" userId="a8e99ec4-c3c1-49ac-ba97-2c12eee91f6a" providerId="ADAL" clId="{57C09E5B-D24B-43F8-B551-0261DA2F353A}" dt="2020-07-23T21:01:21.540" v="20538" actId="14100"/>
          <ac:spMkLst>
            <pc:docMk/>
            <pc:sldMk cId="4100062326" sldId="2458"/>
            <ac:spMk id="5" creationId="{0F782F5B-BA9A-4EFC-9DCC-5D5BBDE843BA}"/>
          </ac:spMkLst>
        </pc:spChg>
        <pc:spChg chg="mod">
          <ac:chgData name="Shared Drive" userId="a8e99ec4-c3c1-49ac-ba97-2c12eee91f6a" providerId="ADAL" clId="{57C09E5B-D24B-43F8-B551-0261DA2F353A}" dt="2020-07-23T21:00:42.186" v="20533"/>
          <ac:spMkLst>
            <pc:docMk/>
            <pc:sldMk cId="4100062326" sldId="2458"/>
            <ac:spMk id="109570" creationId="{223E7868-EE74-421B-BC16-3166803BEE2E}"/>
          </ac:spMkLst>
        </pc:spChg>
      </pc:sldChg>
      <pc:sldChg chg="addSp delSp modSp new mod modClrScheme chgLayout modNotesTx">
        <pc:chgData name="Shared Drive" userId="a8e99ec4-c3c1-49ac-ba97-2c12eee91f6a" providerId="ADAL" clId="{57C09E5B-D24B-43F8-B551-0261DA2F353A}" dt="2020-07-23T22:57:35.402" v="23485" actId="313"/>
        <pc:sldMkLst>
          <pc:docMk/>
          <pc:sldMk cId="619288048" sldId="2459"/>
        </pc:sldMkLst>
        <pc:spChg chg="del">
          <ac:chgData name="Shared Drive" userId="a8e99ec4-c3c1-49ac-ba97-2c12eee91f6a" providerId="ADAL" clId="{57C09E5B-D24B-43F8-B551-0261DA2F353A}" dt="2020-07-23T13:45:47.035" v="13091" actId="700"/>
          <ac:spMkLst>
            <pc:docMk/>
            <pc:sldMk cId="619288048" sldId="2459"/>
            <ac:spMk id="2" creationId="{AB200AB2-6DC9-4BD0-AD10-AB1CD607DEE6}"/>
          </ac:spMkLst>
        </pc:spChg>
        <pc:spChg chg="del">
          <ac:chgData name="Shared Drive" userId="a8e99ec4-c3c1-49ac-ba97-2c12eee91f6a" providerId="ADAL" clId="{57C09E5B-D24B-43F8-B551-0261DA2F353A}" dt="2020-07-23T13:45:47.035" v="13091" actId="700"/>
          <ac:spMkLst>
            <pc:docMk/>
            <pc:sldMk cId="619288048" sldId="2459"/>
            <ac:spMk id="3" creationId="{7E516AF7-0F8C-4FEA-A893-A080AB0A5A64}"/>
          </ac:spMkLst>
        </pc:spChg>
        <pc:spChg chg="del">
          <ac:chgData name="Shared Drive" userId="a8e99ec4-c3c1-49ac-ba97-2c12eee91f6a" providerId="ADAL" clId="{57C09E5B-D24B-43F8-B551-0261DA2F353A}" dt="2020-07-23T13:45:47.035" v="13091" actId="700"/>
          <ac:spMkLst>
            <pc:docMk/>
            <pc:sldMk cId="619288048" sldId="2459"/>
            <ac:spMk id="4" creationId="{D2E59268-D718-484A-BADF-2ACA0A946DEA}"/>
          </ac:spMkLst>
        </pc:spChg>
        <pc:spChg chg="del">
          <ac:chgData name="Shared Drive" userId="a8e99ec4-c3c1-49ac-ba97-2c12eee91f6a" providerId="ADAL" clId="{57C09E5B-D24B-43F8-B551-0261DA2F353A}" dt="2020-07-23T13:45:47.035" v="13091" actId="700"/>
          <ac:spMkLst>
            <pc:docMk/>
            <pc:sldMk cId="619288048" sldId="2459"/>
            <ac:spMk id="5" creationId="{EC29A910-62FD-4E0B-AA06-4913A5F42386}"/>
          </ac:spMkLst>
        </pc:spChg>
        <pc:spChg chg="del">
          <ac:chgData name="Shared Drive" userId="a8e99ec4-c3c1-49ac-ba97-2c12eee91f6a" providerId="ADAL" clId="{57C09E5B-D24B-43F8-B551-0261DA2F353A}" dt="2020-07-23T13:45:47.035" v="13091" actId="700"/>
          <ac:spMkLst>
            <pc:docMk/>
            <pc:sldMk cId="619288048" sldId="2459"/>
            <ac:spMk id="6" creationId="{536E1B80-F549-47ED-882D-AAF4AF9A4C43}"/>
          </ac:spMkLst>
        </pc:spChg>
        <pc:spChg chg="del">
          <ac:chgData name="Shared Drive" userId="a8e99ec4-c3c1-49ac-ba97-2c12eee91f6a" providerId="ADAL" clId="{57C09E5B-D24B-43F8-B551-0261DA2F353A}" dt="2020-07-23T13:45:47.035" v="13091" actId="700"/>
          <ac:spMkLst>
            <pc:docMk/>
            <pc:sldMk cId="619288048" sldId="2459"/>
            <ac:spMk id="7" creationId="{924A4BB6-A147-408F-BAEE-2C710F2172B3}"/>
          </ac:spMkLst>
        </pc:spChg>
        <pc:spChg chg="del">
          <ac:chgData name="Shared Drive" userId="a8e99ec4-c3c1-49ac-ba97-2c12eee91f6a" providerId="ADAL" clId="{57C09E5B-D24B-43F8-B551-0261DA2F353A}" dt="2020-07-23T13:45:47.035" v="13091" actId="700"/>
          <ac:spMkLst>
            <pc:docMk/>
            <pc:sldMk cId="619288048" sldId="2459"/>
            <ac:spMk id="8" creationId="{1A59CCAE-2F90-49E1-B362-BC78E47006C6}"/>
          </ac:spMkLst>
        </pc:spChg>
        <pc:spChg chg="del">
          <ac:chgData name="Shared Drive" userId="a8e99ec4-c3c1-49ac-ba97-2c12eee91f6a" providerId="ADAL" clId="{57C09E5B-D24B-43F8-B551-0261DA2F353A}" dt="2020-07-23T13:45:47.035" v="13091" actId="700"/>
          <ac:spMkLst>
            <pc:docMk/>
            <pc:sldMk cId="619288048" sldId="2459"/>
            <ac:spMk id="9" creationId="{1442C55A-A1B3-42EE-856C-3D6CEBA47523}"/>
          </ac:spMkLst>
        </pc:spChg>
        <pc:spChg chg="del">
          <ac:chgData name="Shared Drive" userId="a8e99ec4-c3c1-49ac-ba97-2c12eee91f6a" providerId="ADAL" clId="{57C09E5B-D24B-43F8-B551-0261DA2F353A}" dt="2020-07-23T13:45:47.035" v="13091" actId="700"/>
          <ac:spMkLst>
            <pc:docMk/>
            <pc:sldMk cId="619288048" sldId="2459"/>
            <ac:spMk id="10" creationId="{0AE669A9-4EAD-45E0-8177-CD33C877C2D5}"/>
          </ac:spMkLst>
        </pc:spChg>
        <pc:spChg chg="del">
          <ac:chgData name="Shared Drive" userId="a8e99ec4-c3c1-49ac-ba97-2c12eee91f6a" providerId="ADAL" clId="{57C09E5B-D24B-43F8-B551-0261DA2F353A}" dt="2020-07-23T13:45:47.035" v="13091" actId="700"/>
          <ac:spMkLst>
            <pc:docMk/>
            <pc:sldMk cId="619288048" sldId="2459"/>
            <ac:spMk id="11" creationId="{0E017367-B650-42F1-834B-07B67B0A716F}"/>
          </ac:spMkLst>
        </pc:spChg>
        <pc:spChg chg="add del mod ord">
          <ac:chgData name="Shared Drive" userId="a8e99ec4-c3c1-49ac-ba97-2c12eee91f6a" providerId="ADAL" clId="{57C09E5B-D24B-43F8-B551-0261DA2F353A}" dt="2020-07-23T13:46:01.126" v="13092" actId="700"/>
          <ac:spMkLst>
            <pc:docMk/>
            <pc:sldMk cId="619288048" sldId="2459"/>
            <ac:spMk id="12" creationId="{72275D81-8DAE-450C-B3C7-04DC683171A9}"/>
          </ac:spMkLst>
        </pc:spChg>
        <pc:spChg chg="add del mod ord">
          <ac:chgData name="Shared Drive" userId="a8e99ec4-c3c1-49ac-ba97-2c12eee91f6a" providerId="ADAL" clId="{57C09E5B-D24B-43F8-B551-0261DA2F353A}" dt="2020-07-23T13:46:01.126" v="13092" actId="700"/>
          <ac:spMkLst>
            <pc:docMk/>
            <pc:sldMk cId="619288048" sldId="2459"/>
            <ac:spMk id="13" creationId="{AB092053-1CE0-44AA-99F6-A7D259259220}"/>
          </ac:spMkLst>
        </pc:spChg>
        <pc:spChg chg="add mod ord">
          <ac:chgData name="Shared Drive" userId="a8e99ec4-c3c1-49ac-ba97-2c12eee91f6a" providerId="ADAL" clId="{57C09E5B-D24B-43F8-B551-0261DA2F353A}" dt="2020-07-23T14:04:41.880" v="14247" actId="6549"/>
          <ac:spMkLst>
            <pc:docMk/>
            <pc:sldMk cId="619288048" sldId="2459"/>
            <ac:spMk id="14" creationId="{7BED4F1E-419F-45AA-8DD6-D2B1C5AF8F78}"/>
          </ac:spMkLst>
        </pc:spChg>
        <pc:spChg chg="add mod ord">
          <ac:chgData name="Shared Drive" userId="a8e99ec4-c3c1-49ac-ba97-2c12eee91f6a" providerId="ADAL" clId="{57C09E5B-D24B-43F8-B551-0261DA2F353A}" dt="2020-07-23T14:06:21.475" v="14371" actId="20577"/>
          <ac:spMkLst>
            <pc:docMk/>
            <pc:sldMk cId="619288048" sldId="2459"/>
            <ac:spMk id="15" creationId="{F5E11F51-9B3F-47F3-A9A5-842575F28E31}"/>
          </ac:spMkLst>
        </pc:spChg>
      </pc:sldChg>
      <pc:sldChg chg="addSp modSp new del">
        <pc:chgData name="Shared Drive" userId="a8e99ec4-c3c1-49ac-ba97-2c12eee91f6a" providerId="ADAL" clId="{57C09E5B-D24B-43F8-B551-0261DA2F353A}" dt="2020-07-23T00:32:45.022" v="12830" actId="47"/>
        <pc:sldMkLst>
          <pc:docMk/>
          <pc:sldMk cId="4214385807" sldId="2459"/>
        </pc:sldMkLst>
        <pc:spChg chg="mod">
          <ac:chgData name="Shared Drive" userId="a8e99ec4-c3c1-49ac-ba97-2c12eee91f6a" providerId="ADAL" clId="{57C09E5B-D24B-43F8-B551-0261DA2F353A}" dt="2020-07-23T00:32:33.222" v="12826" actId="20577"/>
          <ac:spMkLst>
            <pc:docMk/>
            <pc:sldMk cId="4214385807" sldId="2459"/>
            <ac:spMk id="2" creationId="{1AC71530-3BD1-4AA8-8F39-D1F8D3E07758}"/>
          </ac:spMkLst>
        </pc:spChg>
        <pc:picChg chg="add mod">
          <ac:chgData name="Shared Drive" userId="a8e99ec4-c3c1-49ac-ba97-2c12eee91f6a" providerId="ADAL" clId="{57C09E5B-D24B-43F8-B551-0261DA2F353A}" dt="2020-07-23T00:32:40.820" v="12829" actId="1076"/>
          <ac:picMkLst>
            <pc:docMk/>
            <pc:sldMk cId="4214385807" sldId="2459"/>
            <ac:picMk id="1026" creationId="{116DA5D5-0DF2-4DD5-969E-93C547EDD1CD}"/>
          </ac:picMkLst>
        </pc:picChg>
      </pc:sldChg>
      <pc:sldChg chg="modSp add ord">
        <pc:chgData name="Shared Drive" userId="a8e99ec4-c3c1-49ac-ba97-2c12eee91f6a" providerId="ADAL" clId="{57C09E5B-D24B-43F8-B551-0261DA2F353A}" dt="2020-07-25T14:37:27.942" v="26511" actId="20577"/>
        <pc:sldMkLst>
          <pc:docMk/>
          <pc:sldMk cId="1009496792" sldId="2460"/>
        </pc:sldMkLst>
        <pc:spChg chg="mod">
          <ac:chgData name="Shared Drive" userId="a8e99ec4-c3c1-49ac-ba97-2c12eee91f6a" providerId="ADAL" clId="{57C09E5B-D24B-43F8-B551-0261DA2F353A}" dt="2020-07-23T13:57:59.716" v="13616" actId="6549"/>
          <ac:spMkLst>
            <pc:docMk/>
            <pc:sldMk cId="1009496792" sldId="2460"/>
            <ac:spMk id="2" creationId="{00000000-0000-0000-0000-000000000000}"/>
          </ac:spMkLst>
        </pc:spChg>
        <pc:spChg chg="mod">
          <ac:chgData name="Shared Drive" userId="a8e99ec4-c3c1-49ac-ba97-2c12eee91f6a" providerId="ADAL" clId="{57C09E5B-D24B-43F8-B551-0261DA2F353A}" dt="2020-07-23T13:58:03.636" v="13617" actId="6549"/>
          <ac:spMkLst>
            <pc:docMk/>
            <pc:sldMk cId="1009496792" sldId="2460"/>
            <ac:spMk id="3" creationId="{00000000-0000-0000-0000-000000000000}"/>
          </ac:spMkLst>
        </pc:spChg>
        <pc:spChg chg="mod">
          <ac:chgData name="Shared Drive" userId="a8e99ec4-c3c1-49ac-ba97-2c12eee91f6a" providerId="ADAL" clId="{57C09E5B-D24B-43F8-B551-0261DA2F353A}" dt="2020-07-23T13:57:56.184" v="13615" actId="6549"/>
          <ac:spMkLst>
            <pc:docMk/>
            <pc:sldMk cId="1009496792" sldId="2460"/>
            <ac:spMk id="4" creationId="{00000000-0000-0000-0000-000000000000}"/>
          </ac:spMkLst>
        </pc:spChg>
        <pc:spChg chg="mod">
          <ac:chgData name="Shared Drive" userId="a8e99ec4-c3c1-49ac-ba97-2c12eee91f6a" providerId="ADAL" clId="{57C09E5B-D24B-43F8-B551-0261DA2F353A}" dt="2020-07-23T13:57:49.103" v="13614" actId="6549"/>
          <ac:spMkLst>
            <pc:docMk/>
            <pc:sldMk cId="1009496792" sldId="2460"/>
            <ac:spMk id="5" creationId="{00000000-0000-0000-0000-000000000000}"/>
          </ac:spMkLst>
        </pc:spChg>
        <pc:spChg chg="mod">
          <ac:chgData name="Shared Drive" userId="a8e99ec4-c3c1-49ac-ba97-2c12eee91f6a" providerId="ADAL" clId="{57C09E5B-D24B-43F8-B551-0261DA2F353A}" dt="2020-07-23T15:33:17.002" v="15754" actId="20577"/>
          <ac:spMkLst>
            <pc:docMk/>
            <pc:sldMk cId="1009496792" sldId="2460"/>
            <ac:spMk id="10" creationId="{EE2EF0F5-DCDF-421A-AA7F-258DF03B01B4}"/>
          </ac:spMkLst>
        </pc:spChg>
        <pc:spChg chg="mod">
          <ac:chgData name="Shared Drive" userId="a8e99ec4-c3c1-49ac-ba97-2c12eee91f6a" providerId="ADAL" clId="{57C09E5B-D24B-43F8-B551-0261DA2F353A}" dt="2020-07-23T14:02:58.919" v="14110" actId="20577"/>
          <ac:spMkLst>
            <pc:docMk/>
            <pc:sldMk cId="1009496792" sldId="2460"/>
            <ac:spMk id="21" creationId="{00000000-0000-0000-0000-000000000000}"/>
          </ac:spMkLst>
        </pc:spChg>
        <pc:spChg chg="mod">
          <ac:chgData name="Shared Drive" userId="a8e99ec4-c3c1-49ac-ba97-2c12eee91f6a" providerId="ADAL" clId="{57C09E5B-D24B-43F8-B551-0261DA2F353A}" dt="2020-07-23T15:32:13.502" v="15705" actId="20577"/>
          <ac:spMkLst>
            <pc:docMk/>
            <pc:sldMk cId="1009496792" sldId="2460"/>
            <ac:spMk id="22" creationId="{00000000-0000-0000-0000-000000000000}"/>
          </ac:spMkLst>
        </pc:spChg>
        <pc:spChg chg="mod">
          <ac:chgData name="Shared Drive" userId="a8e99ec4-c3c1-49ac-ba97-2c12eee91f6a" providerId="ADAL" clId="{57C09E5B-D24B-43F8-B551-0261DA2F353A}" dt="2020-07-23T15:31:56.555" v="15690" actId="20577"/>
          <ac:spMkLst>
            <pc:docMk/>
            <pc:sldMk cId="1009496792" sldId="2460"/>
            <ac:spMk id="23" creationId="{00000000-0000-0000-0000-000000000000}"/>
          </ac:spMkLst>
        </pc:spChg>
        <pc:spChg chg="mod">
          <ac:chgData name="Shared Drive" userId="a8e99ec4-c3c1-49ac-ba97-2c12eee91f6a" providerId="ADAL" clId="{57C09E5B-D24B-43F8-B551-0261DA2F353A}" dt="2020-07-25T14:37:27.942" v="26511" actId="20577"/>
          <ac:spMkLst>
            <pc:docMk/>
            <pc:sldMk cId="1009496792" sldId="2460"/>
            <ac:spMk id="24" creationId="{00000000-0000-0000-0000-000000000000}"/>
          </ac:spMkLst>
        </pc:spChg>
      </pc:sldChg>
      <pc:sldChg chg="modSp new">
        <pc:chgData name="Shared Drive" userId="a8e99ec4-c3c1-49ac-ba97-2c12eee91f6a" providerId="ADAL" clId="{57C09E5B-D24B-43F8-B551-0261DA2F353A}" dt="2020-07-23T17:38:03.274" v="16866" actId="6549"/>
        <pc:sldMkLst>
          <pc:docMk/>
          <pc:sldMk cId="169644543" sldId="2461"/>
        </pc:sldMkLst>
        <pc:spChg chg="mod">
          <ac:chgData name="Shared Drive" userId="a8e99ec4-c3c1-49ac-ba97-2c12eee91f6a" providerId="ADAL" clId="{57C09E5B-D24B-43F8-B551-0261DA2F353A}" dt="2020-07-23T14:10:49.168" v="14548" actId="20577"/>
          <ac:spMkLst>
            <pc:docMk/>
            <pc:sldMk cId="169644543" sldId="2461"/>
            <ac:spMk id="2" creationId="{1F7C39FD-C326-4896-8EB4-4A53CFABC5BA}"/>
          </ac:spMkLst>
        </pc:spChg>
        <pc:spChg chg="mod">
          <ac:chgData name="Shared Drive" userId="a8e99ec4-c3c1-49ac-ba97-2c12eee91f6a" providerId="ADAL" clId="{57C09E5B-D24B-43F8-B551-0261DA2F353A}" dt="2020-07-23T17:38:03.274" v="16866" actId="6549"/>
          <ac:spMkLst>
            <pc:docMk/>
            <pc:sldMk cId="169644543" sldId="2461"/>
            <ac:spMk id="3" creationId="{C17F9393-BEC6-4E90-A035-11C01DDE16FD}"/>
          </ac:spMkLst>
        </pc:spChg>
      </pc:sldChg>
      <pc:sldChg chg="addSp delSp modSp new mod modClrScheme chgLayout">
        <pc:chgData name="Shared Drive" userId="a8e99ec4-c3c1-49ac-ba97-2c12eee91f6a" providerId="ADAL" clId="{57C09E5B-D24B-43F8-B551-0261DA2F353A}" dt="2020-07-23T17:37:18.288" v="16864" actId="20577"/>
        <pc:sldMkLst>
          <pc:docMk/>
          <pc:sldMk cId="1343691056" sldId="2462"/>
        </pc:sldMkLst>
        <pc:spChg chg="del mod ord">
          <ac:chgData name="Shared Drive" userId="a8e99ec4-c3c1-49ac-ba97-2c12eee91f6a" providerId="ADAL" clId="{57C09E5B-D24B-43F8-B551-0261DA2F353A}" dt="2020-07-23T15:30:26.564" v="15510" actId="700"/>
          <ac:spMkLst>
            <pc:docMk/>
            <pc:sldMk cId="1343691056" sldId="2462"/>
            <ac:spMk id="2" creationId="{9EC2D0D2-40D7-4AC7-81F3-105A6381F36A}"/>
          </ac:spMkLst>
        </pc:spChg>
        <pc:spChg chg="add mod ord">
          <ac:chgData name="Shared Drive" userId="a8e99ec4-c3c1-49ac-ba97-2c12eee91f6a" providerId="ADAL" clId="{57C09E5B-D24B-43F8-B551-0261DA2F353A}" dt="2020-07-23T16:36:45.376" v="16053" actId="404"/>
          <ac:spMkLst>
            <pc:docMk/>
            <pc:sldMk cId="1343691056" sldId="2462"/>
            <ac:spMk id="3" creationId="{B5A8057A-2DA8-4CD8-82CE-244518FFACBF}"/>
          </ac:spMkLst>
        </pc:spChg>
        <pc:spChg chg="add mod ord">
          <ac:chgData name="Shared Drive" userId="a8e99ec4-c3c1-49ac-ba97-2c12eee91f6a" providerId="ADAL" clId="{57C09E5B-D24B-43F8-B551-0261DA2F353A}" dt="2020-07-23T17:37:18.288" v="16864" actId="20577"/>
          <ac:spMkLst>
            <pc:docMk/>
            <pc:sldMk cId="1343691056" sldId="2462"/>
            <ac:spMk id="4" creationId="{4F956C07-B327-48FD-A944-B4BC05772B44}"/>
          </ac:spMkLst>
        </pc:spChg>
      </pc:sldChg>
      <pc:sldChg chg="add">
        <pc:chgData name="Shared Drive" userId="a8e99ec4-c3c1-49ac-ba97-2c12eee91f6a" providerId="ADAL" clId="{57C09E5B-D24B-43F8-B551-0261DA2F353A}" dt="2020-07-23T17:26:13.691" v="16791"/>
        <pc:sldMkLst>
          <pc:docMk/>
          <pc:sldMk cId="3328378218" sldId="2463"/>
        </pc:sldMkLst>
      </pc:sldChg>
      <pc:sldChg chg="add">
        <pc:chgData name="Shared Drive" userId="a8e99ec4-c3c1-49ac-ba97-2c12eee91f6a" providerId="ADAL" clId="{57C09E5B-D24B-43F8-B551-0261DA2F353A}" dt="2020-07-23T17:26:13.691" v="16791"/>
        <pc:sldMkLst>
          <pc:docMk/>
          <pc:sldMk cId="3701978093" sldId="2464"/>
        </pc:sldMkLst>
      </pc:sldChg>
      <pc:sldChg chg="add">
        <pc:chgData name="Shared Drive" userId="a8e99ec4-c3c1-49ac-ba97-2c12eee91f6a" providerId="ADAL" clId="{57C09E5B-D24B-43F8-B551-0261DA2F353A}" dt="2020-07-23T17:26:13.691" v="16791"/>
        <pc:sldMkLst>
          <pc:docMk/>
          <pc:sldMk cId="658036970" sldId="2465"/>
        </pc:sldMkLst>
      </pc:sldChg>
      <pc:sldChg chg="modSp add">
        <pc:chgData name="Shared Drive" userId="a8e99ec4-c3c1-49ac-ba97-2c12eee91f6a" providerId="ADAL" clId="{57C09E5B-D24B-43F8-B551-0261DA2F353A}" dt="2020-07-25T14:35:37.799" v="26442" actId="20577"/>
        <pc:sldMkLst>
          <pc:docMk/>
          <pc:sldMk cId="4196890916" sldId="2466"/>
        </pc:sldMkLst>
        <pc:spChg chg="mod">
          <ac:chgData name="Shared Drive" userId="a8e99ec4-c3c1-49ac-ba97-2c12eee91f6a" providerId="ADAL" clId="{57C09E5B-D24B-43F8-B551-0261DA2F353A}" dt="2020-07-25T14:35:37.799" v="26442" actId="20577"/>
          <ac:spMkLst>
            <pc:docMk/>
            <pc:sldMk cId="4196890916" sldId="2466"/>
            <ac:spMk id="24" creationId="{00000000-0000-0000-0000-000000000000}"/>
          </ac:spMkLst>
        </pc:spChg>
      </pc:sldChg>
      <pc:sldChg chg="modSp add">
        <pc:chgData name="Shared Drive" userId="a8e99ec4-c3c1-49ac-ba97-2c12eee91f6a" providerId="ADAL" clId="{57C09E5B-D24B-43F8-B551-0261DA2F353A}" dt="2020-07-23T19:10:15.594" v="20387" actId="6549"/>
        <pc:sldMkLst>
          <pc:docMk/>
          <pc:sldMk cId="2810949381" sldId="2467"/>
        </pc:sldMkLst>
        <pc:spChg chg="mod">
          <ac:chgData name="Shared Drive" userId="a8e99ec4-c3c1-49ac-ba97-2c12eee91f6a" providerId="ADAL" clId="{57C09E5B-D24B-43F8-B551-0261DA2F353A}" dt="2020-07-23T18:14:11.394" v="18241" actId="20577"/>
          <ac:spMkLst>
            <pc:docMk/>
            <pc:sldMk cId="2810949381" sldId="2467"/>
            <ac:spMk id="10" creationId="{EE2EF0F5-DCDF-421A-AA7F-258DF03B01B4}"/>
          </ac:spMkLst>
        </pc:spChg>
        <pc:spChg chg="mod">
          <ac:chgData name="Shared Drive" userId="a8e99ec4-c3c1-49ac-ba97-2c12eee91f6a" providerId="ADAL" clId="{57C09E5B-D24B-43F8-B551-0261DA2F353A}" dt="2020-07-23T19:10:15.594" v="20387" actId="6549"/>
          <ac:spMkLst>
            <pc:docMk/>
            <pc:sldMk cId="2810949381" sldId="2467"/>
            <ac:spMk id="17" creationId="{EE31573E-B22B-45F3-89D5-8D59571BDB20}"/>
          </ac:spMkLst>
        </pc:spChg>
      </pc:sldChg>
      <pc:sldChg chg="addSp delSp modSp add mod">
        <pc:chgData name="Shared Drive" userId="a8e99ec4-c3c1-49ac-ba97-2c12eee91f6a" providerId="ADAL" clId="{57C09E5B-D24B-43F8-B551-0261DA2F353A}" dt="2020-07-24T00:18:45.193" v="23491" actId="313"/>
        <pc:sldMkLst>
          <pc:docMk/>
          <pc:sldMk cId="2153598786" sldId="2468"/>
        </pc:sldMkLst>
        <pc:spChg chg="add mod">
          <ac:chgData name="Shared Drive" userId="a8e99ec4-c3c1-49ac-ba97-2c12eee91f6a" providerId="ADAL" clId="{57C09E5B-D24B-43F8-B551-0261DA2F353A}" dt="2020-07-24T00:18:45.193" v="23491" actId="313"/>
          <ac:spMkLst>
            <pc:docMk/>
            <pc:sldMk cId="2153598786" sldId="2468"/>
            <ac:spMk id="2" creationId="{F7207BD4-28BA-403D-B574-7D1A4CE2B7C5}"/>
          </ac:spMkLst>
        </pc:spChg>
        <pc:spChg chg="del">
          <ac:chgData name="Shared Drive" userId="a8e99ec4-c3c1-49ac-ba97-2c12eee91f6a" providerId="ADAL" clId="{57C09E5B-D24B-43F8-B551-0261DA2F353A}" dt="2020-07-23T17:51:32.161" v="17452" actId="478"/>
          <ac:spMkLst>
            <pc:docMk/>
            <pc:sldMk cId="2153598786" sldId="2468"/>
            <ac:spMk id="8" creationId="{086B1C3A-7077-4102-AC77-E5C053B52D7C}"/>
          </ac:spMkLst>
        </pc:spChg>
        <pc:spChg chg="mod">
          <ac:chgData name="Shared Drive" userId="a8e99ec4-c3c1-49ac-ba97-2c12eee91f6a" providerId="ADAL" clId="{57C09E5B-D24B-43F8-B551-0261DA2F353A}" dt="2020-07-23T17:43:34.579" v="17235" actId="20577"/>
          <ac:spMkLst>
            <pc:docMk/>
            <pc:sldMk cId="2153598786" sldId="2468"/>
            <ac:spMk id="218" creationId="{E8798B27-8ADE-46BB-AF80-255BC40B13CE}"/>
          </ac:spMkLst>
        </pc:spChg>
      </pc:sldChg>
      <pc:sldChg chg="addSp modSp new mod modClrScheme chgLayout">
        <pc:chgData name="Shared Drive" userId="a8e99ec4-c3c1-49ac-ba97-2c12eee91f6a" providerId="ADAL" clId="{57C09E5B-D24B-43F8-B551-0261DA2F353A}" dt="2020-07-24T23:50:23.077" v="26279" actId="20577"/>
        <pc:sldMkLst>
          <pc:docMk/>
          <pc:sldMk cId="2260053826" sldId="2469"/>
        </pc:sldMkLst>
        <pc:spChg chg="mod ord">
          <ac:chgData name="Shared Drive" userId="a8e99ec4-c3c1-49ac-ba97-2c12eee91f6a" providerId="ADAL" clId="{57C09E5B-D24B-43F8-B551-0261DA2F353A}" dt="2020-07-23T17:43:12.630" v="17216" actId="20577"/>
          <ac:spMkLst>
            <pc:docMk/>
            <pc:sldMk cId="2260053826" sldId="2469"/>
            <ac:spMk id="2" creationId="{06B6ADA0-B79C-45AC-8C1B-954C94F371B4}"/>
          </ac:spMkLst>
        </pc:spChg>
        <pc:spChg chg="add mod ord">
          <ac:chgData name="Shared Drive" userId="a8e99ec4-c3c1-49ac-ba97-2c12eee91f6a" providerId="ADAL" clId="{57C09E5B-D24B-43F8-B551-0261DA2F353A}" dt="2020-07-24T23:50:23.077" v="26279" actId="20577"/>
          <ac:spMkLst>
            <pc:docMk/>
            <pc:sldMk cId="2260053826" sldId="2469"/>
            <ac:spMk id="3" creationId="{85A4DE3A-BA96-4BDA-B630-B7A0B5765AE2}"/>
          </ac:spMkLst>
        </pc:spChg>
      </pc:sldChg>
      <pc:sldChg chg="modSp new">
        <pc:chgData name="Shared Drive" userId="a8e99ec4-c3c1-49ac-ba97-2c12eee91f6a" providerId="ADAL" clId="{57C09E5B-D24B-43F8-B551-0261DA2F353A}" dt="2020-07-23T18:09:51.156" v="18201" actId="12"/>
        <pc:sldMkLst>
          <pc:docMk/>
          <pc:sldMk cId="1218035178" sldId="2470"/>
        </pc:sldMkLst>
        <pc:spChg chg="mod">
          <ac:chgData name="Shared Drive" userId="a8e99ec4-c3c1-49ac-ba97-2c12eee91f6a" providerId="ADAL" clId="{57C09E5B-D24B-43F8-B551-0261DA2F353A}" dt="2020-07-23T17:57:39.252" v="17556" actId="20577"/>
          <ac:spMkLst>
            <pc:docMk/>
            <pc:sldMk cId="1218035178" sldId="2470"/>
            <ac:spMk id="2" creationId="{7AFF21D7-9A5F-4FAB-8951-345318B73281}"/>
          </ac:spMkLst>
        </pc:spChg>
        <pc:spChg chg="mod">
          <ac:chgData name="Shared Drive" userId="a8e99ec4-c3c1-49ac-ba97-2c12eee91f6a" providerId="ADAL" clId="{57C09E5B-D24B-43F8-B551-0261DA2F353A}" dt="2020-07-23T18:09:51.156" v="18201" actId="12"/>
          <ac:spMkLst>
            <pc:docMk/>
            <pc:sldMk cId="1218035178" sldId="2470"/>
            <ac:spMk id="3" creationId="{F72E4EB6-100C-474F-BA67-E5DD14FA91BE}"/>
          </ac:spMkLst>
        </pc:spChg>
      </pc:sldChg>
      <pc:sldChg chg="delSp modSp add ord">
        <pc:chgData name="Shared Drive" userId="a8e99ec4-c3c1-49ac-ba97-2c12eee91f6a" providerId="ADAL" clId="{57C09E5B-D24B-43F8-B551-0261DA2F353A}" dt="2020-07-23T18:10:52.871" v="18220" actId="478"/>
        <pc:sldMkLst>
          <pc:docMk/>
          <pc:sldMk cId="1480946663" sldId="2471"/>
        </pc:sldMkLst>
        <pc:spChg chg="del">
          <ac:chgData name="Shared Drive" userId="a8e99ec4-c3c1-49ac-ba97-2c12eee91f6a" providerId="ADAL" clId="{57C09E5B-D24B-43F8-B551-0261DA2F353A}" dt="2020-07-23T18:10:52.871" v="18220" actId="478"/>
          <ac:spMkLst>
            <pc:docMk/>
            <pc:sldMk cId="1480946663" sldId="2471"/>
            <ac:spMk id="11" creationId="{E1B701AA-E2D5-468D-9B56-273B4ABD3BEB}"/>
          </ac:spMkLst>
        </pc:spChg>
        <pc:spChg chg="mod">
          <ac:chgData name="Shared Drive" userId="a8e99ec4-c3c1-49ac-ba97-2c12eee91f6a" providerId="ADAL" clId="{57C09E5B-D24B-43F8-B551-0261DA2F353A}" dt="2020-07-23T18:10:46.431" v="18219" actId="20577"/>
          <ac:spMkLst>
            <pc:docMk/>
            <pc:sldMk cId="1480946663" sldId="2471"/>
            <ac:spMk id="109570" creationId="{223E7868-EE74-421B-BC16-3166803BEE2E}"/>
          </ac:spMkLst>
        </pc:spChg>
      </pc:sldChg>
      <pc:sldChg chg="add">
        <pc:chgData name="Shared Drive" userId="a8e99ec4-c3c1-49ac-ba97-2c12eee91f6a" providerId="ADAL" clId="{57C09E5B-D24B-43F8-B551-0261DA2F353A}" dt="2020-07-23T18:16:49.545" v="18294"/>
        <pc:sldMkLst>
          <pc:docMk/>
          <pc:sldMk cId="1413718590" sldId="2472"/>
        </pc:sldMkLst>
      </pc:sldChg>
      <pc:sldChg chg="add del">
        <pc:chgData name="Shared Drive" userId="a8e99ec4-c3c1-49ac-ba97-2c12eee91f6a" providerId="ADAL" clId="{57C09E5B-D24B-43F8-B551-0261DA2F353A}" dt="2020-07-23T18:09:03.307" v="18112" actId="47"/>
        <pc:sldMkLst>
          <pc:docMk/>
          <pc:sldMk cId="3875156991" sldId="2472"/>
        </pc:sldMkLst>
      </pc:sldChg>
      <pc:sldChg chg="add modAnim">
        <pc:chgData name="Shared Drive" userId="a8e99ec4-c3c1-49ac-ba97-2c12eee91f6a" providerId="ADAL" clId="{57C09E5B-D24B-43F8-B551-0261DA2F353A}" dt="2020-07-23T19:06:59.702" v="20314"/>
        <pc:sldMkLst>
          <pc:docMk/>
          <pc:sldMk cId="41430461" sldId="2473"/>
        </pc:sldMkLst>
      </pc:sldChg>
      <pc:sldChg chg="addSp modSp add mod modAnim">
        <pc:chgData name="Shared Drive" userId="a8e99ec4-c3c1-49ac-ba97-2c12eee91f6a" providerId="ADAL" clId="{57C09E5B-D24B-43F8-B551-0261DA2F353A}" dt="2020-07-23T21:18:23.274" v="20975" actId="20577"/>
        <pc:sldMkLst>
          <pc:docMk/>
          <pc:sldMk cId="3088618429" sldId="2474"/>
        </pc:sldMkLst>
        <pc:spChg chg="add mod">
          <ac:chgData name="Shared Drive" userId="a8e99ec4-c3c1-49ac-ba97-2c12eee91f6a" providerId="ADAL" clId="{57C09E5B-D24B-43F8-B551-0261DA2F353A}" dt="2020-07-23T18:21:38.856" v="18371" actId="1076"/>
          <ac:spMkLst>
            <pc:docMk/>
            <pc:sldMk cId="3088618429" sldId="2474"/>
            <ac:spMk id="6" creationId="{8839CA14-1A12-4A21-AE61-CA97F15651A3}"/>
          </ac:spMkLst>
        </pc:spChg>
        <pc:spChg chg="add mod">
          <ac:chgData name="Shared Drive" userId="a8e99ec4-c3c1-49ac-ba97-2c12eee91f6a" providerId="ADAL" clId="{57C09E5B-D24B-43F8-B551-0261DA2F353A}" dt="2020-07-23T18:23:36.441" v="18385" actId="1076"/>
          <ac:spMkLst>
            <pc:docMk/>
            <pc:sldMk cId="3088618429" sldId="2474"/>
            <ac:spMk id="8" creationId="{DA00C575-9656-4F1A-8249-8182BB3D3084}"/>
          </ac:spMkLst>
        </pc:spChg>
        <pc:spChg chg="mod">
          <ac:chgData name="Shared Drive" userId="a8e99ec4-c3c1-49ac-ba97-2c12eee91f6a" providerId="ADAL" clId="{57C09E5B-D24B-43F8-B551-0261DA2F353A}" dt="2020-07-23T21:18:23.274" v="20975" actId="20577"/>
          <ac:spMkLst>
            <pc:docMk/>
            <pc:sldMk cId="3088618429" sldId="2474"/>
            <ac:spMk id="10" creationId="{EE2EF0F5-DCDF-421A-AA7F-258DF03B01B4}"/>
          </ac:spMkLst>
        </pc:spChg>
        <pc:spChg chg="add mod">
          <ac:chgData name="Shared Drive" userId="a8e99ec4-c3c1-49ac-ba97-2c12eee91f6a" providerId="ADAL" clId="{57C09E5B-D24B-43F8-B551-0261DA2F353A}" dt="2020-07-23T18:29:56.686" v="18724" actId="14100"/>
          <ac:spMkLst>
            <pc:docMk/>
            <pc:sldMk cId="3088618429" sldId="2474"/>
            <ac:spMk id="11" creationId="{9E17496D-048A-4BD9-9BC7-38DD8B9AC9E7}"/>
          </ac:spMkLst>
        </pc:spChg>
        <pc:spChg chg="add mod">
          <ac:chgData name="Shared Drive" userId="a8e99ec4-c3c1-49ac-ba97-2c12eee91f6a" providerId="ADAL" clId="{57C09E5B-D24B-43F8-B551-0261DA2F353A}" dt="2020-07-23T18:30:33.151" v="18802" actId="114"/>
          <ac:spMkLst>
            <pc:docMk/>
            <pc:sldMk cId="3088618429" sldId="2474"/>
            <ac:spMk id="12" creationId="{57D3B9F5-9602-4044-82E4-4989EFE482F5}"/>
          </ac:spMkLst>
        </pc:spChg>
        <pc:spChg chg="mod">
          <ac:chgData name="Shared Drive" userId="a8e99ec4-c3c1-49ac-ba97-2c12eee91f6a" providerId="ADAL" clId="{57C09E5B-D24B-43F8-B551-0261DA2F353A}" dt="2020-07-23T19:09:57.463" v="20359" actId="20577"/>
          <ac:spMkLst>
            <pc:docMk/>
            <pc:sldMk cId="3088618429" sldId="2474"/>
            <ac:spMk id="17" creationId="{EE31573E-B22B-45F3-89D5-8D59571BDB20}"/>
          </ac:spMkLst>
        </pc:spChg>
        <pc:spChg chg="add mod">
          <ac:chgData name="Shared Drive" userId="a8e99ec4-c3c1-49ac-ba97-2c12eee91f6a" providerId="ADAL" clId="{57C09E5B-D24B-43F8-B551-0261DA2F353A}" dt="2020-07-23T18:29:49.967" v="18722" actId="14100"/>
          <ac:spMkLst>
            <pc:docMk/>
            <pc:sldMk cId="3088618429" sldId="2474"/>
            <ac:spMk id="19" creationId="{BE316735-0A78-46B2-8421-E10E59AE30EF}"/>
          </ac:spMkLst>
        </pc:spChg>
        <pc:spChg chg="mod">
          <ac:chgData name="Shared Drive" userId="a8e99ec4-c3c1-49ac-ba97-2c12eee91f6a" providerId="ADAL" clId="{57C09E5B-D24B-43F8-B551-0261DA2F353A}" dt="2020-07-23T18:20:55.310" v="18327" actId="207"/>
          <ac:spMkLst>
            <pc:docMk/>
            <pc:sldMk cId="3088618429" sldId="2474"/>
            <ac:spMk id="21" creationId="{00000000-0000-0000-0000-000000000000}"/>
          </ac:spMkLst>
        </pc:spChg>
        <pc:spChg chg="mod">
          <ac:chgData name="Shared Drive" userId="a8e99ec4-c3c1-49ac-ba97-2c12eee91f6a" providerId="ADAL" clId="{57C09E5B-D24B-43F8-B551-0261DA2F353A}" dt="2020-07-23T18:20:55.310" v="18327" actId="207"/>
          <ac:spMkLst>
            <pc:docMk/>
            <pc:sldMk cId="3088618429" sldId="2474"/>
            <ac:spMk id="22" creationId="{00000000-0000-0000-0000-000000000000}"/>
          </ac:spMkLst>
        </pc:spChg>
        <pc:spChg chg="mod">
          <ac:chgData name="Shared Drive" userId="a8e99ec4-c3c1-49ac-ba97-2c12eee91f6a" providerId="ADAL" clId="{57C09E5B-D24B-43F8-B551-0261DA2F353A}" dt="2020-07-23T18:20:55.310" v="18327" actId="207"/>
          <ac:spMkLst>
            <pc:docMk/>
            <pc:sldMk cId="3088618429" sldId="2474"/>
            <ac:spMk id="23" creationId="{00000000-0000-0000-0000-000000000000}"/>
          </ac:spMkLst>
        </pc:spChg>
        <pc:spChg chg="add mod">
          <ac:chgData name="Shared Drive" userId="a8e99ec4-c3c1-49ac-ba97-2c12eee91f6a" providerId="ADAL" clId="{57C09E5B-D24B-43F8-B551-0261DA2F353A}" dt="2020-07-23T18:30:37.558" v="18803" actId="114"/>
          <ac:spMkLst>
            <pc:docMk/>
            <pc:sldMk cId="3088618429" sldId="2474"/>
            <ac:spMk id="27" creationId="{D84D6C6F-8CEB-4B5D-BF91-8C0B56F6E708}"/>
          </ac:spMkLst>
        </pc:spChg>
      </pc:sldChg>
      <pc:sldChg chg="add del">
        <pc:chgData name="Shared Drive" userId="a8e99ec4-c3c1-49ac-ba97-2c12eee91f6a" providerId="ADAL" clId="{57C09E5B-D24B-43F8-B551-0261DA2F353A}" dt="2020-07-23T18:19:49.382" v="18325" actId="47"/>
        <pc:sldMkLst>
          <pc:docMk/>
          <pc:sldMk cId="4061952681" sldId="2474"/>
        </pc:sldMkLst>
      </pc:sldChg>
      <pc:sldChg chg="modSp new del ord">
        <pc:chgData name="Shared Drive" userId="a8e99ec4-c3c1-49ac-ba97-2c12eee91f6a" providerId="ADAL" clId="{57C09E5B-D24B-43F8-B551-0261DA2F353A}" dt="2020-07-23T18:47:47.020" v="19623" actId="47"/>
        <pc:sldMkLst>
          <pc:docMk/>
          <pc:sldMk cId="517161784" sldId="2475"/>
        </pc:sldMkLst>
        <pc:spChg chg="mod">
          <ac:chgData name="Shared Drive" userId="a8e99ec4-c3c1-49ac-ba97-2c12eee91f6a" providerId="ADAL" clId="{57C09E5B-D24B-43F8-B551-0261DA2F353A}" dt="2020-07-23T18:25:51.798" v="18533" actId="20577"/>
          <ac:spMkLst>
            <pc:docMk/>
            <pc:sldMk cId="517161784" sldId="2475"/>
            <ac:spMk id="2" creationId="{95D0F21A-7B29-4835-9283-BBB2AF05D521}"/>
          </ac:spMkLst>
        </pc:spChg>
        <pc:spChg chg="mod">
          <ac:chgData name="Shared Drive" userId="a8e99ec4-c3c1-49ac-ba97-2c12eee91f6a" providerId="ADAL" clId="{57C09E5B-D24B-43F8-B551-0261DA2F353A}" dt="2020-07-23T18:26:57.823" v="18668" actId="20577"/>
          <ac:spMkLst>
            <pc:docMk/>
            <pc:sldMk cId="517161784" sldId="2475"/>
            <ac:spMk id="3" creationId="{0DA95129-3C8D-4F67-AA53-70DF17DD6BE1}"/>
          </ac:spMkLst>
        </pc:spChg>
      </pc:sldChg>
      <pc:sldChg chg="modSp new modAnim">
        <pc:chgData name="Shared Drive" userId="a8e99ec4-c3c1-49ac-ba97-2c12eee91f6a" providerId="ADAL" clId="{57C09E5B-D24B-43F8-B551-0261DA2F353A}" dt="2020-07-23T22:10:20.474" v="23002" actId="6549"/>
        <pc:sldMkLst>
          <pc:docMk/>
          <pc:sldMk cId="1882937854" sldId="2476"/>
        </pc:sldMkLst>
        <pc:spChg chg="mod">
          <ac:chgData name="Shared Drive" userId="a8e99ec4-c3c1-49ac-ba97-2c12eee91f6a" providerId="ADAL" clId="{57C09E5B-D24B-43F8-B551-0261DA2F353A}" dt="2020-07-23T18:31:22.949" v="18823" actId="20577"/>
          <ac:spMkLst>
            <pc:docMk/>
            <pc:sldMk cId="1882937854" sldId="2476"/>
            <ac:spMk id="2" creationId="{8C6158FD-CE6B-4422-AA21-CF92C42880F5}"/>
          </ac:spMkLst>
        </pc:spChg>
        <pc:spChg chg="mod">
          <ac:chgData name="Shared Drive" userId="a8e99ec4-c3c1-49ac-ba97-2c12eee91f6a" providerId="ADAL" clId="{57C09E5B-D24B-43F8-B551-0261DA2F353A}" dt="2020-07-23T22:10:20.474" v="23002" actId="6549"/>
          <ac:spMkLst>
            <pc:docMk/>
            <pc:sldMk cId="1882937854" sldId="2476"/>
            <ac:spMk id="3" creationId="{7F2699C8-991D-4838-BA6F-076F08B4B13E}"/>
          </ac:spMkLst>
        </pc:spChg>
      </pc:sldChg>
      <pc:sldChg chg="addSp delSp modSp new mod modClrScheme chgLayout">
        <pc:chgData name="Shared Drive" userId="a8e99ec4-c3c1-49ac-ba97-2c12eee91f6a" providerId="ADAL" clId="{57C09E5B-D24B-43F8-B551-0261DA2F353A}" dt="2020-07-23T19:06:21.193" v="20313" actId="6549"/>
        <pc:sldMkLst>
          <pc:docMk/>
          <pc:sldMk cId="2490162427" sldId="2477"/>
        </pc:sldMkLst>
        <pc:spChg chg="del">
          <ac:chgData name="Shared Drive" userId="a8e99ec4-c3c1-49ac-ba97-2c12eee91f6a" providerId="ADAL" clId="{57C09E5B-D24B-43F8-B551-0261DA2F353A}" dt="2020-07-23T18:51:40.156" v="19831" actId="700"/>
          <ac:spMkLst>
            <pc:docMk/>
            <pc:sldMk cId="2490162427" sldId="2477"/>
            <ac:spMk id="2" creationId="{4B621083-36E4-4D85-B794-37F3D56BD45C}"/>
          </ac:spMkLst>
        </pc:spChg>
        <pc:spChg chg="del">
          <ac:chgData name="Shared Drive" userId="a8e99ec4-c3c1-49ac-ba97-2c12eee91f6a" providerId="ADAL" clId="{57C09E5B-D24B-43F8-B551-0261DA2F353A}" dt="2020-07-23T18:51:40.156" v="19831" actId="700"/>
          <ac:spMkLst>
            <pc:docMk/>
            <pc:sldMk cId="2490162427" sldId="2477"/>
            <ac:spMk id="3" creationId="{3C63C16C-604E-4E56-B3D4-3618F85ABC9E}"/>
          </ac:spMkLst>
        </pc:spChg>
        <pc:spChg chg="del">
          <ac:chgData name="Shared Drive" userId="a8e99ec4-c3c1-49ac-ba97-2c12eee91f6a" providerId="ADAL" clId="{57C09E5B-D24B-43F8-B551-0261DA2F353A}" dt="2020-07-23T18:51:40.156" v="19831" actId="700"/>
          <ac:spMkLst>
            <pc:docMk/>
            <pc:sldMk cId="2490162427" sldId="2477"/>
            <ac:spMk id="4" creationId="{4DE84534-1542-4280-8E88-9DDEDA1605FF}"/>
          </ac:spMkLst>
        </pc:spChg>
        <pc:spChg chg="del">
          <ac:chgData name="Shared Drive" userId="a8e99ec4-c3c1-49ac-ba97-2c12eee91f6a" providerId="ADAL" clId="{57C09E5B-D24B-43F8-B551-0261DA2F353A}" dt="2020-07-23T18:51:40.156" v="19831" actId="700"/>
          <ac:spMkLst>
            <pc:docMk/>
            <pc:sldMk cId="2490162427" sldId="2477"/>
            <ac:spMk id="5" creationId="{B9B465AA-425D-4B32-B75F-19856537C9D9}"/>
          </ac:spMkLst>
        </pc:spChg>
        <pc:spChg chg="del">
          <ac:chgData name="Shared Drive" userId="a8e99ec4-c3c1-49ac-ba97-2c12eee91f6a" providerId="ADAL" clId="{57C09E5B-D24B-43F8-B551-0261DA2F353A}" dt="2020-07-23T18:51:40.156" v="19831" actId="700"/>
          <ac:spMkLst>
            <pc:docMk/>
            <pc:sldMk cId="2490162427" sldId="2477"/>
            <ac:spMk id="6" creationId="{5BA6DA14-7356-4BE1-91BC-1109C9F4E9F4}"/>
          </ac:spMkLst>
        </pc:spChg>
        <pc:spChg chg="del">
          <ac:chgData name="Shared Drive" userId="a8e99ec4-c3c1-49ac-ba97-2c12eee91f6a" providerId="ADAL" clId="{57C09E5B-D24B-43F8-B551-0261DA2F353A}" dt="2020-07-23T18:51:40.156" v="19831" actId="700"/>
          <ac:spMkLst>
            <pc:docMk/>
            <pc:sldMk cId="2490162427" sldId="2477"/>
            <ac:spMk id="7" creationId="{3EE75685-D660-443D-9CB2-ECC1F0EC259F}"/>
          </ac:spMkLst>
        </pc:spChg>
        <pc:spChg chg="del">
          <ac:chgData name="Shared Drive" userId="a8e99ec4-c3c1-49ac-ba97-2c12eee91f6a" providerId="ADAL" clId="{57C09E5B-D24B-43F8-B551-0261DA2F353A}" dt="2020-07-23T18:51:40.156" v="19831" actId="700"/>
          <ac:spMkLst>
            <pc:docMk/>
            <pc:sldMk cId="2490162427" sldId="2477"/>
            <ac:spMk id="8" creationId="{90C38E4D-6B24-4278-BEDF-1F3FD4992618}"/>
          </ac:spMkLst>
        </pc:spChg>
        <pc:spChg chg="del">
          <ac:chgData name="Shared Drive" userId="a8e99ec4-c3c1-49ac-ba97-2c12eee91f6a" providerId="ADAL" clId="{57C09E5B-D24B-43F8-B551-0261DA2F353A}" dt="2020-07-23T18:51:40.156" v="19831" actId="700"/>
          <ac:spMkLst>
            <pc:docMk/>
            <pc:sldMk cId="2490162427" sldId="2477"/>
            <ac:spMk id="9" creationId="{DCFD2352-B439-4361-A779-8415B7730B76}"/>
          </ac:spMkLst>
        </pc:spChg>
        <pc:spChg chg="del">
          <ac:chgData name="Shared Drive" userId="a8e99ec4-c3c1-49ac-ba97-2c12eee91f6a" providerId="ADAL" clId="{57C09E5B-D24B-43F8-B551-0261DA2F353A}" dt="2020-07-23T18:51:40.156" v="19831" actId="700"/>
          <ac:spMkLst>
            <pc:docMk/>
            <pc:sldMk cId="2490162427" sldId="2477"/>
            <ac:spMk id="10" creationId="{D087E2D2-E6D3-40AB-8DD7-2C40B3AD1D7B}"/>
          </ac:spMkLst>
        </pc:spChg>
        <pc:spChg chg="del mod ord">
          <ac:chgData name="Shared Drive" userId="a8e99ec4-c3c1-49ac-ba97-2c12eee91f6a" providerId="ADAL" clId="{57C09E5B-D24B-43F8-B551-0261DA2F353A}" dt="2020-07-23T18:51:40.156" v="19831" actId="700"/>
          <ac:spMkLst>
            <pc:docMk/>
            <pc:sldMk cId="2490162427" sldId="2477"/>
            <ac:spMk id="11" creationId="{086AB520-E8D0-4703-A090-671FA2E16787}"/>
          </ac:spMkLst>
        </pc:spChg>
        <pc:spChg chg="add mod ord">
          <ac:chgData name="Shared Drive" userId="a8e99ec4-c3c1-49ac-ba97-2c12eee91f6a" providerId="ADAL" clId="{57C09E5B-D24B-43F8-B551-0261DA2F353A}" dt="2020-07-23T18:53:39.369" v="19873" actId="20577"/>
          <ac:spMkLst>
            <pc:docMk/>
            <pc:sldMk cId="2490162427" sldId="2477"/>
            <ac:spMk id="12" creationId="{F95E9995-1A32-4760-894B-84E60474E5AB}"/>
          </ac:spMkLst>
        </pc:spChg>
        <pc:spChg chg="add mod ord">
          <ac:chgData name="Shared Drive" userId="a8e99ec4-c3c1-49ac-ba97-2c12eee91f6a" providerId="ADAL" clId="{57C09E5B-D24B-43F8-B551-0261DA2F353A}" dt="2020-07-23T19:06:21.193" v="20313" actId="6549"/>
          <ac:spMkLst>
            <pc:docMk/>
            <pc:sldMk cId="2490162427" sldId="2477"/>
            <ac:spMk id="13" creationId="{2B3DEF16-2ED8-461B-BB08-EE300A0064CC}"/>
          </ac:spMkLst>
        </pc:spChg>
      </pc:sldChg>
      <pc:sldChg chg="modSp new">
        <pc:chgData name="Shared Drive" userId="a8e99ec4-c3c1-49ac-ba97-2c12eee91f6a" providerId="ADAL" clId="{57C09E5B-D24B-43F8-B551-0261DA2F353A}" dt="2020-07-23T19:05:34.167" v="20215" actId="20577"/>
        <pc:sldMkLst>
          <pc:docMk/>
          <pc:sldMk cId="2602600526" sldId="2478"/>
        </pc:sldMkLst>
        <pc:spChg chg="mod">
          <ac:chgData name="Shared Drive" userId="a8e99ec4-c3c1-49ac-ba97-2c12eee91f6a" providerId="ADAL" clId="{57C09E5B-D24B-43F8-B551-0261DA2F353A}" dt="2020-07-23T18:51:58.125" v="19871" actId="20577"/>
          <ac:spMkLst>
            <pc:docMk/>
            <pc:sldMk cId="2602600526" sldId="2478"/>
            <ac:spMk id="2" creationId="{EB19BC1F-F822-4CF1-9985-9BF3C1F448F0}"/>
          </ac:spMkLst>
        </pc:spChg>
        <pc:spChg chg="mod">
          <ac:chgData name="Shared Drive" userId="a8e99ec4-c3c1-49ac-ba97-2c12eee91f6a" providerId="ADAL" clId="{57C09E5B-D24B-43F8-B551-0261DA2F353A}" dt="2020-07-23T19:05:34.167" v="20215" actId="20577"/>
          <ac:spMkLst>
            <pc:docMk/>
            <pc:sldMk cId="2602600526" sldId="2478"/>
            <ac:spMk id="3" creationId="{DF428D1A-1140-4AD7-A572-FEBBD5BD008E}"/>
          </ac:spMkLst>
        </pc:spChg>
      </pc:sldChg>
      <pc:sldChg chg="modSp add">
        <pc:chgData name="Shared Drive" userId="a8e99ec4-c3c1-49ac-ba97-2c12eee91f6a" providerId="ADAL" clId="{57C09E5B-D24B-43F8-B551-0261DA2F353A}" dt="2020-07-25T14:35:48.419" v="26443"/>
        <pc:sldMkLst>
          <pc:docMk/>
          <pc:sldMk cId="2387539891" sldId="2479"/>
        </pc:sldMkLst>
        <pc:spChg chg="mod">
          <ac:chgData name="Shared Drive" userId="a8e99ec4-c3c1-49ac-ba97-2c12eee91f6a" providerId="ADAL" clId="{57C09E5B-D24B-43F8-B551-0261DA2F353A}" dt="2020-07-25T14:35:48.419" v="26443"/>
          <ac:spMkLst>
            <pc:docMk/>
            <pc:sldMk cId="2387539891" sldId="2479"/>
            <ac:spMk id="24" creationId="{00000000-0000-0000-0000-000000000000}"/>
          </ac:spMkLst>
        </pc:spChg>
      </pc:sldChg>
      <pc:sldChg chg="modSp add mod">
        <pc:chgData name="Shared Drive" userId="a8e99ec4-c3c1-49ac-ba97-2c12eee91f6a" providerId="ADAL" clId="{57C09E5B-D24B-43F8-B551-0261DA2F353A}" dt="2020-07-25T00:27:59.550" v="26301" actId="6549"/>
        <pc:sldMkLst>
          <pc:docMk/>
          <pc:sldMk cId="226396881" sldId="2480"/>
        </pc:sldMkLst>
        <pc:spChg chg="mod">
          <ac:chgData name="Shared Drive" userId="a8e99ec4-c3c1-49ac-ba97-2c12eee91f6a" providerId="ADAL" clId="{57C09E5B-D24B-43F8-B551-0261DA2F353A}" dt="2020-07-24T00:18:46.208" v="23492" actId="313"/>
          <ac:spMkLst>
            <pc:docMk/>
            <pc:sldMk cId="226396881" sldId="2480"/>
            <ac:spMk id="2" creationId="{F7207BD4-28BA-403D-B574-7D1A4CE2B7C5}"/>
          </ac:spMkLst>
        </pc:spChg>
        <pc:spChg chg="mod">
          <ac:chgData name="Shared Drive" userId="a8e99ec4-c3c1-49ac-ba97-2c12eee91f6a" providerId="ADAL" clId="{57C09E5B-D24B-43F8-B551-0261DA2F353A}" dt="2020-07-25T00:27:59.550" v="26301" actId="6549"/>
          <ac:spMkLst>
            <pc:docMk/>
            <pc:sldMk cId="226396881" sldId="2480"/>
            <ac:spMk id="218" creationId="{E8798B27-8ADE-46BB-AF80-255BC40B13CE}"/>
          </ac:spMkLst>
        </pc:spChg>
      </pc:sldChg>
      <pc:sldChg chg="addSp delSp modSp new del mod modClrScheme chgLayout">
        <pc:chgData name="Shared Drive" userId="a8e99ec4-c3c1-49ac-ba97-2c12eee91f6a" providerId="ADAL" clId="{57C09E5B-D24B-43F8-B551-0261DA2F353A}" dt="2020-07-23T21:01:58.830" v="20540" actId="47"/>
        <pc:sldMkLst>
          <pc:docMk/>
          <pc:sldMk cId="2853597387" sldId="2481"/>
        </pc:sldMkLst>
        <pc:spChg chg="del">
          <ac:chgData name="Shared Drive" userId="a8e99ec4-c3c1-49ac-ba97-2c12eee91f6a" providerId="ADAL" clId="{57C09E5B-D24B-43F8-B551-0261DA2F353A}" dt="2020-07-23T19:37:09.229" v="20470" actId="700"/>
          <ac:spMkLst>
            <pc:docMk/>
            <pc:sldMk cId="2853597387" sldId="2481"/>
            <ac:spMk id="2" creationId="{A78BB28A-2305-4E42-951C-EFF76D98E491}"/>
          </ac:spMkLst>
        </pc:spChg>
        <pc:spChg chg="del">
          <ac:chgData name="Shared Drive" userId="a8e99ec4-c3c1-49ac-ba97-2c12eee91f6a" providerId="ADAL" clId="{57C09E5B-D24B-43F8-B551-0261DA2F353A}" dt="2020-07-23T19:37:09.229" v="20470" actId="700"/>
          <ac:spMkLst>
            <pc:docMk/>
            <pc:sldMk cId="2853597387" sldId="2481"/>
            <ac:spMk id="3" creationId="{97C6B4EC-10D6-4021-84F6-DD8A65132353}"/>
          </ac:spMkLst>
        </pc:spChg>
        <pc:spChg chg="del">
          <ac:chgData name="Shared Drive" userId="a8e99ec4-c3c1-49ac-ba97-2c12eee91f6a" providerId="ADAL" clId="{57C09E5B-D24B-43F8-B551-0261DA2F353A}" dt="2020-07-23T19:37:09.229" v="20470" actId="700"/>
          <ac:spMkLst>
            <pc:docMk/>
            <pc:sldMk cId="2853597387" sldId="2481"/>
            <ac:spMk id="4" creationId="{2DEF3105-C4D5-41FB-A25B-E92BA3D83F2E}"/>
          </ac:spMkLst>
        </pc:spChg>
        <pc:spChg chg="del">
          <ac:chgData name="Shared Drive" userId="a8e99ec4-c3c1-49ac-ba97-2c12eee91f6a" providerId="ADAL" clId="{57C09E5B-D24B-43F8-B551-0261DA2F353A}" dt="2020-07-23T19:37:09.229" v="20470" actId="700"/>
          <ac:spMkLst>
            <pc:docMk/>
            <pc:sldMk cId="2853597387" sldId="2481"/>
            <ac:spMk id="5" creationId="{B7412362-E94B-4EAD-88F2-78EC03792BD7}"/>
          </ac:spMkLst>
        </pc:spChg>
        <pc:spChg chg="del">
          <ac:chgData name="Shared Drive" userId="a8e99ec4-c3c1-49ac-ba97-2c12eee91f6a" providerId="ADAL" clId="{57C09E5B-D24B-43F8-B551-0261DA2F353A}" dt="2020-07-23T19:37:09.229" v="20470" actId="700"/>
          <ac:spMkLst>
            <pc:docMk/>
            <pc:sldMk cId="2853597387" sldId="2481"/>
            <ac:spMk id="6" creationId="{BA7C2487-C4F0-430A-9BD6-F4665F942E0D}"/>
          </ac:spMkLst>
        </pc:spChg>
        <pc:spChg chg="del">
          <ac:chgData name="Shared Drive" userId="a8e99ec4-c3c1-49ac-ba97-2c12eee91f6a" providerId="ADAL" clId="{57C09E5B-D24B-43F8-B551-0261DA2F353A}" dt="2020-07-23T19:37:09.229" v="20470" actId="700"/>
          <ac:spMkLst>
            <pc:docMk/>
            <pc:sldMk cId="2853597387" sldId="2481"/>
            <ac:spMk id="7" creationId="{27AD2843-131F-4D61-8620-5386A5772C81}"/>
          </ac:spMkLst>
        </pc:spChg>
        <pc:spChg chg="del">
          <ac:chgData name="Shared Drive" userId="a8e99ec4-c3c1-49ac-ba97-2c12eee91f6a" providerId="ADAL" clId="{57C09E5B-D24B-43F8-B551-0261DA2F353A}" dt="2020-07-23T19:37:09.229" v="20470" actId="700"/>
          <ac:spMkLst>
            <pc:docMk/>
            <pc:sldMk cId="2853597387" sldId="2481"/>
            <ac:spMk id="8" creationId="{188F2E40-0235-4A57-AB66-057936DD0415}"/>
          </ac:spMkLst>
        </pc:spChg>
        <pc:spChg chg="del">
          <ac:chgData name="Shared Drive" userId="a8e99ec4-c3c1-49ac-ba97-2c12eee91f6a" providerId="ADAL" clId="{57C09E5B-D24B-43F8-B551-0261DA2F353A}" dt="2020-07-23T19:37:09.229" v="20470" actId="700"/>
          <ac:spMkLst>
            <pc:docMk/>
            <pc:sldMk cId="2853597387" sldId="2481"/>
            <ac:spMk id="9" creationId="{68B2DAF4-19EC-4F63-A8ED-61B753449856}"/>
          </ac:spMkLst>
        </pc:spChg>
        <pc:spChg chg="del">
          <ac:chgData name="Shared Drive" userId="a8e99ec4-c3c1-49ac-ba97-2c12eee91f6a" providerId="ADAL" clId="{57C09E5B-D24B-43F8-B551-0261DA2F353A}" dt="2020-07-23T19:37:09.229" v="20470" actId="700"/>
          <ac:spMkLst>
            <pc:docMk/>
            <pc:sldMk cId="2853597387" sldId="2481"/>
            <ac:spMk id="10" creationId="{BA4C012A-7A44-4E09-A10C-1C082D830905}"/>
          </ac:spMkLst>
        </pc:spChg>
        <pc:spChg chg="del mod ord">
          <ac:chgData name="Shared Drive" userId="a8e99ec4-c3c1-49ac-ba97-2c12eee91f6a" providerId="ADAL" clId="{57C09E5B-D24B-43F8-B551-0261DA2F353A}" dt="2020-07-23T19:37:09.229" v="20470" actId="700"/>
          <ac:spMkLst>
            <pc:docMk/>
            <pc:sldMk cId="2853597387" sldId="2481"/>
            <ac:spMk id="11" creationId="{8A59BD36-55EF-487C-8E16-BE98EDBFB7EF}"/>
          </ac:spMkLst>
        </pc:spChg>
        <pc:spChg chg="add mod ord">
          <ac:chgData name="Shared Drive" userId="a8e99ec4-c3c1-49ac-ba97-2c12eee91f6a" providerId="ADAL" clId="{57C09E5B-D24B-43F8-B551-0261DA2F353A}" dt="2020-07-23T20:44:44.609" v="20512" actId="313"/>
          <ac:spMkLst>
            <pc:docMk/>
            <pc:sldMk cId="2853597387" sldId="2481"/>
            <ac:spMk id="12" creationId="{D43EAF9D-2E16-40FE-A687-C68E2E9B1D2B}"/>
          </ac:spMkLst>
        </pc:spChg>
        <pc:spChg chg="add mod ord">
          <ac:chgData name="Shared Drive" userId="a8e99ec4-c3c1-49ac-ba97-2c12eee91f6a" providerId="ADAL" clId="{57C09E5B-D24B-43F8-B551-0261DA2F353A}" dt="2020-07-23T19:37:09.229" v="20470" actId="700"/>
          <ac:spMkLst>
            <pc:docMk/>
            <pc:sldMk cId="2853597387" sldId="2481"/>
            <ac:spMk id="13" creationId="{64C452F8-5381-4059-93D7-0CE11E840176}"/>
          </ac:spMkLst>
        </pc:spChg>
      </pc:sldChg>
      <pc:sldChg chg="modSp add del">
        <pc:chgData name="Shared Drive" userId="a8e99ec4-c3c1-49ac-ba97-2c12eee91f6a" providerId="ADAL" clId="{57C09E5B-D24B-43F8-B551-0261DA2F353A}" dt="2020-07-23T21:01:58.830" v="20540" actId="47"/>
        <pc:sldMkLst>
          <pc:docMk/>
          <pc:sldMk cId="914124517" sldId="2482"/>
        </pc:sldMkLst>
        <pc:spChg chg="mod">
          <ac:chgData name="Shared Drive" userId="a8e99ec4-c3c1-49ac-ba97-2c12eee91f6a" providerId="ADAL" clId="{57C09E5B-D24B-43F8-B551-0261DA2F353A}" dt="2020-07-23T19:37:28.084" v="20504" actId="20577"/>
          <ac:spMkLst>
            <pc:docMk/>
            <pc:sldMk cId="914124517" sldId="2482"/>
            <ac:spMk id="12" creationId="{D43EAF9D-2E16-40FE-A687-C68E2E9B1D2B}"/>
          </ac:spMkLst>
        </pc:spChg>
      </pc:sldChg>
      <pc:sldChg chg="addSp modSp add mod">
        <pc:chgData name="Shared Drive" userId="a8e99ec4-c3c1-49ac-ba97-2c12eee91f6a" providerId="ADAL" clId="{57C09E5B-D24B-43F8-B551-0261DA2F353A}" dt="2020-07-23T20:58:52.864" v="20531"/>
        <pc:sldMkLst>
          <pc:docMk/>
          <pc:sldMk cId="305254774" sldId="2483"/>
        </pc:sldMkLst>
        <pc:spChg chg="add">
          <ac:chgData name="Shared Drive" userId="a8e99ec4-c3c1-49ac-ba97-2c12eee91f6a" providerId="ADAL" clId="{57C09E5B-D24B-43F8-B551-0261DA2F353A}" dt="2020-07-23T20:58:45.706" v="20530" actId="22"/>
          <ac:spMkLst>
            <pc:docMk/>
            <pc:sldMk cId="305254774" sldId="2483"/>
            <ac:spMk id="3" creationId="{0AC054E7-8ED6-423F-858B-EA5F8D201BCC}"/>
          </ac:spMkLst>
        </pc:spChg>
        <pc:spChg chg="mod">
          <ac:chgData name="Shared Drive" userId="a8e99ec4-c3c1-49ac-ba97-2c12eee91f6a" providerId="ADAL" clId="{57C09E5B-D24B-43F8-B551-0261DA2F353A}" dt="2020-07-23T20:58:52.864" v="20531"/>
          <ac:spMkLst>
            <pc:docMk/>
            <pc:sldMk cId="305254774" sldId="2483"/>
            <ac:spMk id="109570" creationId="{223E7868-EE74-421B-BC16-3166803BEE2E}"/>
          </ac:spMkLst>
        </pc:spChg>
      </pc:sldChg>
      <pc:sldChg chg="add">
        <pc:chgData name="Shared Drive" userId="a8e99ec4-c3c1-49ac-ba97-2c12eee91f6a" providerId="ADAL" clId="{57C09E5B-D24B-43F8-B551-0261DA2F353A}" dt="2020-07-23T21:01:53.477" v="20539"/>
        <pc:sldMkLst>
          <pc:docMk/>
          <pc:sldMk cId="1536699593" sldId="2484"/>
        </pc:sldMkLst>
      </pc:sldChg>
      <pc:sldChg chg="add">
        <pc:chgData name="Shared Drive" userId="a8e99ec4-c3c1-49ac-ba97-2c12eee91f6a" providerId="ADAL" clId="{57C09E5B-D24B-43F8-B551-0261DA2F353A}" dt="2020-07-23T21:01:53.477" v="20539"/>
        <pc:sldMkLst>
          <pc:docMk/>
          <pc:sldMk cId="288476838" sldId="2485"/>
        </pc:sldMkLst>
      </pc:sldChg>
      <pc:sldChg chg="add">
        <pc:chgData name="Shared Drive" userId="a8e99ec4-c3c1-49ac-ba97-2c12eee91f6a" providerId="ADAL" clId="{57C09E5B-D24B-43F8-B551-0261DA2F353A}" dt="2020-07-23T21:01:53.477" v="20539"/>
        <pc:sldMkLst>
          <pc:docMk/>
          <pc:sldMk cId="3553970363" sldId="2486"/>
        </pc:sldMkLst>
      </pc:sldChg>
      <pc:sldChg chg="add">
        <pc:chgData name="Shared Drive" userId="a8e99ec4-c3c1-49ac-ba97-2c12eee91f6a" providerId="ADAL" clId="{57C09E5B-D24B-43F8-B551-0261DA2F353A}" dt="2020-07-23T21:01:53.477" v="20539"/>
        <pc:sldMkLst>
          <pc:docMk/>
          <pc:sldMk cId="3677416132" sldId="2487"/>
        </pc:sldMkLst>
      </pc:sldChg>
      <pc:sldChg chg="addSp delSp modSp new mod modClrScheme chgLayout">
        <pc:chgData name="Shared Drive" userId="a8e99ec4-c3c1-49ac-ba97-2c12eee91f6a" providerId="ADAL" clId="{57C09E5B-D24B-43F8-B551-0261DA2F353A}" dt="2020-07-23T21:10:04.060" v="20693" actId="404"/>
        <pc:sldMkLst>
          <pc:docMk/>
          <pc:sldMk cId="3757906035" sldId="2488"/>
        </pc:sldMkLst>
        <pc:spChg chg="del">
          <ac:chgData name="Shared Drive" userId="a8e99ec4-c3c1-49ac-ba97-2c12eee91f6a" providerId="ADAL" clId="{57C09E5B-D24B-43F8-B551-0261DA2F353A}" dt="2020-07-23T21:08:12.702" v="20542" actId="700"/>
          <ac:spMkLst>
            <pc:docMk/>
            <pc:sldMk cId="3757906035" sldId="2488"/>
            <ac:spMk id="2" creationId="{FD020F04-77F4-466F-B207-7C0166E1AA8A}"/>
          </ac:spMkLst>
        </pc:spChg>
        <pc:spChg chg="del">
          <ac:chgData name="Shared Drive" userId="a8e99ec4-c3c1-49ac-ba97-2c12eee91f6a" providerId="ADAL" clId="{57C09E5B-D24B-43F8-B551-0261DA2F353A}" dt="2020-07-23T21:08:12.702" v="20542" actId="700"/>
          <ac:spMkLst>
            <pc:docMk/>
            <pc:sldMk cId="3757906035" sldId="2488"/>
            <ac:spMk id="3" creationId="{0EE728F0-2B10-46BC-BBC5-E29EC17BB28F}"/>
          </ac:spMkLst>
        </pc:spChg>
        <pc:spChg chg="del">
          <ac:chgData name="Shared Drive" userId="a8e99ec4-c3c1-49ac-ba97-2c12eee91f6a" providerId="ADAL" clId="{57C09E5B-D24B-43F8-B551-0261DA2F353A}" dt="2020-07-23T21:08:12.702" v="20542" actId="700"/>
          <ac:spMkLst>
            <pc:docMk/>
            <pc:sldMk cId="3757906035" sldId="2488"/>
            <ac:spMk id="4" creationId="{036BDBB2-355F-4CE3-971F-820F638D8D44}"/>
          </ac:spMkLst>
        </pc:spChg>
        <pc:spChg chg="del">
          <ac:chgData name="Shared Drive" userId="a8e99ec4-c3c1-49ac-ba97-2c12eee91f6a" providerId="ADAL" clId="{57C09E5B-D24B-43F8-B551-0261DA2F353A}" dt="2020-07-23T21:08:12.702" v="20542" actId="700"/>
          <ac:spMkLst>
            <pc:docMk/>
            <pc:sldMk cId="3757906035" sldId="2488"/>
            <ac:spMk id="5" creationId="{BD97AC66-E532-4F62-A08A-ADF97F1F7BBE}"/>
          </ac:spMkLst>
        </pc:spChg>
        <pc:spChg chg="del">
          <ac:chgData name="Shared Drive" userId="a8e99ec4-c3c1-49ac-ba97-2c12eee91f6a" providerId="ADAL" clId="{57C09E5B-D24B-43F8-B551-0261DA2F353A}" dt="2020-07-23T21:08:12.702" v="20542" actId="700"/>
          <ac:spMkLst>
            <pc:docMk/>
            <pc:sldMk cId="3757906035" sldId="2488"/>
            <ac:spMk id="6" creationId="{A2AC029E-54D6-4A2E-8FDB-08012FAEDB3E}"/>
          </ac:spMkLst>
        </pc:spChg>
        <pc:spChg chg="del">
          <ac:chgData name="Shared Drive" userId="a8e99ec4-c3c1-49ac-ba97-2c12eee91f6a" providerId="ADAL" clId="{57C09E5B-D24B-43F8-B551-0261DA2F353A}" dt="2020-07-23T21:08:12.702" v="20542" actId="700"/>
          <ac:spMkLst>
            <pc:docMk/>
            <pc:sldMk cId="3757906035" sldId="2488"/>
            <ac:spMk id="7" creationId="{1FA39211-587B-4C28-9B25-979F08A3AB32}"/>
          </ac:spMkLst>
        </pc:spChg>
        <pc:spChg chg="del">
          <ac:chgData name="Shared Drive" userId="a8e99ec4-c3c1-49ac-ba97-2c12eee91f6a" providerId="ADAL" clId="{57C09E5B-D24B-43F8-B551-0261DA2F353A}" dt="2020-07-23T21:08:12.702" v="20542" actId="700"/>
          <ac:spMkLst>
            <pc:docMk/>
            <pc:sldMk cId="3757906035" sldId="2488"/>
            <ac:spMk id="8" creationId="{58E53475-2ADA-4F1E-80E9-5C41210B67DF}"/>
          </ac:spMkLst>
        </pc:spChg>
        <pc:spChg chg="del">
          <ac:chgData name="Shared Drive" userId="a8e99ec4-c3c1-49ac-ba97-2c12eee91f6a" providerId="ADAL" clId="{57C09E5B-D24B-43F8-B551-0261DA2F353A}" dt="2020-07-23T21:08:12.702" v="20542" actId="700"/>
          <ac:spMkLst>
            <pc:docMk/>
            <pc:sldMk cId="3757906035" sldId="2488"/>
            <ac:spMk id="9" creationId="{ACB5BB67-E13B-4B39-A337-80FDB1C23FA0}"/>
          </ac:spMkLst>
        </pc:spChg>
        <pc:spChg chg="del">
          <ac:chgData name="Shared Drive" userId="a8e99ec4-c3c1-49ac-ba97-2c12eee91f6a" providerId="ADAL" clId="{57C09E5B-D24B-43F8-B551-0261DA2F353A}" dt="2020-07-23T21:08:12.702" v="20542" actId="700"/>
          <ac:spMkLst>
            <pc:docMk/>
            <pc:sldMk cId="3757906035" sldId="2488"/>
            <ac:spMk id="10" creationId="{05EB9C0C-19CA-4B1B-949B-C3AD215C8B4D}"/>
          </ac:spMkLst>
        </pc:spChg>
        <pc:spChg chg="del">
          <ac:chgData name="Shared Drive" userId="a8e99ec4-c3c1-49ac-ba97-2c12eee91f6a" providerId="ADAL" clId="{57C09E5B-D24B-43F8-B551-0261DA2F353A}" dt="2020-07-23T21:08:12.702" v="20542" actId="700"/>
          <ac:spMkLst>
            <pc:docMk/>
            <pc:sldMk cId="3757906035" sldId="2488"/>
            <ac:spMk id="11" creationId="{717F57DC-2D96-4A69-98CA-633F86456BDF}"/>
          </ac:spMkLst>
        </pc:spChg>
        <pc:spChg chg="add mod">
          <ac:chgData name="Shared Drive" userId="a8e99ec4-c3c1-49ac-ba97-2c12eee91f6a" providerId="ADAL" clId="{57C09E5B-D24B-43F8-B551-0261DA2F353A}" dt="2020-07-23T21:09:36.239" v="20674" actId="20577"/>
          <ac:spMkLst>
            <pc:docMk/>
            <pc:sldMk cId="3757906035" sldId="2488"/>
            <ac:spMk id="12" creationId="{02A0AAA8-ADB0-48CB-9217-5F67325C6116}"/>
          </ac:spMkLst>
        </pc:spChg>
        <pc:spChg chg="add mod">
          <ac:chgData name="Shared Drive" userId="a8e99ec4-c3c1-49ac-ba97-2c12eee91f6a" providerId="ADAL" clId="{57C09E5B-D24B-43F8-B551-0261DA2F353A}" dt="2020-07-23T21:10:04.060" v="20693" actId="404"/>
          <ac:spMkLst>
            <pc:docMk/>
            <pc:sldMk cId="3757906035" sldId="2488"/>
            <ac:spMk id="15" creationId="{3365A7D3-4E1E-42E9-8E2F-AB55F8EE396B}"/>
          </ac:spMkLst>
        </pc:spChg>
        <pc:picChg chg="add mod">
          <ac:chgData name="Shared Drive" userId="a8e99ec4-c3c1-49ac-ba97-2c12eee91f6a" providerId="ADAL" clId="{57C09E5B-D24B-43F8-B551-0261DA2F353A}" dt="2020-07-23T21:08:23.101" v="20545" actId="1076"/>
          <ac:picMkLst>
            <pc:docMk/>
            <pc:sldMk cId="3757906035" sldId="2488"/>
            <ac:picMk id="14" creationId="{27F685D2-AFC8-4A88-9563-6C08592D431B}"/>
          </ac:picMkLst>
        </pc:picChg>
      </pc:sldChg>
      <pc:sldChg chg="modSp add mod">
        <pc:chgData name="Shared Drive" userId="a8e99ec4-c3c1-49ac-ba97-2c12eee91f6a" providerId="ADAL" clId="{57C09E5B-D24B-43F8-B551-0261DA2F353A}" dt="2020-07-23T21:21:11.510" v="21150" actId="1076"/>
        <pc:sldMkLst>
          <pc:docMk/>
          <pc:sldMk cId="886338220" sldId="2489"/>
        </pc:sldMkLst>
        <pc:spChg chg="mod">
          <ac:chgData name="Shared Drive" userId="a8e99ec4-c3c1-49ac-ba97-2c12eee91f6a" providerId="ADAL" clId="{57C09E5B-D24B-43F8-B551-0261DA2F353A}" dt="2020-07-23T21:19:19.564" v="21019" actId="20577"/>
          <ac:spMkLst>
            <pc:docMk/>
            <pc:sldMk cId="886338220" sldId="2489"/>
            <ac:spMk id="6" creationId="{8839CA14-1A12-4A21-AE61-CA97F15651A3}"/>
          </ac:spMkLst>
        </pc:spChg>
        <pc:spChg chg="mod">
          <ac:chgData name="Shared Drive" userId="a8e99ec4-c3c1-49ac-ba97-2c12eee91f6a" providerId="ADAL" clId="{57C09E5B-D24B-43F8-B551-0261DA2F353A}" dt="2020-07-23T21:21:11.510" v="21150" actId="1076"/>
          <ac:spMkLst>
            <pc:docMk/>
            <pc:sldMk cId="886338220" sldId="2489"/>
            <ac:spMk id="8" creationId="{DA00C575-9656-4F1A-8249-8182BB3D3084}"/>
          </ac:spMkLst>
        </pc:spChg>
        <pc:spChg chg="mod">
          <ac:chgData name="Shared Drive" userId="a8e99ec4-c3c1-49ac-ba97-2c12eee91f6a" providerId="ADAL" clId="{57C09E5B-D24B-43F8-B551-0261DA2F353A}" dt="2020-07-23T21:20:30.739" v="21140" actId="14100"/>
          <ac:spMkLst>
            <pc:docMk/>
            <pc:sldMk cId="886338220" sldId="2489"/>
            <ac:spMk id="10" creationId="{EE2EF0F5-DCDF-421A-AA7F-258DF03B01B4}"/>
          </ac:spMkLst>
        </pc:spChg>
      </pc:sldChg>
      <pc:sldChg chg="addSp delSp modSp new mod ord modClrScheme chgLayout">
        <pc:chgData name="Shared Drive" userId="a8e99ec4-c3c1-49ac-ba97-2c12eee91f6a" providerId="ADAL" clId="{57C09E5B-D24B-43F8-B551-0261DA2F353A}" dt="2020-07-23T21:52:03.065" v="22264"/>
        <pc:sldMkLst>
          <pc:docMk/>
          <pc:sldMk cId="299991379" sldId="2490"/>
        </pc:sldMkLst>
        <pc:spChg chg="del mod ord">
          <ac:chgData name="Shared Drive" userId="a8e99ec4-c3c1-49ac-ba97-2c12eee91f6a" providerId="ADAL" clId="{57C09E5B-D24B-43F8-B551-0261DA2F353A}" dt="2020-07-23T21:31:58.381" v="21152" actId="700"/>
          <ac:spMkLst>
            <pc:docMk/>
            <pc:sldMk cId="299991379" sldId="2490"/>
            <ac:spMk id="2" creationId="{4040B202-376B-4163-873D-15E9DE9E7CCD}"/>
          </ac:spMkLst>
        </pc:spChg>
        <pc:spChg chg="add mod ord">
          <ac:chgData name="Shared Drive" userId="a8e99ec4-c3c1-49ac-ba97-2c12eee91f6a" providerId="ADAL" clId="{57C09E5B-D24B-43F8-B551-0261DA2F353A}" dt="2020-07-23T21:50:09.140" v="22140" actId="20577"/>
          <ac:spMkLst>
            <pc:docMk/>
            <pc:sldMk cId="299991379" sldId="2490"/>
            <ac:spMk id="3" creationId="{93E49E10-85DE-4EB6-9559-84C48CD067D6}"/>
          </ac:spMkLst>
        </pc:spChg>
        <pc:spChg chg="add mod ord">
          <ac:chgData name="Shared Drive" userId="a8e99ec4-c3c1-49ac-ba97-2c12eee91f6a" providerId="ADAL" clId="{57C09E5B-D24B-43F8-B551-0261DA2F353A}" dt="2020-07-23T21:50:51.716" v="22260" actId="313"/>
          <ac:spMkLst>
            <pc:docMk/>
            <pc:sldMk cId="299991379" sldId="2490"/>
            <ac:spMk id="4" creationId="{88141BCD-4C1D-4FFA-ABA9-D583FB7BBF88}"/>
          </ac:spMkLst>
        </pc:spChg>
      </pc:sldChg>
      <pc:sldChg chg="modSp add mod modAnim">
        <pc:chgData name="Shared Drive" userId="a8e99ec4-c3c1-49ac-ba97-2c12eee91f6a" providerId="ADAL" clId="{57C09E5B-D24B-43F8-B551-0261DA2F353A}" dt="2020-07-23T22:10:42.874" v="23004" actId="113"/>
        <pc:sldMkLst>
          <pc:docMk/>
          <pc:sldMk cId="4196592866" sldId="2491"/>
        </pc:sldMkLst>
        <pc:spChg chg="mod">
          <ac:chgData name="Shared Drive" userId="a8e99ec4-c3c1-49ac-ba97-2c12eee91f6a" providerId="ADAL" clId="{57C09E5B-D24B-43F8-B551-0261DA2F353A}" dt="2020-07-23T21:52:30.447" v="22302" actId="313"/>
          <ac:spMkLst>
            <pc:docMk/>
            <pc:sldMk cId="4196592866" sldId="2491"/>
            <ac:spMk id="2" creationId="{8C6158FD-CE6B-4422-AA21-CF92C42880F5}"/>
          </ac:spMkLst>
        </pc:spChg>
        <pc:spChg chg="mod">
          <ac:chgData name="Shared Drive" userId="a8e99ec4-c3c1-49ac-ba97-2c12eee91f6a" providerId="ADAL" clId="{57C09E5B-D24B-43F8-B551-0261DA2F353A}" dt="2020-07-23T22:10:42.874" v="23004" actId="113"/>
          <ac:spMkLst>
            <pc:docMk/>
            <pc:sldMk cId="4196592866" sldId="2491"/>
            <ac:spMk id="3" creationId="{7F2699C8-991D-4838-BA6F-076F08B4B13E}"/>
          </ac:spMkLst>
        </pc:spChg>
      </pc:sldChg>
      <pc:sldChg chg="delSp modSp add mod delAnim modAnim modNotesTx">
        <pc:chgData name="Shared Drive" userId="a8e99ec4-c3c1-49ac-ba97-2c12eee91f6a" providerId="ADAL" clId="{57C09E5B-D24B-43F8-B551-0261DA2F353A}" dt="2020-07-23T22:29:25.309" v="23463" actId="6549"/>
        <pc:sldMkLst>
          <pc:docMk/>
          <pc:sldMk cId="3091189382" sldId="2492"/>
        </pc:sldMkLst>
        <pc:spChg chg="mod">
          <ac:chgData name="Shared Drive" userId="a8e99ec4-c3c1-49ac-ba97-2c12eee91f6a" providerId="ADAL" clId="{57C09E5B-D24B-43F8-B551-0261DA2F353A}" dt="2020-07-23T22:29:01.926" v="23462" actId="20577"/>
          <ac:spMkLst>
            <pc:docMk/>
            <pc:sldMk cId="3091189382" sldId="2492"/>
            <ac:spMk id="2" creationId="{A89AF2B2-10CC-4743-92F2-C1ADD924FF40}"/>
          </ac:spMkLst>
        </pc:spChg>
        <pc:spChg chg="del mod">
          <ac:chgData name="Shared Drive" userId="a8e99ec4-c3c1-49ac-ba97-2c12eee91f6a" providerId="ADAL" clId="{57C09E5B-D24B-43F8-B551-0261DA2F353A}" dt="2020-07-23T22:27:13.487" v="23413" actId="478"/>
          <ac:spMkLst>
            <pc:docMk/>
            <pc:sldMk cId="3091189382" sldId="2492"/>
            <ac:spMk id="9" creationId="{B922B00D-53D9-4EDD-A417-D966A7A73889}"/>
          </ac:spMkLst>
        </pc:spChg>
        <pc:graphicFrameChg chg="mod">
          <ac:chgData name="Shared Drive" userId="a8e99ec4-c3c1-49ac-ba97-2c12eee91f6a" providerId="ADAL" clId="{57C09E5B-D24B-43F8-B551-0261DA2F353A}" dt="2020-07-23T22:28:39.589" v="23447"/>
          <ac:graphicFrameMkLst>
            <pc:docMk/>
            <pc:sldMk cId="3091189382" sldId="2492"/>
            <ac:graphicFrameMk id="4" creationId="{64DD433E-36A0-41A1-9B16-E647A11D3B72}"/>
          </ac:graphicFrameMkLst>
        </pc:graphicFrameChg>
      </pc:sldChg>
      <pc:sldChg chg="delSp modSp add mod delAnim">
        <pc:chgData name="Shared Drive" userId="a8e99ec4-c3c1-49ac-ba97-2c12eee91f6a" providerId="ADAL" clId="{57C09E5B-D24B-43F8-B551-0261DA2F353A}" dt="2020-07-24T23:51:24.869" v="26300" actId="20577"/>
        <pc:sldMkLst>
          <pc:docMk/>
          <pc:sldMk cId="1828698726" sldId="2493"/>
        </pc:sldMkLst>
        <pc:spChg chg="mod">
          <ac:chgData name="Shared Drive" userId="a8e99ec4-c3c1-49ac-ba97-2c12eee91f6a" providerId="ADAL" clId="{57C09E5B-D24B-43F8-B551-0261DA2F353A}" dt="2020-07-24T23:51:24.869" v="26300" actId="20577"/>
          <ac:spMkLst>
            <pc:docMk/>
            <pc:sldMk cId="1828698726" sldId="2493"/>
            <ac:spMk id="2" creationId="{5DDEA31F-458D-4B87-8474-861274434302}"/>
          </ac:spMkLst>
        </pc:spChg>
        <pc:spChg chg="mod">
          <ac:chgData name="Shared Drive" userId="a8e99ec4-c3c1-49ac-ba97-2c12eee91f6a" providerId="ADAL" clId="{57C09E5B-D24B-43F8-B551-0261DA2F353A}" dt="2020-07-24T22:46:50.202" v="23633" actId="1037"/>
          <ac:spMkLst>
            <pc:docMk/>
            <pc:sldMk cId="1828698726" sldId="2493"/>
            <ac:spMk id="3" creationId="{1F29F6F2-3CB5-4130-BFA8-4B370ABBF5FA}"/>
          </ac:spMkLst>
        </pc:spChg>
        <pc:spChg chg="mod">
          <ac:chgData name="Shared Drive" userId="a8e99ec4-c3c1-49ac-ba97-2c12eee91f6a" providerId="ADAL" clId="{57C09E5B-D24B-43F8-B551-0261DA2F353A}" dt="2020-07-24T22:46:50.202" v="23633" actId="1037"/>
          <ac:spMkLst>
            <pc:docMk/>
            <pc:sldMk cId="1828698726" sldId="2493"/>
            <ac:spMk id="4" creationId="{F86DCBB2-01CF-4BFD-8592-DD25B2F0504D}"/>
          </ac:spMkLst>
        </pc:spChg>
        <pc:spChg chg="mod">
          <ac:chgData name="Shared Drive" userId="a8e99ec4-c3c1-49ac-ba97-2c12eee91f6a" providerId="ADAL" clId="{57C09E5B-D24B-43F8-B551-0261DA2F353A}" dt="2020-07-24T22:46:50.202" v="23633" actId="1037"/>
          <ac:spMkLst>
            <pc:docMk/>
            <pc:sldMk cId="1828698726" sldId="2493"/>
            <ac:spMk id="5" creationId="{C626D06D-A147-408E-9460-973D27ABD242}"/>
          </ac:spMkLst>
        </pc:spChg>
        <pc:spChg chg="del mod">
          <ac:chgData name="Shared Drive" userId="a8e99ec4-c3c1-49ac-ba97-2c12eee91f6a" providerId="ADAL" clId="{57C09E5B-D24B-43F8-B551-0261DA2F353A}" dt="2020-07-24T23:50:58.599" v="26291" actId="478"/>
          <ac:spMkLst>
            <pc:docMk/>
            <pc:sldMk cId="1828698726" sldId="2493"/>
            <ac:spMk id="6" creationId="{209148C5-E3B8-45FD-9076-BD8C9CA96662}"/>
          </ac:spMkLst>
        </pc:spChg>
        <pc:spChg chg="del">
          <ac:chgData name="Shared Drive" userId="a8e99ec4-c3c1-49ac-ba97-2c12eee91f6a" providerId="ADAL" clId="{57C09E5B-D24B-43F8-B551-0261DA2F353A}" dt="2020-07-24T22:46:08.718" v="23554" actId="478"/>
          <ac:spMkLst>
            <pc:docMk/>
            <pc:sldMk cId="1828698726" sldId="2493"/>
            <ac:spMk id="7" creationId="{37D5ED89-721C-4252-89C8-BA8F34EACBAF}"/>
          </ac:spMkLst>
        </pc:spChg>
        <pc:spChg chg="del">
          <ac:chgData name="Shared Drive" userId="a8e99ec4-c3c1-49ac-ba97-2c12eee91f6a" providerId="ADAL" clId="{57C09E5B-D24B-43F8-B551-0261DA2F353A}" dt="2020-07-24T22:46:08.718" v="23554" actId="478"/>
          <ac:spMkLst>
            <pc:docMk/>
            <pc:sldMk cId="1828698726" sldId="2493"/>
            <ac:spMk id="8" creationId="{6F7E8B3A-30F3-491F-A5F6-356272B7D101}"/>
          </ac:spMkLst>
        </pc:spChg>
        <pc:spChg chg="del">
          <ac:chgData name="Shared Drive" userId="a8e99ec4-c3c1-49ac-ba97-2c12eee91f6a" providerId="ADAL" clId="{57C09E5B-D24B-43F8-B551-0261DA2F353A}" dt="2020-07-24T22:46:08.718" v="23554" actId="478"/>
          <ac:spMkLst>
            <pc:docMk/>
            <pc:sldMk cId="1828698726" sldId="2493"/>
            <ac:spMk id="9" creationId="{2727ACF6-92F2-4BF9-BDBB-4877B055D43D}"/>
          </ac:spMkLst>
        </pc:spChg>
        <pc:spChg chg="del mod">
          <ac:chgData name="Shared Drive" userId="a8e99ec4-c3c1-49ac-ba97-2c12eee91f6a" providerId="ADAL" clId="{57C09E5B-D24B-43F8-B551-0261DA2F353A}" dt="2020-07-24T22:46:08.718" v="23554" actId="478"/>
          <ac:spMkLst>
            <pc:docMk/>
            <pc:sldMk cId="1828698726" sldId="2493"/>
            <ac:spMk id="10" creationId="{CBCA4622-165F-4369-A913-1307AD03C4BF}"/>
          </ac:spMkLst>
        </pc:spChg>
        <pc:spChg chg="del">
          <ac:chgData name="Shared Drive" userId="a8e99ec4-c3c1-49ac-ba97-2c12eee91f6a" providerId="ADAL" clId="{57C09E5B-D24B-43F8-B551-0261DA2F353A}" dt="2020-07-24T22:46:08.718" v="23554" actId="478"/>
          <ac:spMkLst>
            <pc:docMk/>
            <pc:sldMk cId="1828698726" sldId="2493"/>
            <ac:spMk id="11" creationId="{765E45CC-090C-43B2-9757-0D411B3D33ED}"/>
          </ac:spMkLst>
        </pc:spChg>
        <pc:spChg chg="del">
          <ac:chgData name="Shared Drive" userId="a8e99ec4-c3c1-49ac-ba97-2c12eee91f6a" providerId="ADAL" clId="{57C09E5B-D24B-43F8-B551-0261DA2F353A}" dt="2020-07-24T22:46:08.718" v="23554" actId="478"/>
          <ac:spMkLst>
            <pc:docMk/>
            <pc:sldMk cId="1828698726" sldId="2493"/>
            <ac:spMk id="12" creationId="{9C021718-C6D0-42D9-A2C7-5BBA9CBF1029}"/>
          </ac:spMkLst>
        </pc:spChg>
        <pc:spChg chg="del mod">
          <ac:chgData name="Shared Drive" userId="a8e99ec4-c3c1-49ac-ba97-2c12eee91f6a" providerId="ADAL" clId="{57C09E5B-D24B-43F8-B551-0261DA2F353A}" dt="2020-07-24T23:50:58.599" v="26291" actId="478"/>
          <ac:spMkLst>
            <pc:docMk/>
            <pc:sldMk cId="1828698726" sldId="2493"/>
            <ac:spMk id="13" creationId="{DB0F05CD-98BA-44DB-9BF0-331DFD625EB7}"/>
          </ac:spMkLst>
        </pc:spChg>
        <pc:spChg chg="mod">
          <ac:chgData name="Shared Drive" userId="a8e99ec4-c3c1-49ac-ba97-2c12eee91f6a" providerId="ADAL" clId="{57C09E5B-D24B-43F8-B551-0261DA2F353A}" dt="2020-07-24T22:46:50.202" v="23633" actId="1037"/>
          <ac:spMkLst>
            <pc:docMk/>
            <pc:sldMk cId="1828698726" sldId="2493"/>
            <ac:spMk id="14" creationId="{495BBFB0-9E59-42D7-AE72-882F7F6278A1}"/>
          </ac:spMkLst>
        </pc:spChg>
        <pc:spChg chg="mod">
          <ac:chgData name="Shared Drive" userId="a8e99ec4-c3c1-49ac-ba97-2c12eee91f6a" providerId="ADAL" clId="{57C09E5B-D24B-43F8-B551-0261DA2F353A}" dt="2020-07-24T22:46:50.202" v="23633" actId="1037"/>
          <ac:spMkLst>
            <pc:docMk/>
            <pc:sldMk cId="1828698726" sldId="2493"/>
            <ac:spMk id="15" creationId="{964C1E1C-6667-49EB-91D7-3289EC5B1638}"/>
          </ac:spMkLst>
        </pc:spChg>
        <pc:spChg chg="mod">
          <ac:chgData name="Shared Drive" userId="a8e99ec4-c3c1-49ac-ba97-2c12eee91f6a" providerId="ADAL" clId="{57C09E5B-D24B-43F8-B551-0261DA2F353A}" dt="2020-07-24T22:46:50.202" v="23633" actId="1037"/>
          <ac:spMkLst>
            <pc:docMk/>
            <pc:sldMk cId="1828698726" sldId="2493"/>
            <ac:spMk id="16" creationId="{E6A61A3A-FE73-42AD-B916-9BF19168E4C8}"/>
          </ac:spMkLst>
        </pc:spChg>
        <pc:spChg chg="mod">
          <ac:chgData name="Shared Drive" userId="a8e99ec4-c3c1-49ac-ba97-2c12eee91f6a" providerId="ADAL" clId="{57C09E5B-D24B-43F8-B551-0261DA2F353A}" dt="2020-07-24T22:46:50.202" v="23633" actId="1037"/>
          <ac:spMkLst>
            <pc:docMk/>
            <pc:sldMk cId="1828698726" sldId="2493"/>
            <ac:spMk id="17" creationId="{862031BA-0A08-4C73-85D7-F340C6E79C7F}"/>
          </ac:spMkLst>
        </pc:spChg>
        <pc:spChg chg="mod">
          <ac:chgData name="Shared Drive" userId="a8e99ec4-c3c1-49ac-ba97-2c12eee91f6a" providerId="ADAL" clId="{57C09E5B-D24B-43F8-B551-0261DA2F353A}" dt="2020-07-24T22:46:50.202" v="23633" actId="1037"/>
          <ac:spMkLst>
            <pc:docMk/>
            <pc:sldMk cId="1828698726" sldId="2493"/>
            <ac:spMk id="18" creationId="{0FA25D38-601C-48E2-A4B0-9C301B157E3C}"/>
          </ac:spMkLst>
        </pc:spChg>
        <pc:spChg chg="mod">
          <ac:chgData name="Shared Drive" userId="a8e99ec4-c3c1-49ac-ba97-2c12eee91f6a" providerId="ADAL" clId="{57C09E5B-D24B-43F8-B551-0261DA2F353A}" dt="2020-07-24T22:46:50.202" v="23633" actId="1037"/>
          <ac:spMkLst>
            <pc:docMk/>
            <pc:sldMk cId="1828698726" sldId="2493"/>
            <ac:spMk id="19" creationId="{9941C67C-3A1E-4B5F-BF8C-10B6736F471B}"/>
          </ac:spMkLst>
        </pc:spChg>
        <pc:spChg chg="mod">
          <ac:chgData name="Shared Drive" userId="a8e99ec4-c3c1-49ac-ba97-2c12eee91f6a" providerId="ADAL" clId="{57C09E5B-D24B-43F8-B551-0261DA2F353A}" dt="2020-07-24T22:46:50.202" v="23633" actId="1037"/>
          <ac:spMkLst>
            <pc:docMk/>
            <pc:sldMk cId="1828698726" sldId="2493"/>
            <ac:spMk id="20" creationId="{05776E3B-D536-46B9-9C62-90CAD8CD19C4}"/>
          </ac:spMkLst>
        </pc:spChg>
        <pc:spChg chg="mod">
          <ac:chgData name="Shared Drive" userId="a8e99ec4-c3c1-49ac-ba97-2c12eee91f6a" providerId="ADAL" clId="{57C09E5B-D24B-43F8-B551-0261DA2F353A}" dt="2020-07-24T22:46:50.202" v="23633" actId="1037"/>
          <ac:spMkLst>
            <pc:docMk/>
            <pc:sldMk cId="1828698726" sldId="2493"/>
            <ac:spMk id="21" creationId="{0918B502-BF7A-460B-9CAB-299F86E4E61C}"/>
          </ac:spMkLst>
        </pc:spChg>
        <pc:spChg chg="del mod">
          <ac:chgData name="Shared Drive" userId="a8e99ec4-c3c1-49ac-ba97-2c12eee91f6a" providerId="ADAL" clId="{57C09E5B-D24B-43F8-B551-0261DA2F353A}" dt="2020-07-24T23:50:58.599" v="26291" actId="478"/>
          <ac:spMkLst>
            <pc:docMk/>
            <pc:sldMk cId="1828698726" sldId="2493"/>
            <ac:spMk id="24" creationId="{3A270E6E-F6B0-441D-B12F-D9F51A6E5511}"/>
          </ac:spMkLst>
        </pc:spChg>
        <pc:spChg chg="del mod">
          <ac:chgData name="Shared Drive" userId="a8e99ec4-c3c1-49ac-ba97-2c12eee91f6a" providerId="ADAL" clId="{57C09E5B-D24B-43F8-B551-0261DA2F353A}" dt="2020-07-24T23:50:58.599" v="26291" actId="478"/>
          <ac:spMkLst>
            <pc:docMk/>
            <pc:sldMk cId="1828698726" sldId="2493"/>
            <ac:spMk id="26" creationId="{42289E73-FE53-403B-842A-EF1649E8A88C}"/>
          </ac:spMkLst>
        </pc:spChg>
        <pc:spChg chg="del mod">
          <ac:chgData name="Shared Drive" userId="a8e99ec4-c3c1-49ac-ba97-2c12eee91f6a" providerId="ADAL" clId="{57C09E5B-D24B-43F8-B551-0261DA2F353A}" dt="2020-07-24T23:50:58.599" v="26291" actId="478"/>
          <ac:spMkLst>
            <pc:docMk/>
            <pc:sldMk cId="1828698726" sldId="2493"/>
            <ac:spMk id="28" creationId="{D1C8F4C3-DA85-4A17-933E-57E56A63A676}"/>
          </ac:spMkLst>
        </pc:spChg>
        <pc:spChg chg="del mod">
          <ac:chgData name="Shared Drive" userId="a8e99ec4-c3c1-49ac-ba97-2c12eee91f6a" providerId="ADAL" clId="{57C09E5B-D24B-43F8-B551-0261DA2F353A}" dt="2020-07-24T23:50:58.599" v="26291" actId="478"/>
          <ac:spMkLst>
            <pc:docMk/>
            <pc:sldMk cId="1828698726" sldId="2493"/>
            <ac:spMk id="29" creationId="{6B550449-D879-43F8-AA9E-4B21191058DD}"/>
          </ac:spMkLst>
        </pc:spChg>
      </pc:sldChg>
      <pc:sldChg chg="add">
        <pc:chgData name="Shared Drive" userId="a8e99ec4-c3c1-49ac-ba97-2c12eee91f6a" providerId="ADAL" clId="{57C09E5B-D24B-43F8-B551-0261DA2F353A}" dt="2020-07-24T22:43:27.544" v="23523"/>
        <pc:sldMkLst>
          <pc:docMk/>
          <pc:sldMk cId="3171700140" sldId="2494"/>
        </pc:sldMkLst>
      </pc:sldChg>
      <pc:sldChg chg="modSp add mod">
        <pc:chgData name="Shared Drive" userId="a8e99ec4-c3c1-49ac-ba97-2c12eee91f6a" providerId="ADAL" clId="{57C09E5B-D24B-43F8-B551-0261DA2F353A}" dt="2020-07-24T22:45:58.952" v="23553"/>
        <pc:sldMkLst>
          <pc:docMk/>
          <pc:sldMk cId="2380271424" sldId="2495"/>
        </pc:sldMkLst>
        <pc:spChg chg="mod">
          <ac:chgData name="Shared Drive" userId="a8e99ec4-c3c1-49ac-ba97-2c12eee91f6a" providerId="ADAL" clId="{57C09E5B-D24B-43F8-B551-0261DA2F353A}" dt="2020-07-24T22:45:58.952" v="23553"/>
          <ac:spMkLst>
            <pc:docMk/>
            <pc:sldMk cId="2380271424" sldId="2495"/>
            <ac:spMk id="2" creationId="{5DDEA31F-458D-4B87-8474-861274434302}"/>
          </ac:spMkLst>
        </pc:spChg>
      </pc:sldChg>
      <pc:sldChg chg="modSp add mod modNotesTx">
        <pc:chgData name="Shared Drive" userId="a8e99ec4-c3c1-49ac-ba97-2c12eee91f6a" providerId="ADAL" clId="{57C09E5B-D24B-43F8-B551-0261DA2F353A}" dt="2020-07-24T23:41:51.487" v="25662" actId="20577"/>
        <pc:sldMkLst>
          <pc:docMk/>
          <pc:sldMk cId="2052837579" sldId="2496"/>
        </pc:sldMkLst>
        <pc:spChg chg="mod">
          <ac:chgData name="Shared Drive" userId="a8e99ec4-c3c1-49ac-ba97-2c12eee91f6a" providerId="ADAL" clId="{57C09E5B-D24B-43F8-B551-0261DA2F353A}" dt="2020-07-24T23:41:39.462" v="25625" actId="14100"/>
          <ac:spMkLst>
            <pc:docMk/>
            <pc:sldMk cId="2052837579" sldId="2496"/>
            <ac:spMk id="2" creationId="{0C6A02C1-23E1-4A67-B54C-4CCD3C7088DA}"/>
          </ac:spMkLst>
        </pc:spChg>
        <pc:spChg chg="mod">
          <ac:chgData name="Shared Drive" userId="a8e99ec4-c3c1-49ac-ba97-2c12eee91f6a" providerId="ADAL" clId="{57C09E5B-D24B-43F8-B551-0261DA2F353A}" dt="2020-07-24T23:41:42.598" v="25626" actId="14100"/>
          <ac:spMkLst>
            <pc:docMk/>
            <pc:sldMk cId="2052837579" sldId="2496"/>
            <ac:spMk id="9" creationId="{DEF63898-9F97-4CB2-A288-1EC2D3D01C64}"/>
          </ac:spMkLst>
        </pc:spChg>
        <pc:spChg chg="mod">
          <ac:chgData name="Shared Drive" userId="a8e99ec4-c3c1-49ac-ba97-2c12eee91f6a" providerId="ADAL" clId="{57C09E5B-D24B-43F8-B551-0261DA2F353A}" dt="2020-07-24T23:05:22.315" v="24138" actId="1076"/>
          <ac:spMkLst>
            <pc:docMk/>
            <pc:sldMk cId="2052837579" sldId="2496"/>
            <ac:spMk id="11" creationId="{E1B701AA-E2D5-468D-9B56-273B4ABD3BEB}"/>
          </ac:spMkLst>
        </pc:spChg>
        <pc:spChg chg="mod">
          <ac:chgData name="Shared Drive" userId="a8e99ec4-c3c1-49ac-ba97-2c12eee91f6a" providerId="ADAL" clId="{57C09E5B-D24B-43F8-B551-0261DA2F353A}" dt="2020-07-24T22:55:51.620" v="23743" actId="20577"/>
          <ac:spMkLst>
            <pc:docMk/>
            <pc:sldMk cId="2052837579" sldId="2496"/>
            <ac:spMk id="109570" creationId="{223E7868-EE74-421B-BC16-3166803BEE2E}"/>
          </ac:spMkLst>
        </pc:spChg>
      </pc:sldChg>
      <pc:sldChg chg="addSp delSp modSp add mod modNotesTx">
        <pc:chgData name="Shared Drive" userId="a8e99ec4-c3c1-49ac-ba97-2c12eee91f6a" providerId="ADAL" clId="{57C09E5B-D24B-43F8-B551-0261DA2F353A}" dt="2020-07-24T23:42:49.334" v="25713" actId="20577"/>
        <pc:sldMkLst>
          <pc:docMk/>
          <pc:sldMk cId="3473482535" sldId="2497"/>
        </pc:sldMkLst>
        <pc:spChg chg="del">
          <ac:chgData name="Shared Drive" userId="a8e99ec4-c3c1-49ac-ba97-2c12eee91f6a" providerId="ADAL" clId="{57C09E5B-D24B-43F8-B551-0261DA2F353A}" dt="2020-07-24T23:08:35.433" v="24184" actId="478"/>
          <ac:spMkLst>
            <pc:docMk/>
            <pc:sldMk cId="3473482535" sldId="2497"/>
            <ac:spMk id="3" creationId="{6DDB4139-1DB9-42A0-95CB-92ECAFF37F87}"/>
          </ac:spMkLst>
        </pc:spChg>
        <pc:spChg chg="add mod">
          <ac:chgData name="Shared Drive" userId="a8e99ec4-c3c1-49ac-ba97-2c12eee91f6a" providerId="ADAL" clId="{57C09E5B-D24B-43F8-B551-0261DA2F353A}" dt="2020-07-24T23:42:49.334" v="25713" actId="20577"/>
          <ac:spMkLst>
            <pc:docMk/>
            <pc:sldMk cId="3473482535" sldId="2497"/>
            <ac:spMk id="5" creationId="{53193A99-4AEB-489A-9C28-06F4BF4D9C07}"/>
          </ac:spMkLst>
        </pc:spChg>
        <pc:spChg chg="del">
          <ac:chgData name="Shared Drive" userId="a8e99ec4-c3c1-49ac-ba97-2c12eee91f6a" providerId="ADAL" clId="{57C09E5B-D24B-43F8-B551-0261DA2F353A}" dt="2020-07-24T23:08:46.106" v="24185" actId="478"/>
          <ac:spMkLst>
            <pc:docMk/>
            <pc:sldMk cId="3473482535" sldId="2497"/>
            <ac:spMk id="10" creationId="{515F1324-1078-4B06-B4A3-9A4A8B962C45}"/>
          </ac:spMkLst>
        </pc:spChg>
        <pc:spChg chg="del">
          <ac:chgData name="Shared Drive" userId="a8e99ec4-c3c1-49ac-ba97-2c12eee91f6a" providerId="ADAL" clId="{57C09E5B-D24B-43F8-B551-0261DA2F353A}" dt="2020-07-24T23:06:30.531" v="24164" actId="478"/>
          <ac:spMkLst>
            <pc:docMk/>
            <pc:sldMk cId="3473482535" sldId="2497"/>
            <ac:spMk id="11" creationId="{42940DE3-BC0F-4041-A51E-9B5D9975CDD8}"/>
          </ac:spMkLst>
        </pc:spChg>
        <pc:spChg chg="mod">
          <ac:chgData name="Shared Drive" userId="a8e99ec4-c3c1-49ac-ba97-2c12eee91f6a" providerId="ADAL" clId="{57C09E5B-D24B-43F8-B551-0261DA2F353A}" dt="2020-07-24T23:08:14.419" v="24183" actId="20577"/>
          <ac:spMkLst>
            <pc:docMk/>
            <pc:sldMk cId="3473482535" sldId="2497"/>
            <ac:spMk id="109570" creationId="{223E7868-EE74-421B-BC16-3166803BEE2E}"/>
          </ac:spMkLst>
        </pc:spChg>
      </pc:sldChg>
      <pc:sldChg chg="modSp add mod">
        <pc:chgData name="Shared Drive" userId="a8e99ec4-c3c1-49ac-ba97-2c12eee91f6a" providerId="ADAL" clId="{57C09E5B-D24B-43F8-B551-0261DA2F353A}" dt="2020-07-24T22:55:21.876" v="23735" actId="20577"/>
        <pc:sldMkLst>
          <pc:docMk/>
          <pc:sldMk cId="803859443" sldId="2498"/>
        </pc:sldMkLst>
        <pc:spChg chg="mod">
          <ac:chgData name="Shared Drive" userId="a8e99ec4-c3c1-49ac-ba97-2c12eee91f6a" providerId="ADAL" clId="{57C09E5B-D24B-43F8-B551-0261DA2F353A}" dt="2020-07-24T22:55:21.876" v="23735" actId="20577"/>
          <ac:spMkLst>
            <pc:docMk/>
            <pc:sldMk cId="803859443" sldId="2498"/>
            <ac:spMk id="218" creationId="{E8798B27-8ADE-46BB-AF80-255BC40B13CE}"/>
          </ac:spMkLst>
        </pc:spChg>
      </pc:sldChg>
      <pc:sldChg chg="delSp modSp add mod ord delAnim">
        <pc:chgData name="Shared Drive" userId="a8e99ec4-c3c1-49ac-ba97-2c12eee91f6a" providerId="ADAL" clId="{57C09E5B-D24B-43F8-B551-0261DA2F353A}" dt="2020-07-24T23:05:13.050" v="24137" actId="20577"/>
        <pc:sldMkLst>
          <pc:docMk/>
          <pc:sldMk cId="933978593" sldId="2499"/>
        </pc:sldMkLst>
        <pc:spChg chg="mod">
          <ac:chgData name="Shared Drive" userId="a8e99ec4-c3c1-49ac-ba97-2c12eee91f6a" providerId="ADAL" clId="{57C09E5B-D24B-43F8-B551-0261DA2F353A}" dt="2020-07-24T23:04:45.411" v="24089" actId="14100"/>
          <ac:spMkLst>
            <pc:docMk/>
            <pc:sldMk cId="933978593" sldId="2499"/>
            <ac:spMk id="2" creationId="{0C6A02C1-23E1-4A67-B54C-4CCD3C7088DA}"/>
          </ac:spMkLst>
        </pc:spChg>
        <pc:spChg chg="del">
          <ac:chgData name="Shared Drive" userId="a8e99ec4-c3c1-49ac-ba97-2c12eee91f6a" providerId="ADAL" clId="{57C09E5B-D24B-43F8-B551-0261DA2F353A}" dt="2020-07-24T23:04:48.685" v="24090" actId="478"/>
          <ac:spMkLst>
            <pc:docMk/>
            <pc:sldMk cId="933978593" sldId="2499"/>
            <ac:spMk id="3" creationId="{6DDB4139-1DB9-42A0-95CB-92ECAFF37F87}"/>
          </ac:spMkLst>
        </pc:spChg>
        <pc:spChg chg="mod">
          <ac:chgData name="Shared Drive" userId="a8e99ec4-c3c1-49ac-ba97-2c12eee91f6a" providerId="ADAL" clId="{57C09E5B-D24B-43F8-B551-0261DA2F353A}" dt="2020-07-24T23:04:30.322" v="24086" actId="20577"/>
          <ac:spMkLst>
            <pc:docMk/>
            <pc:sldMk cId="933978593" sldId="2499"/>
            <ac:spMk id="5" creationId="{33A4ABCA-2634-402B-B22E-A200EA880F8A}"/>
          </ac:spMkLst>
        </pc:spChg>
        <pc:spChg chg="del mod">
          <ac:chgData name="Shared Drive" userId="a8e99ec4-c3c1-49ac-ba97-2c12eee91f6a" providerId="ADAL" clId="{57C09E5B-D24B-43F8-B551-0261DA2F353A}" dt="2020-07-24T23:04:40.206" v="24088" actId="478"/>
          <ac:spMkLst>
            <pc:docMk/>
            <pc:sldMk cId="933978593" sldId="2499"/>
            <ac:spMk id="6" creationId="{8AB6E4CF-014E-4658-BBF7-FF4474501FA6}"/>
          </ac:spMkLst>
        </pc:spChg>
        <pc:spChg chg="mod">
          <ac:chgData name="Shared Drive" userId="a8e99ec4-c3c1-49ac-ba97-2c12eee91f6a" providerId="ADAL" clId="{57C09E5B-D24B-43F8-B551-0261DA2F353A}" dt="2020-07-24T23:05:13.050" v="24137" actId="20577"/>
          <ac:spMkLst>
            <pc:docMk/>
            <pc:sldMk cId="933978593" sldId="2499"/>
            <ac:spMk id="109570" creationId="{223E7868-EE74-421B-BC16-3166803BEE2E}"/>
          </ac:spMkLst>
        </pc:spChg>
      </pc:sldChg>
      <pc:sldChg chg="modSp add mod">
        <pc:chgData name="Shared Drive" userId="a8e99ec4-c3c1-49ac-ba97-2c12eee91f6a" providerId="ADAL" clId="{57C09E5B-D24B-43F8-B551-0261DA2F353A}" dt="2020-07-24T23:43:18.622" v="25714" actId="20577"/>
        <pc:sldMkLst>
          <pc:docMk/>
          <pc:sldMk cId="782472908" sldId="2500"/>
        </pc:sldMkLst>
        <pc:spChg chg="mod">
          <ac:chgData name="Shared Drive" userId="a8e99ec4-c3c1-49ac-ba97-2c12eee91f6a" providerId="ADAL" clId="{57C09E5B-D24B-43F8-B551-0261DA2F353A}" dt="2020-07-24T23:21:59.942" v="24314" actId="20577"/>
          <ac:spMkLst>
            <pc:docMk/>
            <pc:sldMk cId="782472908" sldId="2500"/>
            <ac:spMk id="2" creationId="{06B6ADA0-B79C-45AC-8C1B-954C94F371B4}"/>
          </ac:spMkLst>
        </pc:spChg>
        <pc:spChg chg="mod">
          <ac:chgData name="Shared Drive" userId="a8e99ec4-c3c1-49ac-ba97-2c12eee91f6a" providerId="ADAL" clId="{57C09E5B-D24B-43F8-B551-0261DA2F353A}" dt="2020-07-24T23:43:18.622" v="25714" actId="20577"/>
          <ac:spMkLst>
            <pc:docMk/>
            <pc:sldMk cId="782472908" sldId="2500"/>
            <ac:spMk id="3" creationId="{85A4DE3A-BA96-4BDA-B630-B7A0B5765AE2}"/>
          </ac:spMkLst>
        </pc:spChg>
      </pc:sldChg>
      <pc:sldChg chg="add modAnim">
        <pc:chgData name="Shared Drive" userId="a8e99ec4-c3c1-49ac-ba97-2c12eee91f6a" providerId="ADAL" clId="{57C09E5B-D24B-43F8-B551-0261DA2F353A}" dt="2020-07-24T23:50:31.160" v="26280"/>
        <pc:sldMkLst>
          <pc:docMk/>
          <pc:sldMk cId="1342142274" sldId="2501"/>
        </pc:sldMkLst>
      </pc:sldChg>
    </pc:docChg>
  </pc:docChgLst>
  <pc:docChgLst>
    <pc:chgData name="Shared Drive" userId="a8e99ec4-c3c1-49ac-ba97-2c12eee91f6a" providerId="ADAL" clId="{8CE9FD18-5004-4CCB-A487-95D055459382}"/>
    <pc:docChg chg="undo custSel modSld">
      <pc:chgData name="Shared Drive" userId="a8e99ec4-c3c1-49ac-ba97-2c12eee91f6a" providerId="ADAL" clId="{8CE9FD18-5004-4CCB-A487-95D055459382}" dt="2020-06-12T19:49:47.765" v="238" actId="20577"/>
      <pc:docMkLst>
        <pc:docMk/>
      </pc:docMkLst>
      <pc:sldChg chg="modSp mod">
        <pc:chgData name="Shared Drive" userId="a8e99ec4-c3c1-49ac-ba97-2c12eee91f6a" providerId="ADAL" clId="{8CE9FD18-5004-4CCB-A487-95D055459382}" dt="2020-06-12T18:39:22.867" v="17" actId="1076"/>
        <pc:sldMkLst>
          <pc:docMk/>
          <pc:sldMk cId="2022799133" sldId="257"/>
        </pc:sldMkLst>
        <pc:picChg chg="mod">
          <ac:chgData name="Shared Drive" userId="a8e99ec4-c3c1-49ac-ba97-2c12eee91f6a" providerId="ADAL" clId="{8CE9FD18-5004-4CCB-A487-95D055459382}" dt="2020-06-12T18:39:22.867" v="17" actId="1076"/>
          <ac:picMkLst>
            <pc:docMk/>
            <pc:sldMk cId="2022799133" sldId="257"/>
            <ac:picMk id="4" creationId="{00000000-0000-0000-0000-000000000000}"/>
          </ac:picMkLst>
        </pc:picChg>
      </pc:sldChg>
      <pc:sldChg chg="modNotesTx">
        <pc:chgData name="Shared Drive" userId="a8e99ec4-c3c1-49ac-ba97-2c12eee91f6a" providerId="ADAL" clId="{8CE9FD18-5004-4CCB-A487-95D055459382}" dt="2020-06-12T18:54:09.320" v="30" actId="20577"/>
        <pc:sldMkLst>
          <pc:docMk/>
          <pc:sldMk cId="3558496525" sldId="260"/>
        </pc:sldMkLst>
      </pc:sldChg>
      <pc:sldChg chg="modSp mod">
        <pc:chgData name="Shared Drive" userId="a8e99ec4-c3c1-49ac-ba97-2c12eee91f6a" providerId="ADAL" clId="{8CE9FD18-5004-4CCB-A487-95D055459382}" dt="2020-06-12T19:26:27.461" v="210" actId="20577"/>
        <pc:sldMkLst>
          <pc:docMk/>
          <pc:sldMk cId="859548627" sldId="261"/>
        </pc:sldMkLst>
        <pc:spChg chg="mod">
          <ac:chgData name="Shared Drive" userId="a8e99ec4-c3c1-49ac-ba97-2c12eee91f6a" providerId="ADAL" clId="{8CE9FD18-5004-4CCB-A487-95D055459382}" dt="2020-06-12T19:26:27.461" v="210" actId="20577"/>
          <ac:spMkLst>
            <pc:docMk/>
            <pc:sldMk cId="859548627" sldId="261"/>
            <ac:spMk id="5123" creationId="{32A42FC2-4563-4A34-B5A9-10A5BEA0FA5B}"/>
          </ac:spMkLst>
        </pc:spChg>
      </pc:sldChg>
      <pc:sldChg chg="modSp mod">
        <pc:chgData name="Shared Drive" userId="a8e99ec4-c3c1-49ac-ba97-2c12eee91f6a" providerId="ADAL" clId="{8CE9FD18-5004-4CCB-A487-95D055459382}" dt="2020-06-12T18:39:25.899" v="18" actId="1076"/>
        <pc:sldMkLst>
          <pc:docMk/>
          <pc:sldMk cId="1651388003" sldId="264"/>
        </pc:sldMkLst>
        <pc:picChg chg="mod">
          <ac:chgData name="Shared Drive" userId="a8e99ec4-c3c1-49ac-ba97-2c12eee91f6a" providerId="ADAL" clId="{8CE9FD18-5004-4CCB-A487-95D055459382}" dt="2020-06-12T18:39:25.899" v="18" actId="1076"/>
          <ac:picMkLst>
            <pc:docMk/>
            <pc:sldMk cId="1651388003" sldId="264"/>
            <ac:picMk id="4" creationId="{00000000-0000-0000-0000-000000000000}"/>
          </ac:picMkLst>
        </pc:picChg>
      </pc:sldChg>
      <pc:sldChg chg="modSp mod">
        <pc:chgData name="Shared Drive" userId="a8e99ec4-c3c1-49ac-ba97-2c12eee91f6a" providerId="ADAL" clId="{8CE9FD18-5004-4CCB-A487-95D055459382}" dt="2020-06-12T18:39:30.339" v="19" actId="1076"/>
        <pc:sldMkLst>
          <pc:docMk/>
          <pc:sldMk cId="2689742477" sldId="265"/>
        </pc:sldMkLst>
        <pc:picChg chg="mod">
          <ac:chgData name="Shared Drive" userId="a8e99ec4-c3c1-49ac-ba97-2c12eee91f6a" providerId="ADAL" clId="{8CE9FD18-5004-4CCB-A487-95D055459382}" dt="2020-06-12T18:39:30.339" v="19" actId="1076"/>
          <ac:picMkLst>
            <pc:docMk/>
            <pc:sldMk cId="2689742477" sldId="265"/>
            <ac:picMk id="4" creationId="{00000000-0000-0000-0000-000000000000}"/>
          </ac:picMkLst>
        </pc:picChg>
      </pc:sldChg>
      <pc:sldChg chg="modSp mod">
        <pc:chgData name="Shared Drive" userId="a8e99ec4-c3c1-49ac-ba97-2c12eee91f6a" providerId="ADAL" clId="{8CE9FD18-5004-4CCB-A487-95D055459382}" dt="2020-06-12T18:39:33.970" v="20" actId="1076"/>
        <pc:sldMkLst>
          <pc:docMk/>
          <pc:sldMk cId="2317502785" sldId="266"/>
        </pc:sldMkLst>
        <pc:picChg chg="mod">
          <ac:chgData name="Shared Drive" userId="a8e99ec4-c3c1-49ac-ba97-2c12eee91f6a" providerId="ADAL" clId="{8CE9FD18-5004-4CCB-A487-95D055459382}" dt="2020-06-12T18:39:33.970" v="20" actId="1076"/>
          <ac:picMkLst>
            <pc:docMk/>
            <pc:sldMk cId="2317502785" sldId="266"/>
            <ac:picMk id="4" creationId="{00000000-0000-0000-0000-000000000000}"/>
          </ac:picMkLst>
        </pc:picChg>
      </pc:sldChg>
      <pc:sldChg chg="modSp mod">
        <pc:chgData name="Shared Drive" userId="a8e99ec4-c3c1-49ac-ba97-2c12eee91f6a" providerId="ADAL" clId="{8CE9FD18-5004-4CCB-A487-95D055459382}" dt="2020-06-12T18:39:42.098" v="21" actId="1076"/>
        <pc:sldMkLst>
          <pc:docMk/>
          <pc:sldMk cId="3480752446" sldId="267"/>
        </pc:sldMkLst>
        <pc:picChg chg="mod">
          <ac:chgData name="Shared Drive" userId="a8e99ec4-c3c1-49ac-ba97-2c12eee91f6a" providerId="ADAL" clId="{8CE9FD18-5004-4CCB-A487-95D055459382}" dt="2020-06-12T18:39:42.098" v="21" actId="1076"/>
          <ac:picMkLst>
            <pc:docMk/>
            <pc:sldMk cId="3480752446" sldId="267"/>
            <ac:picMk id="4" creationId="{00000000-0000-0000-0000-000000000000}"/>
          </ac:picMkLst>
        </pc:picChg>
      </pc:sldChg>
      <pc:sldChg chg="modNotesTx">
        <pc:chgData name="Shared Drive" userId="a8e99ec4-c3c1-49ac-ba97-2c12eee91f6a" providerId="ADAL" clId="{8CE9FD18-5004-4CCB-A487-95D055459382}" dt="2020-06-12T18:55:02.455" v="33" actId="20577"/>
        <pc:sldMkLst>
          <pc:docMk/>
          <pc:sldMk cId="3241345642" sldId="275"/>
        </pc:sldMkLst>
      </pc:sldChg>
      <pc:sldChg chg="modSp mod">
        <pc:chgData name="Shared Drive" userId="a8e99ec4-c3c1-49ac-ba97-2c12eee91f6a" providerId="ADAL" clId="{8CE9FD18-5004-4CCB-A487-95D055459382}" dt="2020-06-12T18:39:09.347" v="16" actId="1076"/>
        <pc:sldMkLst>
          <pc:docMk/>
          <pc:sldMk cId="183046190" sldId="278"/>
        </pc:sldMkLst>
        <pc:picChg chg="mod">
          <ac:chgData name="Shared Drive" userId="a8e99ec4-c3c1-49ac-ba97-2c12eee91f6a" providerId="ADAL" clId="{8CE9FD18-5004-4CCB-A487-95D055459382}" dt="2020-06-12T18:39:09.347" v="16" actId="1076"/>
          <ac:picMkLst>
            <pc:docMk/>
            <pc:sldMk cId="183046190" sldId="278"/>
            <ac:picMk id="4" creationId="{00000000-0000-0000-0000-000000000000}"/>
          </ac:picMkLst>
        </pc:picChg>
      </pc:sldChg>
      <pc:sldChg chg="modSp">
        <pc:chgData name="Shared Drive" userId="a8e99ec4-c3c1-49ac-ba97-2c12eee91f6a" providerId="ADAL" clId="{8CE9FD18-5004-4CCB-A487-95D055459382}" dt="2020-06-12T19:31:27.624" v="224" actId="20577"/>
        <pc:sldMkLst>
          <pc:docMk/>
          <pc:sldMk cId="1097322281" sldId="279"/>
        </pc:sldMkLst>
        <pc:spChg chg="mod">
          <ac:chgData name="Shared Drive" userId="a8e99ec4-c3c1-49ac-ba97-2c12eee91f6a" providerId="ADAL" clId="{8CE9FD18-5004-4CCB-A487-95D055459382}" dt="2020-06-12T19:31:27.624" v="224" actId="20577"/>
          <ac:spMkLst>
            <pc:docMk/>
            <pc:sldMk cId="1097322281" sldId="279"/>
            <ac:spMk id="6" creationId="{ECC8D7E2-E48A-4417-B31A-5D559C48C4CD}"/>
          </ac:spMkLst>
        </pc:spChg>
        <pc:spChg chg="mod">
          <ac:chgData name="Shared Drive" userId="a8e99ec4-c3c1-49ac-ba97-2c12eee91f6a" providerId="ADAL" clId="{8CE9FD18-5004-4CCB-A487-95D055459382}" dt="2020-06-12T19:31:18.104" v="220" actId="20577"/>
          <ac:spMkLst>
            <pc:docMk/>
            <pc:sldMk cId="1097322281" sldId="279"/>
            <ac:spMk id="15" creationId="{D01D9B80-194D-4856-9D26-9C2E49269E69}"/>
          </ac:spMkLst>
        </pc:spChg>
        <pc:spChg chg="mod">
          <ac:chgData name="Shared Drive" userId="a8e99ec4-c3c1-49ac-ba97-2c12eee91f6a" providerId="ADAL" clId="{8CE9FD18-5004-4CCB-A487-95D055459382}" dt="2020-06-12T19:31:21.235" v="223" actId="20577"/>
          <ac:spMkLst>
            <pc:docMk/>
            <pc:sldMk cId="1097322281" sldId="279"/>
            <ac:spMk id="17" creationId="{EFA7FF16-18A1-4DFE-8380-B584387A4465}"/>
          </ac:spMkLst>
        </pc:spChg>
      </pc:sldChg>
      <pc:sldChg chg="modNotesTx">
        <pc:chgData name="Shared Drive" userId="a8e99ec4-c3c1-49ac-ba97-2c12eee91f6a" providerId="ADAL" clId="{8CE9FD18-5004-4CCB-A487-95D055459382}" dt="2020-06-12T18:51:34.180" v="28" actId="20577"/>
        <pc:sldMkLst>
          <pc:docMk/>
          <pc:sldMk cId="2213340784" sldId="283"/>
        </pc:sldMkLst>
      </pc:sldChg>
      <pc:sldChg chg="modSp mod">
        <pc:chgData name="Shared Drive" userId="a8e99ec4-c3c1-49ac-ba97-2c12eee91f6a" providerId="ADAL" clId="{8CE9FD18-5004-4CCB-A487-95D055459382}" dt="2020-06-12T19:00:19.991" v="102" actId="6549"/>
        <pc:sldMkLst>
          <pc:docMk/>
          <pc:sldMk cId="3091332696" sldId="293"/>
        </pc:sldMkLst>
        <pc:spChg chg="mod">
          <ac:chgData name="Shared Drive" userId="a8e99ec4-c3c1-49ac-ba97-2c12eee91f6a" providerId="ADAL" clId="{8CE9FD18-5004-4CCB-A487-95D055459382}" dt="2020-06-12T19:00:19.991" v="102" actId="6549"/>
          <ac:spMkLst>
            <pc:docMk/>
            <pc:sldMk cId="3091332696" sldId="293"/>
            <ac:spMk id="12" creationId="{5D2A3031-A9DD-467C-B271-675EE044429E}"/>
          </ac:spMkLst>
        </pc:spChg>
      </pc:sldChg>
      <pc:sldChg chg="modSp mod">
        <pc:chgData name="Shared Drive" userId="a8e99ec4-c3c1-49ac-ba97-2c12eee91f6a" providerId="ADAL" clId="{8CE9FD18-5004-4CCB-A487-95D055459382}" dt="2020-06-12T19:05:08.057" v="110" actId="20577"/>
        <pc:sldMkLst>
          <pc:docMk/>
          <pc:sldMk cId="3898785352" sldId="332"/>
        </pc:sldMkLst>
        <pc:spChg chg="mod">
          <ac:chgData name="Shared Drive" userId="a8e99ec4-c3c1-49ac-ba97-2c12eee91f6a" providerId="ADAL" clId="{8CE9FD18-5004-4CCB-A487-95D055459382}" dt="2020-06-12T19:05:08.057" v="110" actId="20577"/>
          <ac:spMkLst>
            <pc:docMk/>
            <pc:sldMk cId="3898785352" sldId="332"/>
            <ac:spMk id="4" creationId="{CDEADFC3-4FF9-4AE9-9EC4-886343A1959E}"/>
          </ac:spMkLst>
        </pc:spChg>
      </pc:sldChg>
      <pc:sldChg chg="modSp mod modNotesTx">
        <pc:chgData name="Shared Drive" userId="a8e99ec4-c3c1-49ac-ba97-2c12eee91f6a" providerId="ADAL" clId="{8CE9FD18-5004-4CCB-A487-95D055459382}" dt="2020-06-12T18:59:37.013" v="101" actId="20577"/>
        <pc:sldMkLst>
          <pc:docMk/>
          <pc:sldMk cId="3496973938" sldId="381"/>
        </pc:sldMkLst>
        <pc:spChg chg="mod">
          <ac:chgData name="Shared Drive" userId="a8e99ec4-c3c1-49ac-ba97-2c12eee91f6a" providerId="ADAL" clId="{8CE9FD18-5004-4CCB-A487-95D055459382}" dt="2020-06-12T18:59:16.088" v="92" actId="20577"/>
          <ac:spMkLst>
            <pc:docMk/>
            <pc:sldMk cId="3496973938" sldId="381"/>
            <ac:spMk id="11" creationId="{1F6C778B-26CF-467D-B33E-30120B73BDA5}"/>
          </ac:spMkLst>
        </pc:spChg>
      </pc:sldChg>
      <pc:sldChg chg="modSp mod">
        <pc:chgData name="Shared Drive" userId="a8e99ec4-c3c1-49ac-ba97-2c12eee91f6a" providerId="ADAL" clId="{8CE9FD18-5004-4CCB-A487-95D055459382}" dt="2020-06-12T19:11:58.982" v="200" actId="20577"/>
        <pc:sldMkLst>
          <pc:docMk/>
          <pc:sldMk cId="1557248026" sldId="533"/>
        </pc:sldMkLst>
        <pc:spChg chg="mod">
          <ac:chgData name="Shared Drive" userId="a8e99ec4-c3c1-49ac-ba97-2c12eee91f6a" providerId="ADAL" clId="{8CE9FD18-5004-4CCB-A487-95D055459382}" dt="2020-06-12T19:11:58.982" v="200" actId="20577"/>
          <ac:spMkLst>
            <pc:docMk/>
            <pc:sldMk cId="1557248026" sldId="533"/>
            <ac:spMk id="111619" creationId="{35AEF6A7-4C99-4D11-AB42-BD3391A3A84C}"/>
          </ac:spMkLst>
        </pc:spChg>
      </pc:sldChg>
      <pc:sldChg chg="modSp mod">
        <pc:chgData name="Shared Drive" userId="a8e99ec4-c3c1-49ac-ba97-2c12eee91f6a" providerId="ADAL" clId="{8CE9FD18-5004-4CCB-A487-95D055459382}" dt="2020-06-12T18:25:10.387" v="13" actId="20577"/>
        <pc:sldMkLst>
          <pc:docMk/>
          <pc:sldMk cId="796977701" sldId="1916"/>
        </pc:sldMkLst>
        <pc:spChg chg="mod">
          <ac:chgData name="Shared Drive" userId="a8e99ec4-c3c1-49ac-ba97-2c12eee91f6a" providerId="ADAL" clId="{8CE9FD18-5004-4CCB-A487-95D055459382}" dt="2020-06-12T18:25:10.387" v="13" actId="20577"/>
          <ac:spMkLst>
            <pc:docMk/>
            <pc:sldMk cId="796977701" sldId="1916"/>
            <ac:spMk id="3" creationId="{8B46BFF0-7281-47F8-9B4B-8F7B88744DF6}"/>
          </ac:spMkLst>
        </pc:spChg>
      </pc:sldChg>
      <pc:sldChg chg="modSp mod">
        <pc:chgData name="Shared Drive" userId="a8e99ec4-c3c1-49ac-ba97-2c12eee91f6a" providerId="ADAL" clId="{8CE9FD18-5004-4CCB-A487-95D055459382}" dt="2020-06-12T19:19:41.770" v="203" actId="20577"/>
        <pc:sldMkLst>
          <pc:docMk/>
          <pc:sldMk cId="3418802510" sldId="1938"/>
        </pc:sldMkLst>
        <pc:spChg chg="mod">
          <ac:chgData name="Shared Drive" userId="a8e99ec4-c3c1-49ac-ba97-2c12eee91f6a" providerId="ADAL" clId="{8CE9FD18-5004-4CCB-A487-95D055459382}" dt="2020-06-12T19:19:41.770" v="203" actId="20577"/>
          <ac:spMkLst>
            <pc:docMk/>
            <pc:sldMk cId="3418802510" sldId="1938"/>
            <ac:spMk id="3" creationId="{5FAC7673-D5DD-40D7-9C04-8CD2D0C611B1}"/>
          </ac:spMkLst>
        </pc:spChg>
      </pc:sldChg>
      <pc:sldChg chg="modSp mod">
        <pc:chgData name="Shared Drive" userId="a8e99ec4-c3c1-49ac-ba97-2c12eee91f6a" providerId="ADAL" clId="{8CE9FD18-5004-4CCB-A487-95D055459382}" dt="2020-06-12T18:17:53.919" v="0" actId="1076"/>
        <pc:sldMkLst>
          <pc:docMk/>
          <pc:sldMk cId="1110279188" sldId="1970"/>
        </pc:sldMkLst>
        <pc:spChg chg="mod">
          <ac:chgData name="Shared Drive" userId="a8e99ec4-c3c1-49ac-ba97-2c12eee91f6a" providerId="ADAL" clId="{8CE9FD18-5004-4CCB-A487-95D055459382}" dt="2020-06-12T18:17:53.919" v="0" actId="1076"/>
          <ac:spMkLst>
            <pc:docMk/>
            <pc:sldMk cId="1110279188" sldId="1970"/>
            <ac:spMk id="3" creationId="{ADA9C889-31FF-4C23-9954-E7FA6ADAD067}"/>
          </ac:spMkLst>
        </pc:spChg>
      </pc:sldChg>
      <pc:sldChg chg="modSp mod">
        <pc:chgData name="Shared Drive" userId="a8e99ec4-c3c1-49ac-ba97-2c12eee91f6a" providerId="ADAL" clId="{8CE9FD18-5004-4CCB-A487-95D055459382}" dt="2020-06-12T18:23:48.178" v="9" actId="20577"/>
        <pc:sldMkLst>
          <pc:docMk/>
          <pc:sldMk cId="1626552632" sldId="2180"/>
        </pc:sldMkLst>
        <pc:spChg chg="mod">
          <ac:chgData name="Shared Drive" userId="a8e99ec4-c3c1-49ac-ba97-2c12eee91f6a" providerId="ADAL" clId="{8CE9FD18-5004-4CCB-A487-95D055459382}" dt="2020-06-12T18:23:48.178" v="9" actId="20577"/>
          <ac:spMkLst>
            <pc:docMk/>
            <pc:sldMk cId="1626552632" sldId="2180"/>
            <ac:spMk id="3" creationId="{ED478968-10DD-4433-A4BC-EF834122803F}"/>
          </ac:spMkLst>
        </pc:spChg>
      </pc:sldChg>
      <pc:sldChg chg="modSp mod">
        <pc:chgData name="Shared Drive" userId="a8e99ec4-c3c1-49ac-ba97-2c12eee91f6a" providerId="ADAL" clId="{8CE9FD18-5004-4CCB-A487-95D055459382}" dt="2020-06-12T19:05:17.033" v="111" actId="114"/>
        <pc:sldMkLst>
          <pc:docMk/>
          <pc:sldMk cId="3212373085" sldId="2188"/>
        </pc:sldMkLst>
        <pc:spChg chg="mod">
          <ac:chgData name="Shared Drive" userId="a8e99ec4-c3c1-49ac-ba97-2c12eee91f6a" providerId="ADAL" clId="{8CE9FD18-5004-4CCB-A487-95D055459382}" dt="2020-06-12T19:05:17.033" v="111" actId="114"/>
          <ac:spMkLst>
            <pc:docMk/>
            <pc:sldMk cId="3212373085" sldId="2188"/>
            <ac:spMk id="2" creationId="{D692D007-8F3D-47AD-8197-FF7D4ECA2FE3}"/>
          </ac:spMkLst>
        </pc:spChg>
      </pc:sldChg>
      <pc:sldChg chg="modSp mod">
        <pc:chgData name="Shared Drive" userId="a8e99ec4-c3c1-49ac-ba97-2c12eee91f6a" providerId="ADAL" clId="{8CE9FD18-5004-4CCB-A487-95D055459382}" dt="2020-06-12T19:15:08.555" v="201" actId="20577"/>
        <pc:sldMkLst>
          <pc:docMk/>
          <pc:sldMk cId="1269636104" sldId="2196"/>
        </pc:sldMkLst>
        <pc:spChg chg="mod">
          <ac:chgData name="Shared Drive" userId="a8e99ec4-c3c1-49ac-ba97-2c12eee91f6a" providerId="ADAL" clId="{8CE9FD18-5004-4CCB-A487-95D055459382}" dt="2020-06-12T19:15:08.555" v="201" actId="20577"/>
          <ac:spMkLst>
            <pc:docMk/>
            <pc:sldMk cId="1269636104" sldId="2196"/>
            <ac:spMk id="3" creationId="{690B4854-2F93-48E0-AF96-84485A34D628}"/>
          </ac:spMkLst>
        </pc:spChg>
      </pc:sldChg>
      <pc:sldChg chg="modSp mod">
        <pc:chgData name="Shared Drive" userId="a8e99ec4-c3c1-49ac-ba97-2c12eee91f6a" providerId="ADAL" clId="{8CE9FD18-5004-4CCB-A487-95D055459382}" dt="2020-06-12T18:40:28.346" v="22" actId="1076"/>
        <pc:sldMkLst>
          <pc:docMk/>
          <pc:sldMk cId="1264601295" sldId="2207"/>
        </pc:sldMkLst>
        <pc:picChg chg="mod">
          <ac:chgData name="Shared Drive" userId="a8e99ec4-c3c1-49ac-ba97-2c12eee91f6a" providerId="ADAL" clId="{8CE9FD18-5004-4CCB-A487-95D055459382}" dt="2020-06-12T18:40:28.346" v="22" actId="1076"/>
          <ac:picMkLst>
            <pc:docMk/>
            <pc:sldMk cId="1264601295" sldId="2207"/>
            <ac:picMk id="4" creationId="{00000000-0000-0000-0000-000000000000}"/>
          </ac:picMkLst>
        </pc:picChg>
      </pc:sldChg>
      <pc:sldChg chg="modSp">
        <pc:chgData name="Shared Drive" userId="a8e99ec4-c3c1-49ac-ba97-2c12eee91f6a" providerId="ADAL" clId="{8CE9FD18-5004-4CCB-A487-95D055459382}" dt="2020-06-12T18:31:35.378" v="15" actId="20577"/>
        <pc:sldMkLst>
          <pc:docMk/>
          <pc:sldMk cId="807771525" sldId="2225"/>
        </pc:sldMkLst>
        <pc:spChg chg="mod">
          <ac:chgData name="Shared Drive" userId="a8e99ec4-c3c1-49ac-ba97-2c12eee91f6a" providerId="ADAL" clId="{8CE9FD18-5004-4CCB-A487-95D055459382}" dt="2020-06-12T18:31:35.378" v="15" actId="20577"/>
          <ac:spMkLst>
            <pc:docMk/>
            <pc:sldMk cId="807771525" sldId="2225"/>
            <ac:spMk id="13" creationId="{BB28BA95-4F5A-4F3A-8A99-08AD9DA23E70}"/>
          </ac:spMkLst>
        </pc:spChg>
      </pc:sldChg>
      <pc:sldChg chg="modSp mod">
        <pc:chgData name="Shared Drive" userId="a8e99ec4-c3c1-49ac-ba97-2c12eee91f6a" providerId="ADAL" clId="{8CE9FD18-5004-4CCB-A487-95D055459382}" dt="2020-06-12T18:22:21.143" v="4" actId="6549"/>
        <pc:sldMkLst>
          <pc:docMk/>
          <pc:sldMk cId="2063481836" sldId="2227"/>
        </pc:sldMkLst>
        <pc:spChg chg="mod">
          <ac:chgData name="Shared Drive" userId="a8e99ec4-c3c1-49ac-ba97-2c12eee91f6a" providerId="ADAL" clId="{8CE9FD18-5004-4CCB-A487-95D055459382}" dt="2020-06-12T18:22:21.143" v="4" actId="6549"/>
          <ac:spMkLst>
            <pc:docMk/>
            <pc:sldMk cId="2063481836" sldId="2227"/>
            <ac:spMk id="10" creationId="{6A83D1F9-763B-4059-80A0-D005D851F598}"/>
          </ac:spMkLst>
        </pc:spChg>
        <pc:picChg chg="mod">
          <ac:chgData name="Shared Drive" userId="a8e99ec4-c3c1-49ac-ba97-2c12eee91f6a" providerId="ADAL" clId="{8CE9FD18-5004-4CCB-A487-95D055459382}" dt="2020-06-12T18:22:09.098" v="3" actId="14100"/>
          <ac:picMkLst>
            <pc:docMk/>
            <pc:sldMk cId="2063481836" sldId="2227"/>
            <ac:picMk id="9" creationId="{3C169203-A008-41E4-9126-4B6C2D29FBBC}"/>
          </ac:picMkLst>
        </pc:picChg>
      </pc:sldChg>
      <pc:sldChg chg="modSp mod">
        <pc:chgData name="Shared Drive" userId="a8e99ec4-c3c1-49ac-ba97-2c12eee91f6a" providerId="ADAL" clId="{8CE9FD18-5004-4CCB-A487-95D055459382}" dt="2020-06-12T18:58:34.418" v="91" actId="1076"/>
        <pc:sldMkLst>
          <pc:docMk/>
          <pc:sldMk cId="2674574027" sldId="2234"/>
        </pc:sldMkLst>
        <pc:spChg chg="mod">
          <ac:chgData name="Shared Drive" userId="a8e99ec4-c3c1-49ac-ba97-2c12eee91f6a" providerId="ADAL" clId="{8CE9FD18-5004-4CCB-A487-95D055459382}" dt="2020-06-12T18:58:34.418" v="91" actId="1076"/>
          <ac:spMkLst>
            <pc:docMk/>
            <pc:sldMk cId="2674574027" sldId="2234"/>
            <ac:spMk id="3" creationId="{ADA9C889-31FF-4C23-9954-E7FA6ADAD067}"/>
          </ac:spMkLst>
        </pc:spChg>
      </pc:sldChg>
      <pc:sldChg chg="modSp">
        <pc:chgData name="Shared Drive" userId="a8e99ec4-c3c1-49ac-ba97-2c12eee91f6a" providerId="ADAL" clId="{8CE9FD18-5004-4CCB-A487-95D055459382}" dt="2020-06-12T19:00:46.215" v="104" actId="1076"/>
        <pc:sldMkLst>
          <pc:docMk/>
          <pc:sldMk cId="3437572807" sldId="2237"/>
        </pc:sldMkLst>
        <pc:picChg chg="mod">
          <ac:chgData name="Shared Drive" userId="a8e99ec4-c3c1-49ac-ba97-2c12eee91f6a" providerId="ADAL" clId="{8CE9FD18-5004-4CCB-A487-95D055459382}" dt="2020-06-12T19:00:46.215" v="104" actId="1076"/>
          <ac:picMkLst>
            <pc:docMk/>
            <pc:sldMk cId="3437572807" sldId="2237"/>
            <ac:picMk id="7" creationId="{CA971985-DB3F-492D-9F6D-32C32977921A}"/>
          </ac:picMkLst>
        </pc:picChg>
      </pc:sldChg>
      <pc:sldChg chg="modSp mod">
        <pc:chgData name="Shared Drive" userId="a8e99ec4-c3c1-49ac-ba97-2c12eee91f6a" providerId="ADAL" clId="{8CE9FD18-5004-4CCB-A487-95D055459382}" dt="2020-06-12T19:31:50.148" v="226" actId="20577"/>
        <pc:sldMkLst>
          <pc:docMk/>
          <pc:sldMk cId="4284178" sldId="2240"/>
        </pc:sldMkLst>
        <pc:spChg chg="mod">
          <ac:chgData name="Shared Drive" userId="a8e99ec4-c3c1-49ac-ba97-2c12eee91f6a" providerId="ADAL" clId="{8CE9FD18-5004-4CCB-A487-95D055459382}" dt="2020-06-12T19:31:47.220" v="225" actId="20577"/>
          <ac:spMkLst>
            <pc:docMk/>
            <pc:sldMk cId="4284178" sldId="2240"/>
            <ac:spMk id="15" creationId="{D01D9B80-194D-4856-9D26-9C2E49269E69}"/>
          </ac:spMkLst>
        </pc:spChg>
        <pc:spChg chg="mod">
          <ac:chgData name="Shared Drive" userId="a8e99ec4-c3c1-49ac-ba97-2c12eee91f6a" providerId="ADAL" clId="{8CE9FD18-5004-4CCB-A487-95D055459382}" dt="2020-06-12T19:31:50.148" v="226" actId="20577"/>
          <ac:spMkLst>
            <pc:docMk/>
            <pc:sldMk cId="4284178" sldId="2240"/>
            <ac:spMk id="17" creationId="{EFA7FF16-18A1-4DFE-8380-B584387A4465}"/>
          </ac:spMkLst>
        </pc:spChg>
      </pc:sldChg>
      <pc:sldChg chg="modSp mod">
        <pc:chgData name="Shared Drive" userId="a8e99ec4-c3c1-49ac-ba97-2c12eee91f6a" providerId="ADAL" clId="{8CE9FD18-5004-4CCB-A487-95D055459382}" dt="2020-06-12T19:40:41.148" v="227" actId="1076"/>
        <pc:sldMkLst>
          <pc:docMk/>
          <pc:sldMk cId="1371467777" sldId="2241"/>
        </pc:sldMkLst>
        <pc:spChg chg="mod">
          <ac:chgData name="Shared Drive" userId="a8e99ec4-c3c1-49ac-ba97-2c12eee91f6a" providerId="ADAL" clId="{8CE9FD18-5004-4CCB-A487-95D055459382}" dt="2020-06-12T19:40:41.148" v="227" actId="1076"/>
          <ac:spMkLst>
            <pc:docMk/>
            <pc:sldMk cId="1371467777" sldId="2241"/>
            <ac:spMk id="21" creationId="{34DE240A-0FBE-4D02-98FD-144A82ED8B51}"/>
          </ac:spMkLst>
        </pc:spChg>
      </pc:sldChg>
      <pc:sldChg chg="modSp">
        <pc:chgData name="Shared Drive" userId="a8e99ec4-c3c1-49ac-ba97-2c12eee91f6a" providerId="ADAL" clId="{8CE9FD18-5004-4CCB-A487-95D055459382}" dt="2020-06-12T19:49:47.765" v="238" actId="20577"/>
        <pc:sldMkLst>
          <pc:docMk/>
          <pc:sldMk cId="2970621778" sldId="2242"/>
        </pc:sldMkLst>
        <pc:spChg chg="mod">
          <ac:chgData name="Shared Drive" userId="a8e99ec4-c3c1-49ac-ba97-2c12eee91f6a" providerId="ADAL" clId="{8CE9FD18-5004-4CCB-A487-95D055459382}" dt="2020-06-12T19:49:47.765" v="238" actId="20577"/>
          <ac:spMkLst>
            <pc:docMk/>
            <pc:sldMk cId="2970621778" sldId="2242"/>
            <ac:spMk id="4" creationId="{26ABFA3A-C08D-46E9-9FE7-AFDBA5A8097C}"/>
          </ac:spMkLst>
        </pc:spChg>
      </pc:sldChg>
      <pc:sldChg chg="modSp mod">
        <pc:chgData name="Shared Drive" userId="a8e99ec4-c3c1-49ac-ba97-2c12eee91f6a" providerId="ADAL" clId="{8CE9FD18-5004-4CCB-A487-95D055459382}" dt="2020-06-12T19:45:55.125" v="230" actId="20577"/>
        <pc:sldMkLst>
          <pc:docMk/>
          <pc:sldMk cId="614251493" sldId="2243"/>
        </pc:sldMkLst>
        <pc:spChg chg="mod">
          <ac:chgData name="Shared Drive" userId="a8e99ec4-c3c1-49ac-ba97-2c12eee91f6a" providerId="ADAL" clId="{8CE9FD18-5004-4CCB-A487-95D055459382}" dt="2020-06-12T19:45:55.125" v="230" actId="20577"/>
          <ac:spMkLst>
            <pc:docMk/>
            <pc:sldMk cId="614251493" sldId="2243"/>
            <ac:spMk id="7" creationId="{F0FDC557-5235-4D27-AFD3-0E5172309803}"/>
          </ac:spMkLst>
        </pc:spChg>
      </pc:sldChg>
      <pc:sldChg chg="modSp mod">
        <pc:chgData name="Shared Drive" userId="a8e99ec4-c3c1-49ac-ba97-2c12eee91f6a" providerId="ADAL" clId="{8CE9FD18-5004-4CCB-A487-95D055459382}" dt="2020-06-12T19:46:29.734" v="235" actId="113"/>
        <pc:sldMkLst>
          <pc:docMk/>
          <pc:sldMk cId="2799444932" sldId="2246"/>
        </pc:sldMkLst>
        <pc:spChg chg="mod">
          <ac:chgData name="Shared Drive" userId="a8e99ec4-c3c1-49ac-ba97-2c12eee91f6a" providerId="ADAL" clId="{8CE9FD18-5004-4CCB-A487-95D055459382}" dt="2020-06-12T19:46:29.734" v="235" actId="113"/>
          <ac:spMkLst>
            <pc:docMk/>
            <pc:sldMk cId="2799444932" sldId="2246"/>
            <ac:spMk id="21507" creationId="{71D5460C-96B7-455B-B248-C4AF346E4E6F}"/>
          </ac:spMkLst>
        </pc:spChg>
      </pc:sldChg>
      <pc:sldChg chg="modSp">
        <pc:chgData name="Shared Drive" userId="a8e99ec4-c3c1-49ac-ba97-2c12eee91f6a" providerId="ADAL" clId="{8CE9FD18-5004-4CCB-A487-95D055459382}" dt="2020-06-12T19:31:12.846" v="219" actId="20577"/>
        <pc:sldMkLst>
          <pc:docMk/>
          <pc:sldMk cId="1684093026" sldId="2247"/>
        </pc:sldMkLst>
        <pc:spChg chg="mod">
          <ac:chgData name="Shared Drive" userId="a8e99ec4-c3c1-49ac-ba97-2c12eee91f6a" providerId="ADAL" clId="{8CE9FD18-5004-4CCB-A487-95D055459382}" dt="2020-06-12T19:28:53.860" v="217" actId="20577"/>
          <ac:spMkLst>
            <pc:docMk/>
            <pc:sldMk cId="1684093026" sldId="2247"/>
            <ac:spMk id="7" creationId="{F0FDC557-5235-4D27-AFD3-0E5172309803}"/>
          </ac:spMkLst>
        </pc:spChg>
        <pc:spChg chg="mod">
          <ac:chgData name="Shared Drive" userId="a8e99ec4-c3c1-49ac-ba97-2c12eee91f6a" providerId="ADAL" clId="{8CE9FD18-5004-4CCB-A487-95D055459382}" dt="2020-06-12T19:31:12.846" v="219" actId="20577"/>
          <ac:spMkLst>
            <pc:docMk/>
            <pc:sldMk cId="1684093026" sldId="2247"/>
            <ac:spMk id="15" creationId="{D01D9B80-194D-4856-9D26-9C2E49269E69}"/>
          </ac:spMkLst>
        </pc:spChg>
        <pc:spChg chg="mod">
          <ac:chgData name="Shared Drive" userId="a8e99ec4-c3c1-49ac-ba97-2c12eee91f6a" providerId="ADAL" clId="{8CE9FD18-5004-4CCB-A487-95D055459382}" dt="2020-06-12T19:29:23.492" v="218" actId="20577"/>
          <ac:spMkLst>
            <pc:docMk/>
            <pc:sldMk cId="1684093026" sldId="2247"/>
            <ac:spMk id="17" creationId="{EFA7FF16-18A1-4DFE-8380-B584387A4465}"/>
          </ac:spMkLst>
        </pc:spChg>
      </pc:sldChg>
      <pc:sldChg chg="modSp">
        <pc:chgData name="Shared Drive" userId="a8e99ec4-c3c1-49ac-ba97-2c12eee91f6a" providerId="ADAL" clId="{8CE9FD18-5004-4CCB-A487-95D055459382}" dt="2020-06-12T18:29:19.333" v="14" actId="20577"/>
        <pc:sldMkLst>
          <pc:docMk/>
          <pc:sldMk cId="97814092" sldId="2265"/>
        </pc:sldMkLst>
        <pc:spChg chg="mod">
          <ac:chgData name="Shared Drive" userId="a8e99ec4-c3c1-49ac-ba97-2c12eee91f6a" providerId="ADAL" clId="{8CE9FD18-5004-4CCB-A487-95D055459382}" dt="2020-06-12T18:29:19.333" v="14" actId="20577"/>
          <ac:spMkLst>
            <pc:docMk/>
            <pc:sldMk cId="97814092" sldId="2265"/>
            <ac:spMk id="5" creationId="{1936E034-1125-47BC-87E3-5DE4DE8D2515}"/>
          </ac:spMkLst>
        </pc:spChg>
      </pc:sldChg>
      <pc:sldChg chg="modSp mod">
        <pc:chgData name="Shared Drive" userId="a8e99ec4-c3c1-49ac-ba97-2c12eee91f6a" providerId="ADAL" clId="{8CE9FD18-5004-4CCB-A487-95D055459382}" dt="2020-06-12T18:57:47.475" v="86" actId="20577"/>
        <pc:sldMkLst>
          <pc:docMk/>
          <pc:sldMk cId="1273529176" sldId="2269"/>
        </pc:sldMkLst>
        <pc:spChg chg="mod">
          <ac:chgData name="Shared Drive" userId="a8e99ec4-c3c1-49ac-ba97-2c12eee91f6a" providerId="ADAL" clId="{8CE9FD18-5004-4CCB-A487-95D055459382}" dt="2020-06-12T18:57:47.475" v="86" actId="20577"/>
          <ac:spMkLst>
            <pc:docMk/>
            <pc:sldMk cId="1273529176" sldId="2269"/>
            <ac:spMk id="13" creationId="{C2BAF6AE-DA80-4F4B-8A4C-9967FCC39323}"/>
          </ac:spMkLst>
        </pc:spChg>
      </pc:sldChg>
      <pc:sldChg chg="modSp mod">
        <pc:chgData name="Shared Drive" userId="a8e99ec4-c3c1-49ac-ba97-2c12eee91f6a" providerId="ADAL" clId="{8CE9FD18-5004-4CCB-A487-95D055459382}" dt="2020-06-12T18:58:08.482" v="90" actId="20577"/>
        <pc:sldMkLst>
          <pc:docMk/>
          <pc:sldMk cId="1200241043" sldId="2270"/>
        </pc:sldMkLst>
        <pc:graphicFrameChg chg="modGraphic">
          <ac:chgData name="Shared Drive" userId="a8e99ec4-c3c1-49ac-ba97-2c12eee91f6a" providerId="ADAL" clId="{8CE9FD18-5004-4CCB-A487-95D055459382}" dt="2020-06-12T18:58:08.482" v="90" actId="20577"/>
          <ac:graphicFrameMkLst>
            <pc:docMk/>
            <pc:sldMk cId="1200241043" sldId="2270"/>
            <ac:graphicFrameMk id="4" creationId="{BD557538-F23F-4AA1-B3B4-D63DD37C4920}"/>
          </ac:graphicFrameMkLst>
        </pc:graphicFrameChg>
      </pc:sldChg>
      <pc:sldChg chg="modSp mod">
        <pc:chgData name="Shared Drive" userId="a8e99ec4-c3c1-49ac-ba97-2c12eee91f6a" providerId="ADAL" clId="{8CE9FD18-5004-4CCB-A487-95D055459382}" dt="2020-06-12T19:07:01.322" v="121" actId="20577"/>
        <pc:sldMkLst>
          <pc:docMk/>
          <pc:sldMk cId="349044204" sldId="2271"/>
        </pc:sldMkLst>
        <pc:spChg chg="mod">
          <ac:chgData name="Shared Drive" userId="a8e99ec4-c3c1-49ac-ba97-2c12eee91f6a" providerId="ADAL" clId="{8CE9FD18-5004-4CCB-A487-95D055459382}" dt="2020-06-12T19:07:01.322" v="121" actId="20577"/>
          <ac:spMkLst>
            <pc:docMk/>
            <pc:sldMk cId="349044204" sldId="2271"/>
            <ac:spMk id="3" creationId="{D6228A44-8E77-42E8-92ED-A2F73F389B5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erver\TechMission\Online%20Services\Research\growth%20of%20parachurch.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erver\TechMission\Online%20Services\Research\growth%20of%20parachurch.xls"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Sheet1!$B$2</c:f>
              <c:strCache>
                <c:ptCount val="1"/>
                <c:pt idx="0">
                  <c:v>Nonprofit Leadership</c:v>
                </c:pt>
              </c:strCache>
            </c:strRef>
          </c:tx>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c:spPr>
          <c:invertIfNegative val="0"/>
          <c:dLbls>
            <c:dLbl>
              <c:idx val="0"/>
              <c:layout>
                <c:manualLayout>
                  <c:x val="-1.8315018315018332E-3"/>
                  <c:y val="-7.31806251491291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B0-4991-9656-E90AACDCFACC}"/>
                </c:ext>
              </c:extLst>
            </c:dLbl>
            <c:dLbl>
              <c:idx val="1"/>
              <c:layout>
                <c:manualLayout>
                  <c:x val="-1.831501831501833E-2"/>
                  <c:y val="1.08637556669052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B0-4991-9656-E90AACDCFACC}"/>
                </c:ext>
              </c:extLst>
            </c:dLbl>
            <c:dLbl>
              <c:idx val="2"/>
              <c:layout>
                <c:manualLayout>
                  <c:x val="0"/>
                  <c:y val="-3.0303030303030408E-2"/>
                </c:manualLayout>
              </c:layout>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7B0-4991-9656-E90AACDCFA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White</c:v>
                </c:pt>
                <c:pt idx="1">
                  <c:v>Black</c:v>
                </c:pt>
                <c:pt idx="2">
                  <c:v>Latino</c:v>
                </c:pt>
                <c:pt idx="3">
                  <c:v>Asian</c:v>
                </c:pt>
                <c:pt idx="4">
                  <c:v>Other</c:v>
                </c:pt>
              </c:strCache>
            </c:strRef>
          </c:cat>
          <c:val>
            <c:numRef>
              <c:f>Sheet1!$B$3:$B$7</c:f>
              <c:numCache>
                <c:formatCode>0.0%</c:formatCode>
                <c:ptCount val="5"/>
                <c:pt idx="0">
                  <c:v>0.83500000000000063</c:v>
                </c:pt>
                <c:pt idx="1">
                  <c:v>9.9000000000000227E-2</c:v>
                </c:pt>
                <c:pt idx="2">
                  <c:v>3.6000000000000046E-2</c:v>
                </c:pt>
                <c:pt idx="3">
                  <c:v>7.0000000000000114E-3</c:v>
                </c:pt>
                <c:pt idx="4">
                  <c:v>9.0000000000000167E-3</c:v>
                </c:pt>
              </c:numCache>
            </c:numRef>
          </c:val>
          <c:extLst>
            <c:ext xmlns:c16="http://schemas.microsoft.com/office/drawing/2014/chart" uri="{C3380CC4-5D6E-409C-BE32-E72D297353CC}">
              <c16:uniqueId val="{00000003-B7B0-4991-9656-E90AACDCFACC}"/>
            </c:ext>
          </c:extLst>
        </c:ser>
        <c:ser>
          <c:idx val="1"/>
          <c:order val="1"/>
          <c:tx>
            <c:strRef>
              <c:f>Sheet1!$C$2</c:f>
              <c:strCache>
                <c:ptCount val="1"/>
                <c:pt idx="0">
                  <c:v>% of Total Poverty</c:v>
                </c:pt>
              </c:strCache>
            </c:strRef>
          </c:tx>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c:spPr>
          <c:invertIfNegative val="0"/>
          <c:dLbls>
            <c:dLbl>
              <c:idx val="0"/>
              <c:layout>
                <c:manualLayout>
                  <c:x val="1.6483516483516487E-2"/>
                  <c:y val="1.772846575996183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7B0-4991-9656-E90AACDCFACC}"/>
                </c:ext>
              </c:extLst>
            </c:dLbl>
            <c:dLbl>
              <c:idx val="1"/>
              <c:layout>
                <c:manualLayout>
                  <c:x val="7.3260073260073295E-3"/>
                  <c:y val="1.08637556669052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7B0-4991-9656-E90AACDCFACC}"/>
                </c:ext>
              </c:extLst>
            </c:dLbl>
            <c:dLbl>
              <c:idx val="2"/>
              <c:layout>
                <c:manualLayout>
                  <c:x val="7.3260073260073295E-3"/>
                  <c:y val="-1.2574564543068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B0-4991-9656-E90AACDCFACC}"/>
                </c:ext>
              </c:extLst>
            </c:dLbl>
            <c:dLbl>
              <c:idx val="3"/>
              <c:layout>
                <c:manualLayout>
                  <c:x val="1.282051282051282E-2"/>
                  <c:y val="-6.06776425674063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7B0-4991-9656-E90AACDCFACC}"/>
                </c:ext>
              </c:extLst>
            </c:dLbl>
            <c:dLbl>
              <c:idx val="4"/>
              <c:layout>
                <c:manualLayout>
                  <c:x val="0"/>
                  <c:y val="4.80314960629921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7B0-4991-9656-E90AACDCFA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Sheet1!$A$3:$A$7</c:f>
              <c:strCache>
                <c:ptCount val="5"/>
                <c:pt idx="0">
                  <c:v>White</c:v>
                </c:pt>
                <c:pt idx="1">
                  <c:v>Black</c:v>
                </c:pt>
                <c:pt idx="2">
                  <c:v>Latino</c:v>
                </c:pt>
                <c:pt idx="3">
                  <c:v>Asian</c:v>
                </c:pt>
                <c:pt idx="4">
                  <c:v>Other</c:v>
                </c:pt>
              </c:strCache>
            </c:strRef>
          </c:cat>
          <c:val>
            <c:numRef>
              <c:f>Sheet1!$C$3:$C$7</c:f>
              <c:numCache>
                <c:formatCode>0.0%</c:formatCode>
                <c:ptCount val="5"/>
                <c:pt idx="0">
                  <c:v>0.47555922251059329</c:v>
                </c:pt>
                <c:pt idx="1">
                  <c:v>0.23920187934058662</c:v>
                </c:pt>
                <c:pt idx="2">
                  <c:v>0.24777797826030756</c:v>
                </c:pt>
                <c:pt idx="3">
                  <c:v>3.7460919888512696E-2</c:v>
                </c:pt>
                <c:pt idx="4">
                  <c:v>0.17283327329789541</c:v>
                </c:pt>
              </c:numCache>
            </c:numRef>
          </c:val>
          <c:extLst>
            <c:ext xmlns:c16="http://schemas.microsoft.com/office/drawing/2014/chart" uri="{C3380CC4-5D6E-409C-BE32-E72D297353CC}">
              <c16:uniqueId val="{00000009-B7B0-4991-9656-E90AACDCFACC}"/>
            </c:ext>
          </c:extLst>
        </c:ser>
        <c:dLbls>
          <c:showLegendKey val="0"/>
          <c:showVal val="0"/>
          <c:showCatName val="0"/>
          <c:showSerName val="0"/>
          <c:showPercent val="0"/>
          <c:showBubbleSize val="0"/>
        </c:dLbls>
        <c:gapWidth val="100"/>
        <c:overlap val="-24"/>
        <c:axId val="40337408"/>
        <c:axId val="40338944"/>
      </c:barChart>
      <c:catAx>
        <c:axId val="40337408"/>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0338944"/>
        <c:crosses val="autoZero"/>
        <c:auto val="1"/>
        <c:lblAlgn val="ctr"/>
        <c:lblOffset val="100"/>
        <c:noMultiLvlLbl val="0"/>
      </c:catAx>
      <c:valAx>
        <c:axId val="40338944"/>
        <c:scaling>
          <c:orientation val="minMax"/>
        </c:scaling>
        <c:delete val="0"/>
        <c:axPos val="l"/>
        <c:majorGridlines>
          <c:spPr>
            <a:ln w="9525" cap="flat" cmpd="sng" algn="ctr">
              <a:solidFill>
                <a:schemeClr val="tx2">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033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Sheet1!$B$11</c:f>
              <c:strCache>
                <c:ptCount val="1"/>
                <c:pt idx="0">
                  <c:v>Nonprofit Leadership</c:v>
                </c:pt>
              </c:strCache>
            </c:strRef>
          </c:tx>
          <c:spPr>
            <a:solidFill>
              <a:schemeClr val="accent1"/>
            </a:solidFill>
            <a:ln>
              <a:noFill/>
            </a:ln>
            <a:effectLst/>
          </c:spPr>
          <c:invertIfNegative val="0"/>
          <c:cat>
            <c:strRef>
              <c:f>Sheet1!$A$12:$A$14</c:f>
              <c:strCache>
                <c:ptCount val="3"/>
                <c:pt idx="0">
                  <c:v>From Low Income Background</c:v>
                </c:pt>
                <c:pt idx="1">
                  <c:v>Live In Low Income Neighborhood</c:v>
                </c:pt>
                <c:pt idx="2">
                  <c:v>Dominant Culture is Lower Class Culture</c:v>
                </c:pt>
              </c:strCache>
            </c:strRef>
          </c:cat>
          <c:val>
            <c:numRef>
              <c:f>Sheet1!$B$12:$B$14</c:f>
              <c:numCache>
                <c:formatCode>0%</c:formatCode>
                <c:ptCount val="3"/>
                <c:pt idx="0">
                  <c:v>0.30000000000000032</c:v>
                </c:pt>
                <c:pt idx="1">
                  <c:v>0.1</c:v>
                </c:pt>
                <c:pt idx="2">
                  <c:v>0.05</c:v>
                </c:pt>
              </c:numCache>
            </c:numRef>
          </c:val>
          <c:extLst>
            <c:ext xmlns:c16="http://schemas.microsoft.com/office/drawing/2014/chart" uri="{C3380CC4-5D6E-409C-BE32-E72D297353CC}">
              <c16:uniqueId val="{00000000-4D5B-46AD-BC48-5080EAE10B6D}"/>
            </c:ext>
          </c:extLst>
        </c:ser>
        <c:ser>
          <c:idx val="1"/>
          <c:order val="1"/>
          <c:tx>
            <c:strRef>
              <c:f>Sheet1!$C$11</c:f>
              <c:strCache>
                <c:ptCount val="1"/>
                <c:pt idx="0">
                  <c:v>% of Total Poverty</c:v>
                </c:pt>
              </c:strCache>
            </c:strRef>
          </c:tx>
          <c:spPr>
            <a:solidFill>
              <a:schemeClr val="accent3"/>
            </a:solidFill>
            <a:ln>
              <a:noFill/>
            </a:ln>
            <a:effectLst/>
          </c:spPr>
          <c:invertIfNegative val="0"/>
          <c:cat>
            <c:strRef>
              <c:f>Sheet1!$A$12:$A$14</c:f>
              <c:strCache>
                <c:ptCount val="3"/>
                <c:pt idx="0">
                  <c:v>From Low Income Background</c:v>
                </c:pt>
                <c:pt idx="1">
                  <c:v>Live In Low Income Neighborhood</c:v>
                </c:pt>
                <c:pt idx="2">
                  <c:v>Dominant Culture is Lower Class Culture</c:v>
                </c:pt>
              </c:strCache>
            </c:strRef>
          </c:cat>
          <c:val>
            <c:numRef>
              <c:f>Sheet1!$C$12:$C$14</c:f>
              <c:numCache>
                <c:formatCode>0%</c:formatCode>
                <c:ptCount val="3"/>
                <c:pt idx="0">
                  <c:v>0.95000000000000062</c:v>
                </c:pt>
                <c:pt idx="1">
                  <c:v>0.95000000000000062</c:v>
                </c:pt>
                <c:pt idx="2">
                  <c:v>0.9</c:v>
                </c:pt>
              </c:numCache>
            </c:numRef>
          </c:val>
          <c:extLst>
            <c:ext xmlns:c16="http://schemas.microsoft.com/office/drawing/2014/chart" uri="{C3380CC4-5D6E-409C-BE32-E72D297353CC}">
              <c16:uniqueId val="{00000001-4D5B-46AD-BC48-5080EAE10B6D}"/>
            </c:ext>
          </c:extLst>
        </c:ser>
        <c:dLbls>
          <c:showLegendKey val="0"/>
          <c:showVal val="0"/>
          <c:showCatName val="0"/>
          <c:showSerName val="0"/>
          <c:showPercent val="0"/>
          <c:showBubbleSize val="0"/>
        </c:dLbls>
        <c:gapWidth val="150"/>
        <c:axId val="39725696"/>
        <c:axId val="39764352"/>
      </c:barChart>
      <c:catAx>
        <c:axId val="39725696"/>
        <c:scaling>
          <c:orientation val="minMax"/>
        </c:scaling>
        <c:delete val="0"/>
        <c:axPos val="b"/>
        <c:numFmt formatCode="General"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9764352"/>
        <c:crosses val="autoZero"/>
        <c:auto val="1"/>
        <c:lblAlgn val="ctr"/>
        <c:lblOffset val="100"/>
        <c:noMultiLvlLbl val="0"/>
      </c:catAx>
      <c:valAx>
        <c:axId val="39764352"/>
        <c:scaling>
          <c:orientation val="minMax"/>
        </c:scaling>
        <c:delete val="0"/>
        <c:axPos val="l"/>
        <c:majorGridlines>
          <c:spPr>
            <a:ln w="6350" cap="flat" cmpd="sng" algn="ctr">
              <a:solidFill>
                <a:schemeClr val="tx1">
                  <a:tint val="75000"/>
                </a:schemeClr>
              </a:solidFill>
              <a:prstDash val="solid"/>
              <a:round/>
            </a:ln>
            <a:effectLst/>
          </c:spPr>
        </c:majorGridlines>
        <c:numFmt formatCode="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9725696"/>
        <c:crosses val="autoZero"/>
        <c:crossBetween val="between"/>
      </c:valAx>
      <c:spPr>
        <a:noFill/>
        <a:ln>
          <a:noFill/>
        </a:ln>
        <a:effectLst/>
      </c:spPr>
    </c:plotArea>
    <c:legend>
      <c:legendPos val="t"/>
      <c:layout>
        <c:manualLayout>
          <c:xMode val="edge"/>
          <c:yMode val="edge"/>
          <c:x val="0.19590992714695721"/>
          <c:y val="1.6393442622950821E-2"/>
          <c:w val="0.60818000874890643"/>
          <c:h val="6.5198673082531522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Christian Membership by Region</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Global!$B$14</c:f>
              <c:strCache>
                <c:ptCount val="1"/>
                <c:pt idx="0">
                  <c:v>West</c:v>
                </c:pt>
              </c:strCache>
            </c:strRef>
          </c:tx>
          <c:spPr>
            <a:ln w="28575" cap="rnd">
              <a:solidFill>
                <a:schemeClr val="accent1"/>
              </a:solidFill>
              <a:round/>
            </a:ln>
            <a:effectLst/>
          </c:spPr>
          <c:marker>
            <c:symbol val="none"/>
          </c:marker>
          <c:cat>
            <c:numRef>
              <c:f>Global!$A$15:$A$20</c:f>
              <c:numCache>
                <c:formatCode>General</c:formatCode>
                <c:ptCount val="6"/>
                <c:pt idx="0">
                  <c:v>1800</c:v>
                </c:pt>
                <c:pt idx="1">
                  <c:v>1900</c:v>
                </c:pt>
                <c:pt idx="2">
                  <c:v>1970</c:v>
                </c:pt>
                <c:pt idx="3">
                  <c:v>2000</c:v>
                </c:pt>
                <c:pt idx="4">
                  <c:v>2007</c:v>
                </c:pt>
                <c:pt idx="5">
                  <c:v>2025</c:v>
                </c:pt>
              </c:numCache>
            </c:numRef>
          </c:cat>
          <c:val>
            <c:numRef>
              <c:f>Global!$B$15:$B$20</c:f>
              <c:numCache>
                <c:formatCode>_(* #,##0_);_(* \(#,##0\);_(* "-"??_);_(@_)</c:formatCode>
                <c:ptCount val="6"/>
                <c:pt idx="0">
                  <c:v>177300000</c:v>
                </c:pt>
                <c:pt idx="1">
                  <c:v>427824000</c:v>
                </c:pt>
                <c:pt idx="2">
                  <c:v>635380000</c:v>
                </c:pt>
                <c:pt idx="3">
                  <c:v>755718000</c:v>
                </c:pt>
                <c:pt idx="4">
                  <c:v>790213000</c:v>
                </c:pt>
                <c:pt idx="5">
                  <c:v>794329000</c:v>
                </c:pt>
              </c:numCache>
            </c:numRef>
          </c:val>
          <c:smooth val="0"/>
          <c:extLst>
            <c:ext xmlns:c16="http://schemas.microsoft.com/office/drawing/2014/chart" uri="{C3380CC4-5D6E-409C-BE32-E72D297353CC}">
              <c16:uniqueId val="{00000000-E356-499E-9C03-F4F240FF6C49}"/>
            </c:ext>
          </c:extLst>
        </c:ser>
        <c:ser>
          <c:idx val="1"/>
          <c:order val="1"/>
          <c:tx>
            <c:strRef>
              <c:f>Global!$C$14</c:f>
              <c:strCache>
                <c:ptCount val="1"/>
                <c:pt idx="0">
                  <c:v>South</c:v>
                </c:pt>
              </c:strCache>
            </c:strRef>
          </c:tx>
          <c:spPr>
            <a:ln w="28575" cap="rnd">
              <a:solidFill>
                <a:schemeClr val="accent2"/>
              </a:solidFill>
              <a:round/>
            </a:ln>
            <a:effectLst/>
          </c:spPr>
          <c:marker>
            <c:symbol val="none"/>
          </c:marker>
          <c:cat>
            <c:numRef>
              <c:f>Global!$A$15:$A$20</c:f>
              <c:numCache>
                <c:formatCode>General</c:formatCode>
                <c:ptCount val="6"/>
                <c:pt idx="0">
                  <c:v>1800</c:v>
                </c:pt>
                <c:pt idx="1">
                  <c:v>1900</c:v>
                </c:pt>
                <c:pt idx="2">
                  <c:v>1970</c:v>
                </c:pt>
                <c:pt idx="3">
                  <c:v>2000</c:v>
                </c:pt>
                <c:pt idx="4">
                  <c:v>2007</c:v>
                </c:pt>
                <c:pt idx="5">
                  <c:v>2025</c:v>
                </c:pt>
              </c:numCache>
            </c:numRef>
          </c:cat>
          <c:val>
            <c:numRef>
              <c:f>Global!$C$15:$C$20</c:f>
              <c:numCache>
                <c:formatCode>_(* #,##0_);_(* \(#,##0\);_(* "-"??_);_(@_)</c:formatCode>
                <c:ptCount val="6"/>
                <c:pt idx="0">
                  <c:v>27680000</c:v>
                </c:pt>
                <c:pt idx="1">
                  <c:v>93860000</c:v>
                </c:pt>
                <c:pt idx="2">
                  <c:v>389796000</c:v>
                </c:pt>
                <c:pt idx="3">
                  <c:v>1130722000</c:v>
                </c:pt>
                <c:pt idx="4">
                  <c:v>1475611000</c:v>
                </c:pt>
                <c:pt idx="5">
                  <c:v>1788650000</c:v>
                </c:pt>
              </c:numCache>
            </c:numRef>
          </c:val>
          <c:smooth val="0"/>
          <c:extLst>
            <c:ext xmlns:c16="http://schemas.microsoft.com/office/drawing/2014/chart" uri="{C3380CC4-5D6E-409C-BE32-E72D297353CC}">
              <c16:uniqueId val="{00000001-E356-499E-9C03-F4F240FF6C49}"/>
            </c:ext>
          </c:extLst>
        </c:ser>
        <c:dLbls>
          <c:showLegendKey val="0"/>
          <c:showVal val="0"/>
          <c:showCatName val="0"/>
          <c:showSerName val="0"/>
          <c:showPercent val="0"/>
          <c:showBubbleSize val="0"/>
        </c:dLbls>
        <c:smooth val="0"/>
        <c:axId val="592003040"/>
        <c:axId val="592001952"/>
      </c:lineChart>
      <c:catAx>
        <c:axId val="592003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2001952"/>
        <c:crosses val="autoZero"/>
        <c:auto val="1"/>
        <c:lblAlgn val="ctr"/>
        <c:lblOffset val="100"/>
        <c:noMultiLvlLbl val="0"/>
      </c:catAx>
      <c:valAx>
        <c:axId val="59200195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2003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Growth of Christianity by Region</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Global!$I$7</c:f>
              <c:strCache>
                <c:ptCount val="1"/>
                <c:pt idx="0">
                  <c:v>South</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Global!$J$8:$J$12</c:f>
              <c:numCache>
                <c:formatCode>General</c:formatCode>
                <c:ptCount val="5"/>
                <c:pt idx="0">
                  <c:v>1900</c:v>
                </c:pt>
                <c:pt idx="1">
                  <c:v>1970</c:v>
                </c:pt>
                <c:pt idx="2">
                  <c:v>2000</c:v>
                </c:pt>
                <c:pt idx="3">
                  <c:v>2007</c:v>
                </c:pt>
                <c:pt idx="4">
                  <c:v>2025</c:v>
                </c:pt>
              </c:numCache>
            </c:numRef>
          </c:cat>
          <c:val>
            <c:numRef>
              <c:f>Global!$I$8:$I$12</c:f>
              <c:numCache>
                <c:formatCode>0%</c:formatCode>
                <c:ptCount val="5"/>
                <c:pt idx="0">
                  <c:v>0.20896483782964534</c:v>
                </c:pt>
                <c:pt idx="1">
                  <c:v>0.58776703502736882</c:v>
                </c:pt>
                <c:pt idx="2">
                  <c:v>0.86027745267420908</c:v>
                </c:pt>
                <c:pt idx="3">
                  <c:v>0.90907629209455332</c:v>
                </c:pt>
                <c:pt idx="4">
                  <c:v>0.987022118522489</c:v>
                </c:pt>
              </c:numCache>
            </c:numRef>
          </c:val>
          <c:smooth val="0"/>
          <c:extLst>
            <c:ext xmlns:c16="http://schemas.microsoft.com/office/drawing/2014/chart" uri="{C3380CC4-5D6E-409C-BE32-E72D297353CC}">
              <c16:uniqueId val="{00000000-91DE-4199-B6AE-A1B29D4678DA}"/>
            </c:ext>
          </c:extLst>
        </c:ser>
        <c:ser>
          <c:idx val="2"/>
          <c:order val="1"/>
          <c:tx>
            <c:strRef>
              <c:f>Global!$H$7</c:f>
              <c:strCache>
                <c:ptCount val="1"/>
                <c:pt idx="0">
                  <c:v>West</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Global!$J$8:$J$12</c:f>
              <c:numCache>
                <c:formatCode>General</c:formatCode>
                <c:ptCount val="5"/>
                <c:pt idx="0">
                  <c:v>1900</c:v>
                </c:pt>
                <c:pt idx="1">
                  <c:v>1970</c:v>
                </c:pt>
                <c:pt idx="2">
                  <c:v>2000</c:v>
                </c:pt>
                <c:pt idx="3">
                  <c:v>2007</c:v>
                </c:pt>
                <c:pt idx="4">
                  <c:v>2025</c:v>
                </c:pt>
              </c:numCache>
            </c:numRef>
          </c:cat>
          <c:val>
            <c:numRef>
              <c:f>Global!$H$8:$H$12</c:f>
              <c:numCache>
                <c:formatCode>0%</c:formatCode>
                <c:ptCount val="5"/>
                <c:pt idx="0">
                  <c:v>0.79103516217035463</c:v>
                </c:pt>
                <c:pt idx="1">
                  <c:v>0.41223296497263112</c:v>
                </c:pt>
                <c:pt idx="2">
                  <c:v>0.13972254732579092</c:v>
                </c:pt>
                <c:pt idx="3">
                  <c:v>9.0923707905446724E-2</c:v>
                </c:pt>
                <c:pt idx="4">
                  <c:v>1.2977881477510996E-2</c:v>
                </c:pt>
              </c:numCache>
            </c:numRef>
          </c:val>
          <c:smooth val="0"/>
          <c:extLst>
            <c:ext xmlns:c16="http://schemas.microsoft.com/office/drawing/2014/chart" uri="{C3380CC4-5D6E-409C-BE32-E72D297353CC}">
              <c16:uniqueId val="{00000001-91DE-4199-B6AE-A1B29D4678DA}"/>
            </c:ext>
          </c:extLst>
        </c:ser>
        <c:dLbls>
          <c:dLblPos val="t"/>
          <c:showLegendKey val="0"/>
          <c:showVal val="1"/>
          <c:showCatName val="0"/>
          <c:showSerName val="0"/>
          <c:showPercent val="0"/>
          <c:showBubbleSize val="0"/>
        </c:dLbls>
        <c:smooth val="0"/>
        <c:axId val="592011200"/>
        <c:axId val="592005760"/>
      </c:lineChart>
      <c:catAx>
        <c:axId val="59201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2005760"/>
        <c:crosses val="autoZero"/>
        <c:auto val="1"/>
        <c:lblAlgn val="ctr"/>
        <c:lblOffset val="100"/>
        <c:noMultiLvlLbl val="0"/>
      </c:catAx>
      <c:valAx>
        <c:axId val="592005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20112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C7A16-8744-4A45-8882-5C75B652850A}" type="doc">
      <dgm:prSet loTypeId="urn:microsoft.com/office/officeart/2005/8/layout/pyramid1" loCatId="pyramid" qsTypeId="urn:microsoft.com/office/officeart/2005/8/quickstyle/simple1" qsCatId="simple" csTypeId="urn:microsoft.com/office/officeart/2005/8/colors/accent1_2" csCatId="accent1" phldr="1"/>
      <dgm:spPr/>
    </dgm:pt>
    <dgm:pt modelId="{D47D528B-C4E1-407A-9B74-50D3F449769A}">
      <dgm:prSet phldrT="[Text]" custT="1"/>
      <dgm:spPr/>
      <dgm:t>
        <a:bodyPr/>
        <a:lstStyle/>
        <a:p>
          <a:endParaRPr lang="en-US" sz="2300" dirty="0">
            <a:solidFill>
              <a:schemeClr val="bg1"/>
            </a:solidFill>
          </a:endParaRPr>
        </a:p>
        <a:p>
          <a:r>
            <a:rPr lang="en-US" sz="2800" dirty="0">
              <a:solidFill>
                <a:schemeClr val="bg1"/>
              </a:solidFill>
            </a:rPr>
            <a:t>Create</a:t>
          </a:r>
        </a:p>
      </dgm:t>
    </dgm:pt>
    <dgm:pt modelId="{EA42DABB-D57F-4858-99FA-05A63844D5F8}" type="parTrans" cxnId="{2CA7AB34-7E21-4A24-A4BB-A787AEA29DA9}">
      <dgm:prSet/>
      <dgm:spPr/>
      <dgm:t>
        <a:bodyPr/>
        <a:lstStyle/>
        <a:p>
          <a:endParaRPr lang="en-US">
            <a:solidFill>
              <a:schemeClr val="bg1"/>
            </a:solidFill>
          </a:endParaRPr>
        </a:p>
      </dgm:t>
    </dgm:pt>
    <dgm:pt modelId="{2067A15D-D5F8-4119-999B-951ADBEE0137}" type="sibTrans" cxnId="{2CA7AB34-7E21-4A24-A4BB-A787AEA29DA9}">
      <dgm:prSet/>
      <dgm:spPr/>
      <dgm:t>
        <a:bodyPr/>
        <a:lstStyle/>
        <a:p>
          <a:endParaRPr lang="en-US">
            <a:solidFill>
              <a:schemeClr val="bg1"/>
            </a:solidFill>
          </a:endParaRPr>
        </a:p>
      </dgm:t>
    </dgm:pt>
    <dgm:pt modelId="{88C6D3AD-B49E-4536-9502-3C6DBA56353F}">
      <dgm:prSet phldrT="[Text]"/>
      <dgm:spPr/>
      <dgm:t>
        <a:bodyPr/>
        <a:lstStyle/>
        <a:p>
          <a:r>
            <a:rPr lang="en-US" dirty="0">
              <a:solidFill>
                <a:schemeClr val="bg1"/>
              </a:solidFill>
            </a:rPr>
            <a:t>Understand</a:t>
          </a:r>
        </a:p>
      </dgm:t>
    </dgm:pt>
    <dgm:pt modelId="{9417BD99-87EE-49AF-83A8-7C6531F9A39C}" type="parTrans" cxnId="{9D81C34E-378A-4C81-9E1D-4CFA142D4669}">
      <dgm:prSet/>
      <dgm:spPr/>
      <dgm:t>
        <a:bodyPr/>
        <a:lstStyle/>
        <a:p>
          <a:endParaRPr lang="en-US">
            <a:solidFill>
              <a:schemeClr val="bg1"/>
            </a:solidFill>
          </a:endParaRPr>
        </a:p>
      </dgm:t>
    </dgm:pt>
    <dgm:pt modelId="{4D4A3A8A-6612-41DE-864B-D5BB243D608A}" type="sibTrans" cxnId="{9D81C34E-378A-4C81-9E1D-4CFA142D4669}">
      <dgm:prSet/>
      <dgm:spPr/>
      <dgm:t>
        <a:bodyPr/>
        <a:lstStyle/>
        <a:p>
          <a:endParaRPr lang="en-US">
            <a:solidFill>
              <a:schemeClr val="bg1"/>
            </a:solidFill>
          </a:endParaRPr>
        </a:p>
      </dgm:t>
    </dgm:pt>
    <dgm:pt modelId="{F4D0FE8D-5611-4C81-99C6-94D13C8101CE}">
      <dgm:prSet phldrT="[Text]"/>
      <dgm:spPr/>
      <dgm:t>
        <a:bodyPr/>
        <a:lstStyle/>
        <a:p>
          <a:r>
            <a:rPr lang="en-US" dirty="0">
              <a:solidFill>
                <a:schemeClr val="bg1"/>
              </a:solidFill>
            </a:rPr>
            <a:t>Remember</a:t>
          </a:r>
        </a:p>
      </dgm:t>
    </dgm:pt>
    <dgm:pt modelId="{5220F491-AAB2-4051-8ACE-8A9703FFD5EB}" type="parTrans" cxnId="{75119F57-6025-43EF-BB7A-584DE139DAC4}">
      <dgm:prSet/>
      <dgm:spPr/>
      <dgm:t>
        <a:bodyPr/>
        <a:lstStyle/>
        <a:p>
          <a:endParaRPr lang="en-US">
            <a:solidFill>
              <a:schemeClr val="bg1"/>
            </a:solidFill>
          </a:endParaRPr>
        </a:p>
      </dgm:t>
    </dgm:pt>
    <dgm:pt modelId="{34B9FA0B-1950-44DE-B454-0B6FF440BA01}" type="sibTrans" cxnId="{75119F57-6025-43EF-BB7A-584DE139DAC4}">
      <dgm:prSet/>
      <dgm:spPr/>
      <dgm:t>
        <a:bodyPr/>
        <a:lstStyle/>
        <a:p>
          <a:endParaRPr lang="en-US">
            <a:solidFill>
              <a:schemeClr val="bg1"/>
            </a:solidFill>
          </a:endParaRPr>
        </a:p>
      </dgm:t>
    </dgm:pt>
    <dgm:pt modelId="{2148C272-9525-4402-B555-C43BA4C5DA3C}">
      <dgm:prSet/>
      <dgm:spPr/>
      <dgm:t>
        <a:bodyPr/>
        <a:lstStyle/>
        <a:p>
          <a:r>
            <a:rPr lang="en-US" dirty="0">
              <a:solidFill>
                <a:schemeClr val="bg1"/>
              </a:solidFill>
            </a:rPr>
            <a:t>Evaluate</a:t>
          </a:r>
        </a:p>
      </dgm:t>
    </dgm:pt>
    <dgm:pt modelId="{483F8A85-46AA-4BB9-BEAF-9FD3389B4101}" type="parTrans" cxnId="{C95BBA10-3348-4C67-B532-52BEF18DA027}">
      <dgm:prSet/>
      <dgm:spPr/>
      <dgm:t>
        <a:bodyPr/>
        <a:lstStyle/>
        <a:p>
          <a:endParaRPr lang="en-US">
            <a:solidFill>
              <a:schemeClr val="bg1"/>
            </a:solidFill>
          </a:endParaRPr>
        </a:p>
      </dgm:t>
    </dgm:pt>
    <dgm:pt modelId="{4E705317-DDFD-4BBD-852E-8842B24BF6F1}" type="sibTrans" cxnId="{C95BBA10-3348-4C67-B532-52BEF18DA027}">
      <dgm:prSet/>
      <dgm:spPr/>
      <dgm:t>
        <a:bodyPr/>
        <a:lstStyle/>
        <a:p>
          <a:endParaRPr lang="en-US">
            <a:solidFill>
              <a:schemeClr val="bg1"/>
            </a:solidFill>
          </a:endParaRPr>
        </a:p>
      </dgm:t>
    </dgm:pt>
    <dgm:pt modelId="{321DFA1D-1A43-42A8-A887-C8F573925405}">
      <dgm:prSet/>
      <dgm:spPr/>
      <dgm:t>
        <a:bodyPr/>
        <a:lstStyle/>
        <a:p>
          <a:r>
            <a:rPr lang="en-US" dirty="0">
              <a:solidFill>
                <a:schemeClr val="bg1"/>
              </a:solidFill>
            </a:rPr>
            <a:t>Apply</a:t>
          </a:r>
        </a:p>
      </dgm:t>
    </dgm:pt>
    <dgm:pt modelId="{E62E77E4-80C2-47DD-BE73-4C92C044F5AB}" type="parTrans" cxnId="{D5E25AEA-2AFC-4D81-9DE7-CD2CF6AAAE47}">
      <dgm:prSet/>
      <dgm:spPr/>
      <dgm:t>
        <a:bodyPr/>
        <a:lstStyle/>
        <a:p>
          <a:endParaRPr lang="en-US">
            <a:solidFill>
              <a:schemeClr val="bg1"/>
            </a:solidFill>
          </a:endParaRPr>
        </a:p>
      </dgm:t>
    </dgm:pt>
    <dgm:pt modelId="{CE56AC65-F169-4BC5-BB79-56166702C065}" type="sibTrans" cxnId="{D5E25AEA-2AFC-4D81-9DE7-CD2CF6AAAE47}">
      <dgm:prSet/>
      <dgm:spPr/>
      <dgm:t>
        <a:bodyPr/>
        <a:lstStyle/>
        <a:p>
          <a:endParaRPr lang="en-US">
            <a:solidFill>
              <a:schemeClr val="bg1"/>
            </a:solidFill>
          </a:endParaRPr>
        </a:p>
      </dgm:t>
    </dgm:pt>
    <dgm:pt modelId="{3D92B507-E540-444A-B350-853BA6AFFCCF}">
      <dgm:prSet/>
      <dgm:spPr/>
      <dgm:t>
        <a:bodyPr/>
        <a:lstStyle/>
        <a:p>
          <a:r>
            <a:rPr lang="en-US">
              <a:solidFill>
                <a:schemeClr val="bg1"/>
              </a:solidFill>
            </a:rPr>
            <a:t>Analyze</a:t>
          </a:r>
          <a:endParaRPr lang="en-US" dirty="0">
            <a:solidFill>
              <a:schemeClr val="bg1"/>
            </a:solidFill>
          </a:endParaRPr>
        </a:p>
      </dgm:t>
    </dgm:pt>
    <dgm:pt modelId="{E3283552-3F3A-413E-ABE0-36A5CDB4985E}" type="parTrans" cxnId="{7402187F-B18C-40F8-BB18-CC5DFAAC9551}">
      <dgm:prSet/>
      <dgm:spPr/>
      <dgm:t>
        <a:bodyPr/>
        <a:lstStyle/>
        <a:p>
          <a:endParaRPr lang="en-US"/>
        </a:p>
      </dgm:t>
    </dgm:pt>
    <dgm:pt modelId="{85255A6E-CC6A-4206-86AA-2A785204A256}" type="sibTrans" cxnId="{7402187F-B18C-40F8-BB18-CC5DFAAC9551}">
      <dgm:prSet/>
      <dgm:spPr/>
      <dgm:t>
        <a:bodyPr/>
        <a:lstStyle/>
        <a:p>
          <a:endParaRPr lang="en-US"/>
        </a:p>
      </dgm:t>
    </dgm:pt>
    <dgm:pt modelId="{6C22A366-7147-4F6D-97F9-D7EF993CC8DB}" type="pres">
      <dgm:prSet presAssocID="{900C7A16-8744-4A45-8882-5C75B652850A}" presName="Name0" presStyleCnt="0">
        <dgm:presLayoutVars>
          <dgm:dir/>
          <dgm:animLvl val="lvl"/>
          <dgm:resizeHandles val="exact"/>
        </dgm:presLayoutVars>
      </dgm:prSet>
      <dgm:spPr/>
    </dgm:pt>
    <dgm:pt modelId="{C2B4C3DE-14A4-46A4-B6D8-02A6D2FA7233}" type="pres">
      <dgm:prSet presAssocID="{D47D528B-C4E1-407A-9B74-50D3F449769A}" presName="Name8" presStyleCnt="0"/>
      <dgm:spPr/>
    </dgm:pt>
    <dgm:pt modelId="{C7E1FB6D-E115-469E-8843-C786698DA23E}" type="pres">
      <dgm:prSet presAssocID="{D47D528B-C4E1-407A-9B74-50D3F449769A}" presName="level" presStyleLbl="node1" presStyleIdx="0" presStyleCnt="6">
        <dgm:presLayoutVars>
          <dgm:chMax val="1"/>
          <dgm:bulletEnabled val="1"/>
        </dgm:presLayoutVars>
      </dgm:prSet>
      <dgm:spPr/>
    </dgm:pt>
    <dgm:pt modelId="{FD295C67-9C9F-47D9-8B39-2868E5645215}" type="pres">
      <dgm:prSet presAssocID="{D47D528B-C4E1-407A-9B74-50D3F449769A}" presName="levelTx" presStyleLbl="revTx" presStyleIdx="0" presStyleCnt="0">
        <dgm:presLayoutVars>
          <dgm:chMax val="1"/>
          <dgm:bulletEnabled val="1"/>
        </dgm:presLayoutVars>
      </dgm:prSet>
      <dgm:spPr/>
    </dgm:pt>
    <dgm:pt modelId="{F8CC5204-20BA-400A-83F7-FFF11EAD0F03}" type="pres">
      <dgm:prSet presAssocID="{2148C272-9525-4402-B555-C43BA4C5DA3C}" presName="Name8" presStyleCnt="0"/>
      <dgm:spPr/>
    </dgm:pt>
    <dgm:pt modelId="{1D30B04B-1227-4361-B9AC-442DC5089CF9}" type="pres">
      <dgm:prSet presAssocID="{2148C272-9525-4402-B555-C43BA4C5DA3C}" presName="level" presStyleLbl="node1" presStyleIdx="1" presStyleCnt="6">
        <dgm:presLayoutVars>
          <dgm:chMax val="1"/>
          <dgm:bulletEnabled val="1"/>
        </dgm:presLayoutVars>
      </dgm:prSet>
      <dgm:spPr/>
    </dgm:pt>
    <dgm:pt modelId="{6B31C15C-71B1-4D14-AED5-4BB0ED312C6E}" type="pres">
      <dgm:prSet presAssocID="{2148C272-9525-4402-B555-C43BA4C5DA3C}" presName="levelTx" presStyleLbl="revTx" presStyleIdx="0" presStyleCnt="0">
        <dgm:presLayoutVars>
          <dgm:chMax val="1"/>
          <dgm:bulletEnabled val="1"/>
        </dgm:presLayoutVars>
      </dgm:prSet>
      <dgm:spPr/>
    </dgm:pt>
    <dgm:pt modelId="{030F25A1-2144-4CF5-84C4-7FC82EC3CB25}" type="pres">
      <dgm:prSet presAssocID="{3D92B507-E540-444A-B350-853BA6AFFCCF}" presName="Name8" presStyleCnt="0"/>
      <dgm:spPr/>
    </dgm:pt>
    <dgm:pt modelId="{062903FB-F73B-4F03-8AD9-9959BCA192DA}" type="pres">
      <dgm:prSet presAssocID="{3D92B507-E540-444A-B350-853BA6AFFCCF}" presName="level" presStyleLbl="node1" presStyleIdx="2" presStyleCnt="6">
        <dgm:presLayoutVars>
          <dgm:chMax val="1"/>
          <dgm:bulletEnabled val="1"/>
        </dgm:presLayoutVars>
      </dgm:prSet>
      <dgm:spPr/>
    </dgm:pt>
    <dgm:pt modelId="{4AC99136-FBBE-4E31-A4F3-CDD81A446F3D}" type="pres">
      <dgm:prSet presAssocID="{3D92B507-E540-444A-B350-853BA6AFFCCF}" presName="levelTx" presStyleLbl="revTx" presStyleIdx="0" presStyleCnt="0">
        <dgm:presLayoutVars>
          <dgm:chMax val="1"/>
          <dgm:bulletEnabled val="1"/>
        </dgm:presLayoutVars>
      </dgm:prSet>
      <dgm:spPr/>
    </dgm:pt>
    <dgm:pt modelId="{5983A446-992E-4CE4-B14C-DAD446177E74}" type="pres">
      <dgm:prSet presAssocID="{321DFA1D-1A43-42A8-A887-C8F573925405}" presName="Name8" presStyleCnt="0"/>
      <dgm:spPr/>
    </dgm:pt>
    <dgm:pt modelId="{1ADC77E6-DB09-4CB7-A40F-8D59697B6627}" type="pres">
      <dgm:prSet presAssocID="{321DFA1D-1A43-42A8-A887-C8F573925405}" presName="level" presStyleLbl="node1" presStyleIdx="3" presStyleCnt="6">
        <dgm:presLayoutVars>
          <dgm:chMax val="1"/>
          <dgm:bulletEnabled val="1"/>
        </dgm:presLayoutVars>
      </dgm:prSet>
      <dgm:spPr/>
    </dgm:pt>
    <dgm:pt modelId="{AF266882-79AB-40DA-B544-5A04A164FF54}" type="pres">
      <dgm:prSet presAssocID="{321DFA1D-1A43-42A8-A887-C8F573925405}" presName="levelTx" presStyleLbl="revTx" presStyleIdx="0" presStyleCnt="0">
        <dgm:presLayoutVars>
          <dgm:chMax val="1"/>
          <dgm:bulletEnabled val="1"/>
        </dgm:presLayoutVars>
      </dgm:prSet>
      <dgm:spPr/>
    </dgm:pt>
    <dgm:pt modelId="{6F4ADAEE-8287-49B0-8279-FFB958AAC547}" type="pres">
      <dgm:prSet presAssocID="{88C6D3AD-B49E-4536-9502-3C6DBA56353F}" presName="Name8" presStyleCnt="0"/>
      <dgm:spPr/>
    </dgm:pt>
    <dgm:pt modelId="{CDA86F5D-30E1-4FFB-9689-50D92B8BC79E}" type="pres">
      <dgm:prSet presAssocID="{88C6D3AD-B49E-4536-9502-3C6DBA56353F}" presName="level" presStyleLbl="node1" presStyleIdx="4" presStyleCnt="6">
        <dgm:presLayoutVars>
          <dgm:chMax val="1"/>
          <dgm:bulletEnabled val="1"/>
        </dgm:presLayoutVars>
      </dgm:prSet>
      <dgm:spPr/>
    </dgm:pt>
    <dgm:pt modelId="{9F45A6E9-5A9F-4035-A66A-7953A2CF40C3}" type="pres">
      <dgm:prSet presAssocID="{88C6D3AD-B49E-4536-9502-3C6DBA56353F}" presName="levelTx" presStyleLbl="revTx" presStyleIdx="0" presStyleCnt="0">
        <dgm:presLayoutVars>
          <dgm:chMax val="1"/>
          <dgm:bulletEnabled val="1"/>
        </dgm:presLayoutVars>
      </dgm:prSet>
      <dgm:spPr/>
    </dgm:pt>
    <dgm:pt modelId="{74F6FC4B-70E1-4585-A77B-A80B38BD0115}" type="pres">
      <dgm:prSet presAssocID="{F4D0FE8D-5611-4C81-99C6-94D13C8101CE}" presName="Name8" presStyleCnt="0"/>
      <dgm:spPr/>
    </dgm:pt>
    <dgm:pt modelId="{0B8246E6-3797-4297-A362-1F0E8807BDF0}" type="pres">
      <dgm:prSet presAssocID="{F4D0FE8D-5611-4C81-99C6-94D13C8101CE}" presName="level" presStyleLbl="node1" presStyleIdx="5" presStyleCnt="6">
        <dgm:presLayoutVars>
          <dgm:chMax val="1"/>
          <dgm:bulletEnabled val="1"/>
        </dgm:presLayoutVars>
      </dgm:prSet>
      <dgm:spPr/>
    </dgm:pt>
    <dgm:pt modelId="{414DB0F8-BFA8-400D-836F-637EF026D2D8}" type="pres">
      <dgm:prSet presAssocID="{F4D0FE8D-5611-4C81-99C6-94D13C8101CE}" presName="levelTx" presStyleLbl="revTx" presStyleIdx="0" presStyleCnt="0">
        <dgm:presLayoutVars>
          <dgm:chMax val="1"/>
          <dgm:bulletEnabled val="1"/>
        </dgm:presLayoutVars>
      </dgm:prSet>
      <dgm:spPr/>
    </dgm:pt>
  </dgm:ptLst>
  <dgm:cxnLst>
    <dgm:cxn modelId="{3179EA06-9FF6-46C2-841A-ADE27F798ECA}" type="presOf" srcId="{3D92B507-E540-444A-B350-853BA6AFFCCF}" destId="{4AC99136-FBBE-4E31-A4F3-CDD81A446F3D}" srcOrd="1" destOrd="0" presId="urn:microsoft.com/office/officeart/2005/8/layout/pyramid1"/>
    <dgm:cxn modelId="{C95BBA10-3348-4C67-B532-52BEF18DA027}" srcId="{900C7A16-8744-4A45-8882-5C75B652850A}" destId="{2148C272-9525-4402-B555-C43BA4C5DA3C}" srcOrd="1" destOrd="0" parTransId="{483F8A85-46AA-4BB9-BEAF-9FD3389B4101}" sibTransId="{4E705317-DDFD-4BBD-852E-8842B24BF6F1}"/>
    <dgm:cxn modelId="{55CE7C13-0CC5-4E6B-BC30-C14B9353C6A8}" type="presOf" srcId="{321DFA1D-1A43-42A8-A887-C8F573925405}" destId="{AF266882-79AB-40DA-B544-5A04A164FF54}" srcOrd="1" destOrd="0" presId="urn:microsoft.com/office/officeart/2005/8/layout/pyramid1"/>
    <dgm:cxn modelId="{2CA7AB34-7E21-4A24-A4BB-A787AEA29DA9}" srcId="{900C7A16-8744-4A45-8882-5C75B652850A}" destId="{D47D528B-C4E1-407A-9B74-50D3F449769A}" srcOrd="0" destOrd="0" parTransId="{EA42DABB-D57F-4858-99FA-05A63844D5F8}" sibTransId="{2067A15D-D5F8-4119-999B-951ADBEE0137}"/>
    <dgm:cxn modelId="{D5414848-56ED-4806-AC04-4340A8C1AA36}" type="presOf" srcId="{3D92B507-E540-444A-B350-853BA6AFFCCF}" destId="{062903FB-F73B-4F03-8AD9-9959BCA192DA}" srcOrd="0" destOrd="0" presId="urn:microsoft.com/office/officeart/2005/8/layout/pyramid1"/>
    <dgm:cxn modelId="{9E147848-9D3E-49F4-BD1E-6A33F69BC3A6}" type="presOf" srcId="{F4D0FE8D-5611-4C81-99C6-94D13C8101CE}" destId="{0B8246E6-3797-4297-A362-1F0E8807BDF0}" srcOrd="0" destOrd="0" presId="urn:microsoft.com/office/officeart/2005/8/layout/pyramid1"/>
    <dgm:cxn modelId="{F6A8B86A-F006-45D1-BD64-135CD22D8FE9}" type="presOf" srcId="{88C6D3AD-B49E-4536-9502-3C6DBA56353F}" destId="{CDA86F5D-30E1-4FFB-9689-50D92B8BC79E}" srcOrd="0" destOrd="0" presId="urn:microsoft.com/office/officeart/2005/8/layout/pyramid1"/>
    <dgm:cxn modelId="{9D81C34E-378A-4C81-9E1D-4CFA142D4669}" srcId="{900C7A16-8744-4A45-8882-5C75B652850A}" destId="{88C6D3AD-B49E-4536-9502-3C6DBA56353F}" srcOrd="4" destOrd="0" parTransId="{9417BD99-87EE-49AF-83A8-7C6531F9A39C}" sibTransId="{4D4A3A8A-6612-41DE-864B-D5BB243D608A}"/>
    <dgm:cxn modelId="{75119F57-6025-43EF-BB7A-584DE139DAC4}" srcId="{900C7A16-8744-4A45-8882-5C75B652850A}" destId="{F4D0FE8D-5611-4C81-99C6-94D13C8101CE}" srcOrd="5" destOrd="0" parTransId="{5220F491-AAB2-4051-8ACE-8A9703FFD5EB}" sibTransId="{34B9FA0B-1950-44DE-B454-0B6FF440BA01}"/>
    <dgm:cxn modelId="{A1E1AB7E-B974-435B-BA26-B43B489F519E}" type="presOf" srcId="{D47D528B-C4E1-407A-9B74-50D3F449769A}" destId="{C7E1FB6D-E115-469E-8843-C786698DA23E}" srcOrd="0" destOrd="0" presId="urn:microsoft.com/office/officeart/2005/8/layout/pyramid1"/>
    <dgm:cxn modelId="{7402187F-B18C-40F8-BB18-CC5DFAAC9551}" srcId="{900C7A16-8744-4A45-8882-5C75B652850A}" destId="{3D92B507-E540-444A-B350-853BA6AFFCCF}" srcOrd="2" destOrd="0" parTransId="{E3283552-3F3A-413E-ABE0-36A5CDB4985E}" sibTransId="{85255A6E-CC6A-4206-86AA-2A785204A256}"/>
    <dgm:cxn modelId="{67458890-1AEC-4F7B-A9EB-053DC21D3540}" type="presOf" srcId="{2148C272-9525-4402-B555-C43BA4C5DA3C}" destId="{6B31C15C-71B1-4D14-AED5-4BB0ED312C6E}" srcOrd="1" destOrd="0" presId="urn:microsoft.com/office/officeart/2005/8/layout/pyramid1"/>
    <dgm:cxn modelId="{C36AFA9F-7CAD-4897-8AEE-EABC315E34C4}" type="presOf" srcId="{F4D0FE8D-5611-4C81-99C6-94D13C8101CE}" destId="{414DB0F8-BFA8-400D-836F-637EF026D2D8}" srcOrd="1" destOrd="0" presId="urn:microsoft.com/office/officeart/2005/8/layout/pyramid1"/>
    <dgm:cxn modelId="{1C1067A8-2AA3-408F-BD57-10F33AEF7EA1}" type="presOf" srcId="{D47D528B-C4E1-407A-9B74-50D3F449769A}" destId="{FD295C67-9C9F-47D9-8B39-2868E5645215}" srcOrd="1" destOrd="0" presId="urn:microsoft.com/office/officeart/2005/8/layout/pyramid1"/>
    <dgm:cxn modelId="{858D84C2-6A98-409E-8B4E-44BB8BCFDA83}" type="presOf" srcId="{2148C272-9525-4402-B555-C43BA4C5DA3C}" destId="{1D30B04B-1227-4361-B9AC-442DC5089CF9}" srcOrd="0" destOrd="0" presId="urn:microsoft.com/office/officeart/2005/8/layout/pyramid1"/>
    <dgm:cxn modelId="{C6996FC9-48BF-4CE0-9D83-6B332821E189}" type="presOf" srcId="{900C7A16-8744-4A45-8882-5C75B652850A}" destId="{6C22A366-7147-4F6D-97F9-D7EF993CC8DB}" srcOrd="0" destOrd="0" presId="urn:microsoft.com/office/officeart/2005/8/layout/pyramid1"/>
    <dgm:cxn modelId="{4C387BD3-E4F8-4BBE-872B-5DB48B5DF0F7}" type="presOf" srcId="{88C6D3AD-B49E-4536-9502-3C6DBA56353F}" destId="{9F45A6E9-5A9F-4035-A66A-7953A2CF40C3}" srcOrd="1" destOrd="0" presId="urn:microsoft.com/office/officeart/2005/8/layout/pyramid1"/>
    <dgm:cxn modelId="{D5E25AEA-2AFC-4D81-9DE7-CD2CF6AAAE47}" srcId="{900C7A16-8744-4A45-8882-5C75B652850A}" destId="{321DFA1D-1A43-42A8-A887-C8F573925405}" srcOrd="3" destOrd="0" parTransId="{E62E77E4-80C2-47DD-BE73-4C92C044F5AB}" sibTransId="{CE56AC65-F169-4BC5-BB79-56166702C065}"/>
    <dgm:cxn modelId="{EE480AF4-B7DF-4DFB-B372-6E0498A61A3F}" type="presOf" srcId="{321DFA1D-1A43-42A8-A887-C8F573925405}" destId="{1ADC77E6-DB09-4CB7-A40F-8D59697B6627}" srcOrd="0" destOrd="0" presId="urn:microsoft.com/office/officeart/2005/8/layout/pyramid1"/>
    <dgm:cxn modelId="{E9DA0B25-7946-4863-90CE-C5E8DA2FEB3A}" type="presParOf" srcId="{6C22A366-7147-4F6D-97F9-D7EF993CC8DB}" destId="{C2B4C3DE-14A4-46A4-B6D8-02A6D2FA7233}" srcOrd="0" destOrd="0" presId="urn:microsoft.com/office/officeart/2005/8/layout/pyramid1"/>
    <dgm:cxn modelId="{285A9B67-621B-4764-A495-8588BE599DCA}" type="presParOf" srcId="{C2B4C3DE-14A4-46A4-B6D8-02A6D2FA7233}" destId="{C7E1FB6D-E115-469E-8843-C786698DA23E}" srcOrd="0" destOrd="0" presId="urn:microsoft.com/office/officeart/2005/8/layout/pyramid1"/>
    <dgm:cxn modelId="{A04B0383-7ADE-42F1-A6CD-0F251670ABF9}" type="presParOf" srcId="{C2B4C3DE-14A4-46A4-B6D8-02A6D2FA7233}" destId="{FD295C67-9C9F-47D9-8B39-2868E5645215}" srcOrd="1" destOrd="0" presId="urn:microsoft.com/office/officeart/2005/8/layout/pyramid1"/>
    <dgm:cxn modelId="{A84E45B3-A2EB-4A76-BD15-E9D0ADBEEEBE}" type="presParOf" srcId="{6C22A366-7147-4F6D-97F9-D7EF993CC8DB}" destId="{F8CC5204-20BA-400A-83F7-FFF11EAD0F03}" srcOrd="1" destOrd="0" presId="urn:microsoft.com/office/officeart/2005/8/layout/pyramid1"/>
    <dgm:cxn modelId="{23F42402-4C94-43A8-9B75-18D3B217DF22}" type="presParOf" srcId="{F8CC5204-20BA-400A-83F7-FFF11EAD0F03}" destId="{1D30B04B-1227-4361-B9AC-442DC5089CF9}" srcOrd="0" destOrd="0" presId="urn:microsoft.com/office/officeart/2005/8/layout/pyramid1"/>
    <dgm:cxn modelId="{67D4B766-0552-4932-AEDA-C42FA165F096}" type="presParOf" srcId="{F8CC5204-20BA-400A-83F7-FFF11EAD0F03}" destId="{6B31C15C-71B1-4D14-AED5-4BB0ED312C6E}" srcOrd="1" destOrd="0" presId="urn:microsoft.com/office/officeart/2005/8/layout/pyramid1"/>
    <dgm:cxn modelId="{4EF9E4B8-21F9-44F4-8534-33F5DF4CDEDE}" type="presParOf" srcId="{6C22A366-7147-4F6D-97F9-D7EF993CC8DB}" destId="{030F25A1-2144-4CF5-84C4-7FC82EC3CB25}" srcOrd="2" destOrd="0" presId="urn:microsoft.com/office/officeart/2005/8/layout/pyramid1"/>
    <dgm:cxn modelId="{7BD1DD84-22AB-4861-AC4A-F03DDA254B35}" type="presParOf" srcId="{030F25A1-2144-4CF5-84C4-7FC82EC3CB25}" destId="{062903FB-F73B-4F03-8AD9-9959BCA192DA}" srcOrd="0" destOrd="0" presId="urn:microsoft.com/office/officeart/2005/8/layout/pyramid1"/>
    <dgm:cxn modelId="{A6EFC792-9629-4101-8580-A9B619DBE126}" type="presParOf" srcId="{030F25A1-2144-4CF5-84C4-7FC82EC3CB25}" destId="{4AC99136-FBBE-4E31-A4F3-CDD81A446F3D}" srcOrd="1" destOrd="0" presId="urn:microsoft.com/office/officeart/2005/8/layout/pyramid1"/>
    <dgm:cxn modelId="{74E4580D-303E-48F9-92D1-5ED7E947ABA8}" type="presParOf" srcId="{6C22A366-7147-4F6D-97F9-D7EF993CC8DB}" destId="{5983A446-992E-4CE4-B14C-DAD446177E74}" srcOrd="3" destOrd="0" presId="urn:microsoft.com/office/officeart/2005/8/layout/pyramid1"/>
    <dgm:cxn modelId="{ECCC9173-D57F-4B1D-9401-DE7DC6C4C344}" type="presParOf" srcId="{5983A446-992E-4CE4-B14C-DAD446177E74}" destId="{1ADC77E6-DB09-4CB7-A40F-8D59697B6627}" srcOrd="0" destOrd="0" presId="urn:microsoft.com/office/officeart/2005/8/layout/pyramid1"/>
    <dgm:cxn modelId="{8F6B64FE-7D12-47F4-AFAD-765921E26CDC}" type="presParOf" srcId="{5983A446-992E-4CE4-B14C-DAD446177E74}" destId="{AF266882-79AB-40DA-B544-5A04A164FF54}" srcOrd="1" destOrd="0" presId="urn:microsoft.com/office/officeart/2005/8/layout/pyramid1"/>
    <dgm:cxn modelId="{ED50BBB7-8701-4872-B8A1-8B30DAF86D81}" type="presParOf" srcId="{6C22A366-7147-4F6D-97F9-D7EF993CC8DB}" destId="{6F4ADAEE-8287-49B0-8279-FFB958AAC547}" srcOrd="4" destOrd="0" presId="urn:microsoft.com/office/officeart/2005/8/layout/pyramid1"/>
    <dgm:cxn modelId="{7F1D346B-770E-473E-A48D-AB68D22F5BAD}" type="presParOf" srcId="{6F4ADAEE-8287-49B0-8279-FFB958AAC547}" destId="{CDA86F5D-30E1-4FFB-9689-50D92B8BC79E}" srcOrd="0" destOrd="0" presId="urn:microsoft.com/office/officeart/2005/8/layout/pyramid1"/>
    <dgm:cxn modelId="{CF8B1F11-49E6-49E4-8179-3CAF8197E747}" type="presParOf" srcId="{6F4ADAEE-8287-49B0-8279-FFB958AAC547}" destId="{9F45A6E9-5A9F-4035-A66A-7953A2CF40C3}" srcOrd="1" destOrd="0" presId="urn:microsoft.com/office/officeart/2005/8/layout/pyramid1"/>
    <dgm:cxn modelId="{BD6D3DDC-738D-4BA1-8356-3D2E4AC6AD29}" type="presParOf" srcId="{6C22A366-7147-4F6D-97F9-D7EF993CC8DB}" destId="{74F6FC4B-70E1-4585-A77B-A80B38BD0115}" srcOrd="5" destOrd="0" presId="urn:microsoft.com/office/officeart/2005/8/layout/pyramid1"/>
    <dgm:cxn modelId="{F18D4EAA-421F-4708-9AFC-203C4DF95464}" type="presParOf" srcId="{74F6FC4B-70E1-4585-A77B-A80B38BD0115}" destId="{0B8246E6-3797-4297-A362-1F0E8807BDF0}" srcOrd="0" destOrd="0" presId="urn:microsoft.com/office/officeart/2005/8/layout/pyramid1"/>
    <dgm:cxn modelId="{5B2E84A2-1653-4248-BF79-BCF8D5996AA9}" type="presParOf" srcId="{74F6FC4B-70E1-4585-A77B-A80B38BD0115}" destId="{414DB0F8-BFA8-400D-836F-637EF026D2D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F05CCA-B5B9-43B5-B948-B679CFF8A310}"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CE994308-CBB8-4757-A66B-19EC21856DEC}">
      <dgm:prSet phldrT="[Text]"/>
      <dgm:spPr/>
      <dgm:t>
        <a:bodyPr/>
        <a:lstStyle/>
        <a:p>
          <a:r>
            <a:rPr lang="en-US" dirty="0"/>
            <a:t>Jesus</a:t>
          </a:r>
        </a:p>
      </dgm:t>
    </dgm:pt>
    <dgm:pt modelId="{0CB3D2AE-4AEA-4BF1-993A-3613E3465118}" type="parTrans" cxnId="{D23B0FAC-CD17-4D06-A55F-EB3BB27AA85B}">
      <dgm:prSet/>
      <dgm:spPr/>
      <dgm:t>
        <a:bodyPr/>
        <a:lstStyle/>
        <a:p>
          <a:endParaRPr lang="en-US"/>
        </a:p>
      </dgm:t>
    </dgm:pt>
    <dgm:pt modelId="{5850DD1A-6213-4B1E-AC20-5FB54CE0B5A4}" type="sibTrans" cxnId="{D23B0FAC-CD17-4D06-A55F-EB3BB27AA85B}">
      <dgm:prSet/>
      <dgm:spPr/>
      <dgm:t>
        <a:bodyPr/>
        <a:lstStyle/>
        <a:p>
          <a:endParaRPr lang="en-US"/>
        </a:p>
      </dgm:t>
    </dgm:pt>
    <dgm:pt modelId="{39F7D6D7-5018-4D79-A6CA-62F8CE9E34D3}">
      <dgm:prSet phldrT="[Text]"/>
      <dgm:spPr/>
      <dgm:t>
        <a:bodyPr/>
        <a:lstStyle/>
        <a:p>
          <a:r>
            <a:rPr lang="en-US" dirty="0"/>
            <a:t>Contemplative</a:t>
          </a:r>
        </a:p>
      </dgm:t>
    </dgm:pt>
    <dgm:pt modelId="{04CE508B-9594-4226-A81D-956A34EDB552}" type="parTrans" cxnId="{74F8E209-EC11-4F00-8ED9-4DFDEC104D2B}">
      <dgm:prSet/>
      <dgm:spPr/>
      <dgm:t>
        <a:bodyPr/>
        <a:lstStyle/>
        <a:p>
          <a:endParaRPr lang="en-US"/>
        </a:p>
      </dgm:t>
    </dgm:pt>
    <dgm:pt modelId="{9AD70CDC-2920-4252-AB64-9BF248020545}" type="sibTrans" cxnId="{74F8E209-EC11-4F00-8ED9-4DFDEC104D2B}">
      <dgm:prSet/>
      <dgm:spPr/>
      <dgm:t>
        <a:bodyPr/>
        <a:lstStyle/>
        <a:p>
          <a:endParaRPr lang="en-US"/>
        </a:p>
      </dgm:t>
    </dgm:pt>
    <dgm:pt modelId="{C18D99D3-A760-49A8-954D-6A11B2A0D269}">
      <dgm:prSet phldrT="[Text]"/>
      <dgm:spPr/>
      <dgm:t>
        <a:bodyPr/>
        <a:lstStyle/>
        <a:p>
          <a:r>
            <a:rPr lang="en-US" dirty="0"/>
            <a:t>Holiness</a:t>
          </a:r>
        </a:p>
      </dgm:t>
    </dgm:pt>
    <dgm:pt modelId="{D6F98368-846B-4378-8988-A65B80B66974}" type="parTrans" cxnId="{1AC75E65-CD2F-48CE-AE39-658D595D10CB}">
      <dgm:prSet/>
      <dgm:spPr/>
      <dgm:t>
        <a:bodyPr/>
        <a:lstStyle/>
        <a:p>
          <a:endParaRPr lang="en-US"/>
        </a:p>
      </dgm:t>
    </dgm:pt>
    <dgm:pt modelId="{9F7AFD3C-C09A-4860-AE47-26BC0EA91EF5}" type="sibTrans" cxnId="{1AC75E65-CD2F-48CE-AE39-658D595D10CB}">
      <dgm:prSet/>
      <dgm:spPr/>
      <dgm:t>
        <a:bodyPr/>
        <a:lstStyle/>
        <a:p>
          <a:endParaRPr lang="en-US"/>
        </a:p>
      </dgm:t>
    </dgm:pt>
    <dgm:pt modelId="{C97CB1A6-D277-4518-BFFE-0D91A18E7FAC}">
      <dgm:prSet phldrT="[Text]"/>
      <dgm:spPr/>
      <dgm:t>
        <a:bodyPr/>
        <a:lstStyle/>
        <a:p>
          <a:r>
            <a:rPr lang="en-US" dirty="0"/>
            <a:t>Charismatic</a:t>
          </a:r>
        </a:p>
      </dgm:t>
    </dgm:pt>
    <dgm:pt modelId="{310C64B4-CCC6-46A9-BBC7-1C586E9C59AD}" type="parTrans" cxnId="{2AF5CC74-6E43-450B-9078-49DE4C655F7C}">
      <dgm:prSet/>
      <dgm:spPr/>
      <dgm:t>
        <a:bodyPr/>
        <a:lstStyle/>
        <a:p>
          <a:endParaRPr lang="en-US"/>
        </a:p>
      </dgm:t>
    </dgm:pt>
    <dgm:pt modelId="{B76CF257-0BCC-4A09-BA6A-65AC96911FA3}" type="sibTrans" cxnId="{2AF5CC74-6E43-450B-9078-49DE4C655F7C}">
      <dgm:prSet/>
      <dgm:spPr/>
      <dgm:t>
        <a:bodyPr/>
        <a:lstStyle/>
        <a:p>
          <a:endParaRPr lang="en-US"/>
        </a:p>
      </dgm:t>
    </dgm:pt>
    <dgm:pt modelId="{418A9DBB-F3D2-4ECE-AF98-AE72E1EA9562}">
      <dgm:prSet phldrT="[Text]"/>
      <dgm:spPr/>
      <dgm:t>
        <a:bodyPr/>
        <a:lstStyle/>
        <a:p>
          <a:r>
            <a:rPr lang="en-US" dirty="0"/>
            <a:t>Social Justice</a:t>
          </a:r>
        </a:p>
      </dgm:t>
    </dgm:pt>
    <dgm:pt modelId="{5290E377-9233-4270-B6F3-60355BFBBB23}" type="parTrans" cxnId="{554DE9EC-0B42-44B3-9578-A8E732533913}">
      <dgm:prSet/>
      <dgm:spPr/>
      <dgm:t>
        <a:bodyPr/>
        <a:lstStyle/>
        <a:p>
          <a:endParaRPr lang="en-US"/>
        </a:p>
      </dgm:t>
    </dgm:pt>
    <dgm:pt modelId="{726826FD-A675-4646-8FDD-D9DA10419092}" type="sibTrans" cxnId="{554DE9EC-0B42-44B3-9578-A8E732533913}">
      <dgm:prSet/>
      <dgm:spPr/>
      <dgm:t>
        <a:bodyPr/>
        <a:lstStyle/>
        <a:p>
          <a:endParaRPr lang="en-US"/>
        </a:p>
      </dgm:t>
    </dgm:pt>
    <dgm:pt modelId="{78F26DCE-EF85-455D-BAAA-8649D65A0E27}">
      <dgm:prSet phldrT="[Text]"/>
      <dgm:spPr/>
      <dgm:t>
        <a:bodyPr/>
        <a:lstStyle/>
        <a:p>
          <a:r>
            <a:rPr lang="en-US" dirty="0"/>
            <a:t>Evangelical</a:t>
          </a:r>
        </a:p>
      </dgm:t>
    </dgm:pt>
    <dgm:pt modelId="{342DA756-8AC8-4A6B-9085-02A26460583D}" type="parTrans" cxnId="{B2C9B73B-1CD3-464D-87BA-5D8883E32D99}">
      <dgm:prSet/>
      <dgm:spPr/>
      <dgm:t>
        <a:bodyPr/>
        <a:lstStyle/>
        <a:p>
          <a:endParaRPr lang="en-US"/>
        </a:p>
      </dgm:t>
    </dgm:pt>
    <dgm:pt modelId="{7915113D-B860-4052-AAF0-E77ABA515B14}" type="sibTrans" cxnId="{B2C9B73B-1CD3-464D-87BA-5D8883E32D99}">
      <dgm:prSet/>
      <dgm:spPr/>
      <dgm:t>
        <a:bodyPr/>
        <a:lstStyle/>
        <a:p>
          <a:endParaRPr lang="en-US"/>
        </a:p>
      </dgm:t>
    </dgm:pt>
    <dgm:pt modelId="{D26C06E4-A331-4048-B37A-E82E1D622F49}">
      <dgm:prSet phldrT="[Text]"/>
      <dgm:spPr/>
      <dgm:t>
        <a:bodyPr/>
        <a:lstStyle/>
        <a:p>
          <a:r>
            <a:rPr lang="en-US" dirty="0"/>
            <a:t>Incarnational</a:t>
          </a:r>
        </a:p>
      </dgm:t>
    </dgm:pt>
    <dgm:pt modelId="{AB4F671B-CFC4-47EA-BA2B-C5C40F6B01E8}" type="parTrans" cxnId="{36687034-FB60-44F3-B7E2-03FBF165D2A1}">
      <dgm:prSet/>
      <dgm:spPr/>
      <dgm:t>
        <a:bodyPr/>
        <a:lstStyle/>
        <a:p>
          <a:endParaRPr lang="en-US"/>
        </a:p>
      </dgm:t>
    </dgm:pt>
    <dgm:pt modelId="{0BF1B185-B090-4659-9E91-5B8C4380C24B}" type="sibTrans" cxnId="{36687034-FB60-44F3-B7E2-03FBF165D2A1}">
      <dgm:prSet/>
      <dgm:spPr/>
      <dgm:t>
        <a:bodyPr/>
        <a:lstStyle/>
        <a:p>
          <a:endParaRPr lang="en-US"/>
        </a:p>
      </dgm:t>
    </dgm:pt>
    <dgm:pt modelId="{D934C79F-DA6B-4D49-8857-49DBFE3BF9CA}" type="pres">
      <dgm:prSet presAssocID="{86F05CCA-B5B9-43B5-B948-B679CFF8A310}" presName="Name0" presStyleCnt="0">
        <dgm:presLayoutVars>
          <dgm:chMax val="1"/>
          <dgm:chPref val="1"/>
          <dgm:dir/>
          <dgm:animOne val="branch"/>
          <dgm:animLvl val="lvl"/>
        </dgm:presLayoutVars>
      </dgm:prSet>
      <dgm:spPr/>
    </dgm:pt>
    <dgm:pt modelId="{F9F883B3-2B6A-4593-982D-C0AC014A2B8B}" type="pres">
      <dgm:prSet presAssocID="{CE994308-CBB8-4757-A66B-19EC21856DEC}" presName="Parent" presStyleLbl="node0" presStyleIdx="0" presStyleCnt="1">
        <dgm:presLayoutVars>
          <dgm:chMax val="6"/>
          <dgm:chPref val="6"/>
        </dgm:presLayoutVars>
      </dgm:prSet>
      <dgm:spPr/>
    </dgm:pt>
    <dgm:pt modelId="{4264F2A5-FD17-4451-8282-06D17CBC2D51}" type="pres">
      <dgm:prSet presAssocID="{39F7D6D7-5018-4D79-A6CA-62F8CE9E34D3}" presName="Accent1" presStyleCnt="0"/>
      <dgm:spPr/>
    </dgm:pt>
    <dgm:pt modelId="{9915745F-ECF3-4AB5-9E43-E4CEA6116A28}" type="pres">
      <dgm:prSet presAssocID="{39F7D6D7-5018-4D79-A6CA-62F8CE9E34D3}" presName="Accent" presStyleLbl="bgShp" presStyleIdx="0" presStyleCnt="6"/>
      <dgm:spPr/>
    </dgm:pt>
    <dgm:pt modelId="{9C3ACCEA-93BA-4C4C-AE8B-CC136837B963}" type="pres">
      <dgm:prSet presAssocID="{39F7D6D7-5018-4D79-A6CA-62F8CE9E34D3}" presName="Child1" presStyleLbl="node1" presStyleIdx="0" presStyleCnt="6">
        <dgm:presLayoutVars>
          <dgm:chMax val="0"/>
          <dgm:chPref val="0"/>
          <dgm:bulletEnabled val="1"/>
        </dgm:presLayoutVars>
      </dgm:prSet>
      <dgm:spPr/>
    </dgm:pt>
    <dgm:pt modelId="{CCBE44BF-8D22-48E3-BEC3-0815036AA95F}" type="pres">
      <dgm:prSet presAssocID="{C18D99D3-A760-49A8-954D-6A11B2A0D269}" presName="Accent2" presStyleCnt="0"/>
      <dgm:spPr/>
    </dgm:pt>
    <dgm:pt modelId="{BEEDB957-ABA2-443E-B014-870F02AAFDDF}" type="pres">
      <dgm:prSet presAssocID="{C18D99D3-A760-49A8-954D-6A11B2A0D269}" presName="Accent" presStyleLbl="bgShp" presStyleIdx="1" presStyleCnt="6"/>
      <dgm:spPr>
        <a:noFill/>
      </dgm:spPr>
    </dgm:pt>
    <dgm:pt modelId="{C225A67E-7774-4E5C-B207-56D2942261C3}" type="pres">
      <dgm:prSet presAssocID="{C18D99D3-A760-49A8-954D-6A11B2A0D269}" presName="Child2" presStyleLbl="node1" presStyleIdx="1" presStyleCnt="6">
        <dgm:presLayoutVars>
          <dgm:chMax val="0"/>
          <dgm:chPref val="0"/>
          <dgm:bulletEnabled val="1"/>
        </dgm:presLayoutVars>
      </dgm:prSet>
      <dgm:spPr/>
    </dgm:pt>
    <dgm:pt modelId="{461B30D2-68E9-431B-B5A3-9CD787703151}" type="pres">
      <dgm:prSet presAssocID="{C97CB1A6-D277-4518-BFFE-0D91A18E7FAC}" presName="Accent3" presStyleCnt="0"/>
      <dgm:spPr/>
    </dgm:pt>
    <dgm:pt modelId="{52C6F277-6400-427B-BB08-4B9AE3606BED}" type="pres">
      <dgm:prSet presAssocID="{C97CB1A6-D277-4518-BFFE-0D91A18E7FAC}" presName="Accent" presStyleLbl="bgShp" presStyleIdx="2" presStyleCnt="6"/>
      <dgm:spPr>
        <a:noFill/>
      </dgm:spPr>
    </dgm:pt>
    <dgm:pt modelId="{DB33F4BF-708C-4B33-8821-35A7921C0CAA}" type="pres">
      <dgm:prSet presAssocID="{C97CB1A6-D277-4518-BFFE-0D91A18E7FAC}" presName="Child3" presStyleLbl="node1" presStyleIdx="2" presStyleCnt="6">
        <dgm:presLayoutVars>
          <dgm:chMax val="0"/>
          <dgm:chPref val="0"/>
          <dgm:bulletEnabled val="1"/>
        </dgm:presLayoutVars>
      </dgm:prSet>
      <dgm:spPr/>
    </dgm:pt>
    <dgm:pt modelId="{D3CA51CD-F8C3-4CFA-B30F-81D43650004D}" type="pres">
      <dgm:prSet presAssocID="{418A9DBB-F3D2-4ECE-AF98-AE72E1EA9562}" presName="Accent4" presStyleCnt="0"/>
      <dgm:spPr/>
    </dgm:pt>
    <dgm:pt modelId="{2C25BEB6-91B0-4653-9538-13437F38DAD4}" type="pres">
      <dgm:prSet presAssocID="{418A9DBB-F3D2-4ECE-AF98-AE72E1EA9562}" presName="Accent" presStyleLbl="bgShp" presStyleIdx="3" presStyleCnt="6"/>
      <dgm:spPr>
        <a:noFill/>
      </dgm:spPr>
    </dgm:pt>
    <dgm:pt modelId="{230CA3CF-A876-4F40-A6BE-F6AA096F4E88}" type="pres">
      <dgm:prSet presAssocID="{418A9DBB-F3D2-4ECE-AF98-AE72E1EA9562}" presName="Child4" presStyleLbl="node1" presStyleIdx="3" presStyleCnt="6">
        <dgm:presLayoutVars>
          <dgm:chMax val="0"/>
          <dgm:chPref val="0"/>
          <dgm:bulletEnabled val="1"/>
        </dgm:presLayoutVars>
      </dgm:prSet>
      <dgm:spPr/>
    </dgm:pt>
    <dgm:pt modelId="{C02E5C6C-930F-462D-A889-A17A66C484A9}" type="pres">
      <dgm:prSet presAssocID="{78F26DCE-EF85-455D-BAAA-8649D65A0E27}" presName="Accent5" presStyleCnt="0"/>
      <dgm:spPr/>
    </dgm:pt>
    <dgm:pt modelId="{139A52A4-EC3F-48CC-A8E0-47815DBF9469}" type="pres">
      <dgm:prSet presAssocID="{78F26DCE-EF85-455D-BAAA-8649D65A0E27}" presName="Accent" presStyleLbl="bgShp" presStyleIdx="4" presStyleCnt="6"/>
      <dgm:spPr>
        <a:noFill/>
      </dgm:spPr>
    </dgm:pt>
    <dgm:pt modelId="{1883DB41-28E8-47A0-8783-92E2AB7540B9}" type="pres">
      <dgm:prSet presAssocID="{78F26DCE-EF85-455D-BAAA-8649D65A0E27}" presName="Child5" presStyleLbl="node1" presStyleIdx="4" presStyleCnt="6">
        <dgm:presLayoutVars>
          <dgm:chMax val="0"/>
          <dgm:chPref val="0"/>
          <dgm:bulletEnabled val="1"/>
        </dgm:presLayoutVars>
      </dgm:prSet>
      <dgm:spPr/>
    </dgm:pt>
    <dgm:pt modelId="{0EEB939B-DBC9-49D2-83EC-163717DD1118}" type="pres">
      <dgm:prSet presAssocID="{D26C06E4-A331-4048-B37A-E82E1D622F49}" presName="Accent6" presStyleCnt="0"/>
      <dgm:spPr/>
    </dgm:pt>
    <dgm:pt modelId="{C4368FA1-4684-47CF-9A50-56D7EC9011F8}" type="pres">
      <dgm:prSet presAssocID="{D26C06E4-A331-4048-B37A-E82E1D622F49}" presName="Accent" presStyleLbl="bgShp" presStyleIdx="5" presStyleCnt="6"/>
      <dgm:spPr>
        <a:noFill/>
      </dgm:spPr>
    </dgm:pt>
    <dgm:pt modelId="{572DFC71-A11E-4394-A70C-AE45DB1E5AE6}" type="pres">
      <dgm:prSet presAssocID="{D26C06E4-A331-4048-B37A-E82E1D622F49}" presName="Child6" presStyleLbl="node1" presStyleIdx="5" presStyleCnt="6">
        <dgm:presLayoutVars>
          <dgm:chMax val="0"/>
          <dgm:chPref val="0"/>
          <dgm:bulletEnabled val="1"/>
        </dgm:presLayoutVars>
      </dgm:prSet>
      <dgm:spPr/>
    </dgm:pt>
  </dgm:ptLst>
  <dgm:cxnLst>
    <dgm:cxn modelId="{9D09BE05-F69C-40FD-94F7-2F8A8F82F09D}" type="presOf" srcId="{86F05CCA-B5B9-43B5-B948-B679CFF8A310}" destId="{D934C79F-DA6B-4D49-8857-49DBFE3BF9CA}" srcOrd="0" destOrd="0" presId="urn:microsoft.com/office/officeart/2011/layout/HexagonRadial"/>
    <dgm:cxn modelId="{56AACF05-F95F-417C-B674-04AE28A3CEB4}" type="presOf" srcId="{39F7D6D7-5018-4D79-A6CA-62F8CE9E34D3}" destId="{9C3ACCEA-93BA-4C4C-AE8B-CC136837B963}" srcOrd="0" destOrd="0" presId="urn:microsoft.com/office/officeart/2011/layout/HexagonRadial"/>
    <dgm:cxn modelId="{74F8E209-EC11-4F00-8ED9-4DFDEC104D2B}" srcId="{CE994308-CBB8-4757-A66B-19EC21856DEC}" destId="{39F7D6D7-5018-4D79-A6CA-62F8CE9E34D3}" srcOrd="0" destOrd="0" parTransId="{04CE508B-9594-4226-A81D-956A34EDB552}" sibTransId="{9AD70CDC-2920-4252-AB64-9BF248020545}"/>
    <dgm:cxn modelId="{36687034-FB60-44F3-B7E2-03FBF165D2A1}" srcId="{CE994308-CBB8-4757-A66B-19EC21856DEC}" destId="{D26C06E4-A331-4048-B37A-E82E1D622F49}" srcOrd="5" destOrd="0" parTransId="{AB4F671B-CFC4-47EA-BA2B-C5C40F6B01E8}" sibTransId="{0BF1B185-B090-4659-9E91-5B8C4380C24B}"/>
    <dgm:cxn modelId="{B2C9B73B-1CD3-464D-87BA-5D8883E32D99}" srcId="{CE994308-CBB8-4757-A66B-19EC21856DEC}" destId="{78F26DCE-EF85-455D-BAAA-8649D65A0E27}" srcOrd="4" destOrd="0" parTransId="{342DA756-8AC8-4A6B-9085-02A26460583D}" sibTransId="{7915113D-B860-4052-AAF0-E77ABA515B14}"/>
    <dgm:cxn modelId="{1AC75E65-CD2F-48CE-AE39-658D595D10CB}" srcId="{CE994308-CBB8-4757-A66B-19EC21856DEC}" destId="{C18D99D3-A760-49A8-954D-6A11B2A0D269}" srcOrd="1" destOrd="0" parTransId="{D6F98368-846B-4378-8988-A65B80B66974}" sibTransId="{9F7AFD3C-C09A-4860-AE47-26BC0EA91EF5}"/>
    <dgm:cxn modelId="{6A18414A-A925-4877-89AD-138474F36A12}" type="presOf" srcId="{C18D99D3-A760-49A8-954D-6A11B2A0D269}" destId="{C225A67E-7774-4E5C-B207-56D2942261C3}" srcOrd="0" destOrd="0" presId="urn:microsoft.com/office/officeart/2011/layout/HexagonRadial"/>
    <dgm:cxn modelId="{2AF5CC74-6E43-450B-9078-49DE4C655F7C}" srcId="{CE994308-CBB8-4757-A66B-19EC21856DEC}" destId="{C97CB1A6-D277-4518-BFFE-0D91A18E7FAC}" srcOrd="2" destOrd="0" parTransId="{310C64B4-CCC6-46A9-BBC7-1C586E9C59AD}" sibTransId="{B76CF257-0BCC-4A09-BA6A-65AC96911FA3}"/>
    <dgm:cxn modelId="{AAB72D97-5027-4DDD-B942-61CB32919F96}" type="presOf" srcId="{418A9DBB-F3D2-4ECE-AF98-AE72E1EA9562}" destId="{230CA3CF-A876-4F40-A6BE-F6AA096F4E88}" srcOrd="0" destOrd="0" presId="urn:microsoft.com/office/officeart/2011/layout/HexagonRadial"/>
    <dgm:cxn modelId="{EF582599-75DB-4E3C-ACF2-373205CE0FFE}" type="presOf" srcId="{78F26DCE-EF85-455D-BAAA-8649D65A0E27}" destId="{1883DB41-28E8-47A0-8783-92E2AB7540B9}" srcOrd="0" destOrd="0" presId="urn:microsoft.com/office/officeart/2011/layout/HexagonRadial"/>
    <dgm:cxn modelId="{D23B0FAC-CD17-4D06-A55F-EB3BB27AA85B}" srcId="{86F05CCA-B5B9-43B5-B948-B679CFF8A310}" destId="{CE994308-CBB8-4757-A66B-19EC21856DEC}" srcOrd="0" destOrd="0" parTransId="{0CB3D2AE-4AEA-4BF1-993A-3613E3465118}" sibTransId="{5850DD1A-6213-4B1E-AC20-5FB54CE0B5A4}"/>
    <dgm:cxn modelId="{4099FACF-A8D9-44EE-A42F-E77CAB55B141}" type="presOf" srcId="{CE994308-CBB8-4757-A66B-19EC21856DEC}" destId="{F9F883B3-2B6A-4593-982D-C0AC014A2B8B}" srcOrd="0" destOrd="0" presId="urn:microsoft.com/office/officeart/2011/layout/HexagonRadial"/>
    <dgm:cxn modelId="{554DE9EC-0B42-44B3-9578-A8E732533913}" srcId="{CE994308-CBB8-4757-A66B-19EC21856DEC}" destId="{418A9DBB-F3D2-4ECE-AF98-AE72E1EA9562}" srcOrd="3" destOrd="0" parTransId="{5290E377-9233-4270-B6F3-60355BFBBB23}" sibTransId="{726826FD-A675-4646-8FDD-D9DA10419092}"/>
    <dgm:cxn modelId="{3D3A54F1-807A-48A1-8628-6352D9976008}" type="presOf" srcId="{C97CB1A6-D277-4518-BFFE-0D91A18E7FAC}" destId="{DB33F4BF-708C-4B33-8821-35A7921C0CAA}" srcOrd="0" destOrd="0" presId="urn:microsoft.com/office/officeart/2011/layout/HexagonRadial"/>
    <dgm:cxn modelId="{BFAD98F7-F3A2-4AC6-9DFA-5941EECF37A7}" type="presOf" srcId="{D26C06E4-A331-4048-B37A-E82E1D622F49}" destId="{572DFC71-A11E-4394-A70C-AE45DB1E5AE6}" srcOrd="0" destOrd="0" presId="urn:microsoft.com/office/officeart/2011/layout/HexagonRadial"/>
    <dgm:cxn modelId="{83282294-CD7F-4343-8634-46D6355048BD}" type="presParOf" srcId="{D934C79F-DA6B-4D49-8857-49DBFE3BF9CA}" destId="{F9F883B3-2B6A-4593-982D-C0AC014A2B8B}" srcOrd="0" destOrd="0" presId="urn:microsoft.com/office/officeart/2011/layout/HexagonRadial"/>
    <dgm:cxn modelId="{CD8CF8C6-9ED8-4EC3-8B93-38EAE2D05162}" type="presParOf" srcId="{D934C79F-DA6B-4D49-8857-49DBFE3BF9CA}" destId="{4264F2A5-FD17-4451-8282-06D17CBC2D51}" srcOrd="1" destOrd="0" presId="urn:microsoft.com/office/officeart/2011/layout/HexagonRadial"/>
    <dgm:cxn modelId="{44341F1B-55C7-4BA0-9A9F-82FA2C46D2DD}" type="presParOf" srcId="{4264F2A5-FD17-4451-8282-06D17CBC2D51}" destId="{9915745F-ECF3-4AB5-9E43-E4CEA6116A28}" srcOrd="0" destOrd="0" presId="urn:microsoft.com/office/officeart/2011/layout/HexagonRadial"/>
    <dgm:cxn modelId="{2D4485E9-1426-48D1-8445-C07DE2A3689D}" type="presParOf" srcId="{D934C79F-DA6B-4D49-8857-49DBFE3BF9CA}" destId="{9C3ACCEA-93BA-4C4C-AE8B-CC136837B963}" srcOrd="2" destOrd="0" presId="urn:microsoft.com/office/officeart/2011/layout/HexagonRadial"/>
    <dgm:cxn modelId="{F32130A9-4FA7-4D3F-9A5A-0090A7B7E68A}" type="presParOf" srcId="{D934C79F-DA6B-4D49-8857-49DBFE3BF9CA}" destId="{CCBE44BF-8D22-48E3-BEC3-0815036AA95F}" srcOrd="3" destOrd="0" presId="urn:microsoft.com/office/officeart/2011/layout/HexagonRadial"/>
    <dgm:cxn modelId="{0488164C-E01E-4413-B9ED-7F54EC10F1F0}" type="presParOf" srcId="{CCBE44BF-8D22-48E3-BEC3-0815036AA95F}" destId="{BEEDB957-ABA2-443E-B014-870F02AAFDDF}" srcOrd="0" destOrd="0" presId="urn:microsoft.com/office/officeart/2011/layout/HexagonRadial"/>
    <dgm:cxn modelId="{7A191838-B0F0-484A-9E4C-8ED0D2CA85E2}" type="presParOf" srcId="{D934C79F-DA6B-4D49-8857-49DBFE3BF9CA}" destId="{C225A67E-7774-4E5C-B207-56D2942261C3}" srcOrd="4" destOrd="0" presId="urn:microsoft.com/office/officeart/2011/layout/HexagonRadial"/>
    <dgm:cxn modelId="{BE51A0E3-EBAE-429C-B0A4-AB83608AAB22}" type="presParOf" srcId="{D934C79F-DA6B-4D49-8857-49DBFE3BF9CA}" destId="{461B30D2-68E9-431B-B5A3-9CD787703151}" srcOrd="5" destOrd="0" presId="urn:microsoft.com/office/officeart/2011/layout/HexagonRadial"/>
    <dgm:cxn modelId="{91F41544-51AF-4C9B-9AEE-80DD4F5A71F6}" type="presParOf" srcId="{461B30D2-68E9-431B-B5A3-9CD787703151}" destId="{52C6F277-6400-427B-BB08-4B9AE3606BED}" srcOrd="0" destOrd="0" presId="urn:microsoft.com/office/officeart/2011/layout/HexagonRadial"/>
    <dgm:cxn modelId="{AA654B6E-0FDB-45A3-8B43-0776C3D5E5A2}" type="presParOf" srcId="{D934C79F-DA6B-4D49-8857-49DBFE3BF9CA}" destId="{DB33F4BF-708C-4B33-8821-35A7921C0CAA}" srcOrd="6" destOrd="0" presId="urn:microsoft.com/office/officeart/2011/layout/HexagonRadial"/>
    <dgm:cxn modelId="{3BF7BB92-56DF-45E4-802D-DD35156A1B1D}" type="presParOf" srcId="{D934C79F-DA6B-4D49-8857-49DBFE3BF9CA}" destId="{D3CA51CD-F8C3-4CFA-B30F-81D43650004D}" srcOrd="7" destOrd="0" presId="urn:microsoft.com/office/officeart/2011/layout/HexagonRadial"/>
    <dgm:cxn modelId="{0E7460BC-6D48-4EC6-9E41-B74627CE1DE0}" type="presParOf" srcId="{D3CA51CD-F8C3-4CFA-B30F-81D43650004D}" destId="{2C25BEB6-91B0-4653-9538-13437F38DAD4}" srcOrd="0" destOrd="0" presId="urn:microsoft.com/office/officeart/2011/layout/HexagonRadial"/>
    <dgm:cxn modelId="{D016C59A-324D-409D-8231-6CB7F77A535D}" type="presParOf" srcId="{D934C79F-DA6B-4D49-8857-49DBFE3BF9CA}" destId="{230CA3CF-A876-4F40-A6BE-F6AA096F4E88}" srcOrd="8" destOrd="0" presId="urn:microsoft.com/office/officeart/2011/layout/HexagonRadial"/>
    <dgm:cxn modelId="{0FF529D1-1CE5-447F-9002-F8B783D5039E}" type="presParOf" srcId="{D934C79F-DA6B-4D49-8857-49DBFE3BF9CA}" destId="{C02E5C6C-930F-462D-A889-A17A66C484A9}" srcOrd="9" destOrd="0" presId="urn:microsoft.com/office/officeart/2011/layout/HexagonRadial"/>
    <dgm:cxn modelId="{480BEFD6-4EB4-4135-A3DF-3769239F9B49}" type="presParOf" srcId="{C02E5C6C-930F-462D-A889-A17A66C484A9}" destId="{139A52A4-EC3F-48CC-A8E0-47815DBF9469}" srcOrd="0" destOrd="0" presId="urn:microsoft.com/office/officeart/2011/layout/HexagonRadial"/>
    <dgm:cxn modelId="{7A5481BA-71CF-4794-AA7C-A9612F9EA3DB}" type="presParOf" srcId="{D934C79F-DA6B-4D49-8857-49DBFE3BF9CA}" destId="{1883DB41-28E8-47A0-8783-92E2AB7540B9}" srcOrd="10" destOrd="0" presId="urn:microsoft.com/office/officeart/2011/layout/HexagonRadial"/>
    <dgm:cxn modelId="{627D4A6C-13DA-43E0-BA70-F47299FF6DD0}" type="presParOf" srcId="{D934C79F-DA6B-4D49-8857-49DBFE3BF9CA}" destId="{0EEB939B-DBC9-49D2-83EC-163717DD1118}" srcOrd="11" destOrd="0" presId="urn:microsoft.com/office/officeart/2011/layout/HexagonRadial"/>
    <dgm:cxn modelId="{783B80A8-337B-4F8A-8788-6774495E97F1}" type="presParOf" srcId="{0EEB939B-DBC9-49D2-83EC-163717DD1118}" destId="{C4368FA1-4684-47CF-9A50-56D7EC9011F8}" srcOrd="0" destOrd="0" presId="urn:microsoft.com/office/officeart/2011/layout/HexagonRadial"/>
    <dgm:cxn modelId="{F8AA0886-B4B4-4B45-9776-44FC015FFF8D}" type="presParOf" srcId="{D934C79F-DA6B-4D49-8857-49DBFE3BF9CA}" destId="{572DFC71-A11E-4394-A70C-AE45DB1E5AE6}"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891616-DE57-42D4-B428-48713F9EF9B5}" type="doc">
      <dgm:prSet loTypeId="urn:microsoft.com/office/officeart/2005/8/layout/venn1" loCatId="relationship" qsTypeId="urn:microsoft.com/office/officeart/2005/8/quickstyle/simple2" qsCatId="simple" csTypeId="urn:microsoft.com/office/officeart/2005/8/colors/accent1_2" csCatId="accent1" phldr="1"/>
      <dgm:spPr/>
      <dgm:t>
        <a:bodyPr/>
        <a:lstStyle/>
        <a:p>
          <a:endParaRPr lang="en-US"/>
        </a:p>
      </dgm:t>
    </dgm:pt>
    <dgm:pt modelId="{BDBCCD2E-ABE1-446F-AAA9-92FAFAE21FED}">
      <dgm:prSet phldrT="[Text]"/>
      <dgm:spPr/>
      <dgm:t>
        <a:bodyPr/>
        <a:lstStyle/>
        <a:p>
          <a:r>
            <a:rPr lang="en-US" dirty="0"/>
            <a:t>Class</a:t>
          </a:r>
        </a:p>
        <a:p>
          <a:r>
            <a:rPr lang="en-US" dirty="0"/>
            <a:t>Consciousness</a:t>
          </a:r>
        </a:p>
      </dgm:t>
    </dgm:pt>
    <dgm:pt modelId="{B9F61460-BDFD-48D6-A35D-563AE726B7F4}" type="parTrans" cxnId="{0DA1B4AB-5955-4B68-A8D3-4B0A84595934}">
      <dgm:prSet/>
      <dgm:spPr/>
      <dgm:t>
        <a:bodyPr/>
        <a:lstStyle/>
        <a:p>
          <a:endParaRPr lang="en-US"/>
        </a:p>
      </dgm:t>
    </dgm:pt>
    <dgm:pt modelId="{F2D01CD5-772B-4EDB-B8FE-988024E7E515}" type="sibTrans" cxnId="{0DA1B4AB-5955-4B68-A8D3-4B0A84595934}">
      <dgm:prSet/>
      <dgm:spPr/>
      <dgm:t>
        <a:bodyPr/>
        <a:lstStyle/>
        <a:p>
          <a:endParaRPr lang="en-US"/>
        </a:p>
      </dgm:t>
    </dgm:pt>
    <dgm:pt modelId="{0E42C214-AF10-41A9-BD4D-0AE0209CF2BB}">
      <dgm:prSet phldrT="[Text]"/>
      <dgm:spPr/>
      <dgm:t>
        <a:bodyPr/>
        <a:lstStyle/>
        <a:p>
          <a:r>
            <a:rPr lang="en-US" dirty="0"/>
            <a:t>Class</a:t>
          </a:r>
        </a:p>
        <a:p>
          <a:r>
            <a:rPr lang="en-US" dirty="0"/>
            <a:t>Access</a:t>
          </a:r>
        </a:p>
      </dgm:t>
    </dgm:pt>
    <dgm:pt modelId="{40324ED9-FBFA-4217-BBFC-0B634B32E7FD}" type="parTrans" cxnId="{2FB8A075-AD6B-467B-AC75-F843A6DA65C2}">
      <dgm:prSet/>
      <dgm:spPr/>
      <dgm:t>
        <a:bodyPr/>
        <a:lstStyle/>
        <a:p>
          <a:endParaRPr lang="en-US"/>
        </a:p>
      </dgm:t>
    </dgm:pt>
    <dgm:pt modelId="{D23A1EB6-40EA-4662-A5F4-EA37557182DC}" type="sibTrans" cxnId="{2FB8A075-AD6B-467B-AC75-F843A6DA65C2}">
      <dgm:prSet/>
      <dgm:spPr/>
      <dgm:t>
        <a:bodyPr/>
        <a:lstStyle/>
        <a:p>
          <a:endParaRPr lang="en-US"/>
        </a:p>
      </dgm:t>
    </dgm:pt>
    <dgm:pt modelId="{C88F7213-56B9-4A80-82FE-29A0B7F73CA4}">
      <dgm:prSet phldrT="[Text]"/>
      <dgm:spPr/>
      <dgm:t>
        <a:bodyPr/>
        <a:lstStyle/>
        <a:p>
          <a:r>
            <a:rPr lang="en-US" dirty="0"/>
            <a:t>Class</a:t>
          </a:r>
        </a:p>
        <a:p>
          <a:r>
            <a:rPr lang="en-US" dirty="0"/>
            <a:t>Identification</a:t>
          </a:r>
        </a:p>
      </dgm:t>
    </dgm:pt>
    <dgm:pt modelId="{FD8A9789-CC7C-476D-9F19-72BB629B1D41}" type="parTrans" cxnId="{577800C3-5C03-450D-9631-199E5BB01819}">
      <dgm:prSet/>
      <dgm:spPr/>
      <dgm:t>
        <a:bodyPr/>
        <a:lstStyle/>
        <a:p>
          <a:endParaRPr lang="en-US"/>
        </a:p>
      </dgm:t>
    </dgm:pt>
    <dgm:pt modelId="{0E6BA084-71C5-4F3A-A684-DA2AA8DD2981}" type="sibTrans" cxnId="{577800C3-5C03-450D-9631-199E5BB01819}">
      <dgm:prSet/>
      <dgm:spPr/>
      <dgm:t>
        <a:bodyPr/>
        <a:lstStyle/>
        <a:p>
          <a:endParaRPr lang="en-US"/>
        </a:p>
      </dgm:t>
    </dgm:pt>
    <dgm:pt modelId="{F6D5430E-5A23-43A1-91A9-6BF968A7A4D3}">
      <dgm:prSet/>
      <dgm:spPr/>
      <dgm:t>
        <a:bodyPr/>
        <a:lstStyle/>
        <a:p>
          <a:r>
            <a:rPr lang="en-US" dirty="0"/>
            <a:t>Class</a:t>
          </a:r>
        </a:p>
        <a:p>
          <a:r>
            <a:rPr lang="en-US" dirty="0"/>
            <a:t>Background</a:t>
          </a:r>
        </a:p>
      </dgm:t>
    </dgm:pt>
    <dgm:pt modelId="{5AB17A37-1D6C-4507-88E3-95461DA943D3}" type="parTrans" cxnId="{E0E63198-CC68-4E74-A7A9-3894B3A8D102}">
      <dgm:prSet/>
      <dgm:spPr/>
      <dgm:t>
        <a:bodyPr/>
        <a:lstStyle/>
        <a:p>
          <a:endParaRPr lang="en-US"/>
        </a:p>
      </dgm:t>
    </dgm:pt>
    <dgm:pt modelId="{64886B2C-C684-485E-ADE9-A93DF906BB3D}" type="sibTrans" cxnId="{E0E63198-CC68-4E74-A7A9-3894B3A8D102}">
      <dgm:prSet/>
      <dgm:spPr/>
      <dgm:t>
        <a:bodyPr/>
        <a:lstStyle/>
        <a:p>
          <a:endParaRPr lang="en-US"/>
        </a:p>
      </dgm:t>
    </dgm:pt>
    <dgm:pt modelId="{B653C804-68AC-4A76-9EA1-649078172D31}" type="pres">
      <dgm:prSet presAssocID="{21891616-DE57-42D4-B428-48713F9EF9B5}" presName="compositeShape" presStyleCnt="0">
        <dgm:presLayoutVars>
          <dgm:chMax val="7"/>
          <dgm:dir/>
          <dgm:resizeHandles val="exact"/>
        </dgm:presLayoutVars>
      </dgm:prSet>
      <dgm:spPr/>
    </dgm:pt>
    <dgm:pt modelId="{9D8D172D-1FAC-46B2-BE64-F009D0EAAE73}" type="pres">
      <dgm:prSet presAssocID="{BDBCCD2E-ABE1-446F-AAA9-92FAFAE21FED}" presName="circ1" presStyleLbl="vennNode1" presStyleIdx="0" presStyleCnt="4"/>
      <dgm:spPr/>
    </dgm:pt>
    <dgm:pt modelId="{C6E6B850-9D12-4123-84CD-2788A417F5F6}" type="pres">
      <dgm:prSet presAssocID="{BDBCCD2E-ABE1-446F-AAA9-92FAFAE21FED}" presName="circ1Tx" presStyleLbl="revTx" presStyleIdx="0" presStyleCnt="0">
        <dgm:presLayoutVars>
          <dgm:chMax val="0"/>
          <dgm:chPref val="0"/>
          <dgm:bulletEnabled val="1"/>
        </dgm:presLayoutVars>
      </dgm:prSet>
      <dgm:spPr/>
    </dgm:pt>
    <dgm:pt modelId="{4F7317B2-17C8-45FD-B160-84CE8241577C}" type="pres">
      <dgm:prSet presAssocID="{0E42C214-AF10-41A9-BD4D-0AE0209CF2BB}" presName="circ2" presStyleLbl="vennNode1" presStyleIdx="1" presStyleCnt="4"/>
      <dgm:spPr/>
    </dgm:pt>
    <dgm:pt modelId="{8DE4F821-3FE6-4FF9-BBDB-3FD3B5B1CEF8}" type="pres">
      <dgm:prSet presAssocID="{0E42C214-AF10-41A9-BD4D-0AE0209CF2BB}" presName="circ2Tx" presStyleLbl="revTx" presStyleIdx="0" presStyleCnt="0">
        <dgm:presLayoutVars>
          <dgm:chMax val="0"/>
          <dgm:chPref val="0"/>
          <dgm:bulletEnabled val="1"/>
        </dgm:presLayoutVars>
      </dgm:prSet>
      <dgm:spPr/>
    </dgm:pt>
    <dgm:pt modelId="{B954E9E7-7B3E-415C-B054-4A1DF3458EC5}" type="pres">
      <dgm:prSet presAssocID="{C88F7213-56B9-4A80-82FE-29A0B7F73CA4}" presName="circ3" presStyleLbl="vennNode1" presStyleIdx="2" presStyleCnt="4"/>
      <dgm:spPr/>
    </dgm:pt>
    <dgm:pt modelId="{5A4C35BA-0289-4DEA-8261-7ED3DADF6CC5}" type="pres">
      <dgm:prSet presAssocID="{C88F7213-56B9-4A80-82FE-29A0B7F73CA4}" presName="circ3Tx" presStyleLbl="revTx" presStyleIdx="0" presStyleCnt="0">
        <dgm:presLayoutVars>
          <dgm:chMax val="0"/>
          <dgm:chPref val="0"/>
          <dgm:bulletEnabled val="1"/>
        </dgm:presLayoutVars>
      </dgm:prSet>
      <dgm:spPr/>
    </dgm:pt>
    <dgm:pt modelId="{72DD1B37-7A09-4DF9-AD35-8B485335137A}" type="pres">
      <dgm:prSet presAssocID="{F6D5430E-5A23-43A1-91A9-6BF968A7A4D3}" presName="circ4" presStyleLbl="vennNode1" presStyleIdx="3" presStyleCnt="4"/>
      <dgm:spPr/>
    </dgm:pt>
    <dgm:pt modelId="{4BAB0D08-54EE-4D6E-9683-AB76BE5B6630}" type="pres">
      <dgm:prSet presAssocID="{F6D5430E-5A23-43A1-91A9-6BF968A7A4D3}" presName="circ4Tx" presStyleLbl="revTx" presStyleIdx="0" presStyleCnt="0">
        <dgm:presLayoutVars>
          <dgm:chMax val="0"/>
          <dgm:chPref val="0"/>
          <dgm:bulletEnabled val="1"/>
        </dgm:presLayoutVars>
      </dgm:prSet>
      <dgm:spPr/>
    </dgm:pt>
  </dgm:ptLst>
  <dgm:cxnLst>
    <dgm:cxn modelId="{85F1BF15-CD0C-4992-8025-E8A854A9C2BC}" type="presOf" srcId="{0E42C214-AF10-41A9-BD4D-0AE0209CF2BB}" destId="{8DE4F821-3FE6-4FF9-BBDB-3FD3B5B1CEF8}" srcOrd="1" destOrd="0" presId="urn:microsoft.com/office/officeart/2005/8/layout/venn1"/>
    <dgm:cxn modelId="{BF189E2C-D22B-48A0-9BE5-F2FF584B1BF6}" type="presOf" srcId="{BDBCCD2E-ABE1-446F-AAA9-92FAFAE21FED}" destId="{C6E6B850-9D12-4123-84CD-2788A417F5F6}" srcOrd="1" destOrd="0" presId="urn:microsoft.com/office/officeart/2005/8/layout/venn1"/>
    <dgm:cxn modelId="{8F01665F-9630-4BFA-B7AE-424A5F61D04F}" type="presOf" srcId="{0E42C214-AF10-41A9-BD4D-0AE0209CF2BB}" destId="{4F7317B2-17C8-45FD-B160-84CE8241577C}" srcOrd="0" destOrd="0" presId="urn:microsoft.com/office/officeart/2005/8/layout/venn1"/>
    <dgm:cxn modelId="{DD5B2749-971D-49D4-811E-DA225977BB0C}" type="presOf" srcId="{C88F7213-56B9-4A80-82FE-29A0B7F73CA4}" destId="{5A4C35BA-0289-4DEA-8261-7ED3DADF6CC5}" srcOrd="1" destOrd="0" presId="urn:microsoft.com/office/officeart/2005/8/layout/venn1"/>
    <dgm:cxn modelId="{2FB8A075-AD6B-467B-AC75-F843A6DA65C2}" srcId="{21891616-DE57-42D4-B428-48713F9EF9B5}" destId="{0E42C214-AF10-41A9-BD4D-0AE0209CF2BB}" srcOrd="1" destOrd="0" parTransId="{40324ED9-FBFA-4217-BBFC-0B634B32E7FD}" sibTransId="{D23A1EB6-40EA-4662-A5F4-EA37557182DC}"/>
    <dgm:cxn modelId="{90979881-2C32-48B3-B481-9E5FB458DE93}" type="presOf" srcId="{C88F7213-56B9-4A80-82FE-29A0B7F73CA4}" destId="{B954E9E7-7B3E-415C-B054-4A1DF3458EC5}" srcOrd="0" destOrd="0" presId="urn:microsoft.com/office/officeart/2005/8/layout/venn1"/>
    <dgm:cxn modelId="{E0E63198-CC68-4E74-A7A9-3894B3A8D102}" srcId="{21891616-DE57-42D4-B428-48713F9EF9B5}" destId="{F6D5430E-5A23-43A1-91A9-6BF968A7A4D3}" srcOrd="3" destOrd="0" parTransId="{5AB17A37-1D6C-4507-88E3-95461DA943D3}" sibTransId="{64886B2C-C684-485E-ADE9-A93DF906BB3D}"/>
    <dgm:cxn modelId="{DE7275A8-93B9-4A47-A56B-F7AE6080811D}" type="presOf" srcId="{BDBCCD2E-ABE1-446F-AAA9-92FAFAE21FED}" destId="{9D8D172D-1FAC-46B2-BE64-F009D0EAAE73}" srcOrd="0" destOrd="0" presId="urn:microsoft.com/office/officeart/2005/8/layout/venn1"/>
    <dgm:cxn modelId="{0DA1B4AB-5955-4B68-A8D3-4B0A84595934}" srcId="{21891616-DE57-42D4-B428-48713F9EF9B5}" destId="{BDBCCD2E-ABE1-446F-AAA9-92FAFAE21FED}" srcOrd="0" destOrd="0" parTransId="{B9F61460-BDFD-48D6-A35D-563AE726B7F4}" sibTransId="{F2D01CD5-772B-4EDB-B8FE-988024E7E515}"/>
    <dgm:cxn modelId="{3496E0BD-694A-4262-BD47-AA9EC205A60B}" type="presOf" srcId="{21891616-DE57-42D4-B428-48713F9EF9B5}" destId="{B653C804-68AC-4A76-9EA1-649078172D31}" srcOrd="0" destOrd="0" presId="urn:microsoft.com/office/officeart/2005/8/layout/venn1"/>
    <dgm:cxn modelId="{34D481BE-F9B9-40C4-AB27-5D9D004D26F9}" type="presOf" srcId="{F6D5430E-5A23-43A1-91A9-6BF968A7A4D3}" destId="{72DD1B37-7A09-4DF9-AD35-8B485335137A}" srcOrd="0" destOrd="0" presId="urn:microsoft.com/office/officeart/2005/8/layout/venn1"/>
    <dgm:cxn modelId="{577800C3-5C03-450D-9631-199E5BB01819}" srcId="{21891616-DE57-42D4-B428-48713F9EF9B5}" destId="{C88F7213-56B9-4A80-82FE-29A0B7F73CA4}" srcOrd="2" destOrd="0" parTransId="{FD8A9789-CC7C-476D-9F19-72BB629B1D41}" sibTransId="{0E6BA084-71C5-4F3A-A684-DA2AA8DD2981}"/>
    <dgm:cxn modelId="{4EB929DC-FB76-4F47-8FF2-8C6B3392CA28}" type="presOf" srcId="{F6D5430E-5A23-43A1-91A9-6BF968A7A4D3}" destId="{4BAB0D08-54EE-4D6E-9683-AB76BE5B6630}" srcOrd="1" destOrd="0" presId="urn:microsoft.com/office/officeart/2005/8/layout/venn1"/>
    <dgm:cxn modelId="{CD0BDC9F-5D30-48C4-ADFB-3EAFC6DE344D}" type="presParOf" srcId="{B653C804-68AC-4A76-9EA1-649078172D31}" destId="{9D8D172D-1FAC-46B2-BE64-F009D0EAAE73}" srcOrd="0" destOrd="0" presId="urn:microsoft.com/office/officeart/2005/8/layout/venn1"/>
    <dgm:cxn modelId="{7C2BBFFB-E523-40EE-BEBB-D90B55D30D1C}" type="presParOf" srcId="{B653C804-68AC-4A76-9EA1-649078172D31}" destId="{C6E6B850-9D12-4123-84CD-2788A417F5F6}" srcOrd="1" destOrd="0" presId="urn:microsoft.com/office/officeart/2005/8/layout/venn1"/>
    <dgm:cxn modelId="{AE05A6A9-70AF-4616-B26D-910C55133D05}" type="presParOf" srcId="{B653C804-68AC-4A76-9EA1-649078172D31}" destId="{4F7317B2-17C8-45FD-B160-84CE8241577C}" srcOrd="2" destOrd="0" presId="urn:microsoft.com/office/officeart/2005/8/layout/venn1"/>
    <dgm:cxn modelId="{05146531-6067-4629-87BF-8B27730D7E9E}" type="presParOf" srcId="{B653C804-68AC-4A76-9EA1-649078172D31}" destId="{8DE4F821-3FE6-4FF9-BBDB-3FD3B5B1CEF8}" srcOrd="3" destOrd="0" presId="urn:microsoft.com/office/officeart/2005/8/layout/venn1"/>
    <dgm:cxn modelId="{1F11C9CB-59E0-4231-9E06-750B3E94C7DD}" type="presParOf" srcId="{B653C804-68AC-4A76-9EA1-649078172D31}" destId="{B954E9E7-7B3E-415C-B054-4A1DF3458EC5}" srcOrd="4" destOrd="0" presId="urn:microsoft.com/office/officeart/2005/8/layout/venn1"/>
    <dgm:cxn modelId="{23218C63-A73F-433C-B95A-18126EFBD8BD}" type="presParOf" srcId="{B653C804-68AC-4A76-9EA1-649078172D31}" destId="{5A4C35BA-0289-4DEA-8261-7ED3DADF6CC5}" srcOrd="5" destOrd="0" presId="urn:microsoft.com/office/officeart/2005/8/layout/venn1"/>
    <dgm:cxn modelId="{5803C463-6630-4AE3-AD85-C1398D5A3E73}" type="presParOf" srcId="{B653C804-68AC-4A76-9EA1-649078172D31}" destId="{72DD1B37-7A09-4DF9-AD35-8B485335137A}" srcOrd="6" destOrd="0" presId="urn:microsoft.com/office/officeart/2005/8/layout/venn1"/>
    <dgm:cxn modelId="{86E8199F-D5D1-4F20-9B15-D0D20C024157}" type="presParOf" srcId="{B653C804-68AC-4A76-9EA1-649078172D31}" destId="{4BAB0D08-54EE-4D6E-9683-AB76BE5B6630}"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C83B60-785E-4605-B9CC-454D87D4C418}" type="doc">
      <dgm:prSet loTypeId="urn:microsoft.com/office/officeart/2005/8/layout/pyramid1" loCatId="pyramid" qsTypeId="urn:microsoft.com/office/officeart/2005/8/quickstyle/simple1" qsCatId="simple" csTypeId="urn:microsoft.com/office/officeart/2005/8/colors/accent1_2" csCatId="accent1" phldr="1"/>
      <dgm:spPr/>
    </dgm:pt>
    <dgm:pt modelId="{DD8FBDD9-2AB7-425A-8CEB-900A90A5F56F}">
      <dgm:prSet phldrT="[Text]" custT="1"/>
      <dgm:spPr/>
      <dgm:t>
        <a:bodyPr/>
        <a:lstStyle/>
        <a:p>
          <a:br>
            <a:rPr lang="en-US" sz="3200" dirty="0">
              <a:solidFill>
                <a:schemeClr val="bg1"/>
              </a:solidFill>
            </a:rPr>
          </a:br>
          <a:r>
            <a:rPr lang="en-US" sz="1600" dirty="0">
              <a:solidFill>
                <a:schemeClr val="bg1"/>
              </a:solidFill>
            </a:rPr>
            <a:t>Self </a:t>
          </a:r>
          <a:br>
            <a:rPr lang="en-US" sz="1600" dirty="0">
              <a:solidFill>
                <a:schemeClr val="bg1"/>
              </a:solidFill>
            </a:rPr>
          </a:br>
          <a:r>
            <a:rPr lang="en-US" sz="1500" dirty="0">
              <a:solidFill>
                <a:schemeClr val="bg1"/>
              </a:solidFill>
            </a:rPr>
            <a:t>Actualizatio</a:t>
          </a:r>
          <a:r>
            <a:rPr lang="en-US" sz="1600" dirty="0">
              <a:solidFill>
                <a:schemeClr val="bg1"/>
              </a:solidFill>
            </a:rPr>
            <a:t>n</a:t>
          </a:r>
          <a:endParaRPr lang="en-US" sz="1800" dirty="0">
            <a:solidFill>
              <a:schemeClr val="bg1"/>
            </a:solidFill>
          </a:endParaRPr>
        </a:p>
      </dgm:t>
    </dgm:pt>
    <dgm:pt modelId="{71447440-5EA4-4E0C-9502-73B024BB3F28}" type="parTrans" cxnId="{78CBFDA5-415E-428B-9ABC-D5E4B343B7A9}">
      <dgm:prSet/>
      <dgm:spPr/>
      <dgm:t>
        <a:bodyPr/>
        <a:lstStyle/>
        <a:p>
          <a:endParaRPr lang="en-US">
            <a:solidFill>
              <a:schemeClr val="bg1"/>
            </a:solidFill>
          </a:endParaRPr>
        </a:p>
      </dgm:t>
    </dgm:pt>
    <dgm:pt modelId="{9964E50A-4B04-45DD-90D5-0B6A923445C7}" type="sibTrans" cxnId="{78CBFDA5-415E-428B-9ABC-D5E4B343B7A9}">
      <dgm:prSet/>
      <dgm:spPr/>
      <dgm:t>
        <a:bodyPr/>
        <a:lstStyle/>
        <a:p>
          <a:endParaRPr lang="en-US">
            <a:solidFill>
              <a:schemeClr val="bg1"/>
            </a:solidFill>
          </a:endParaRPr>
        </a:p>
      </dgm:t>
    </dgm:pt>
    <dgm:pt modelId="{F86113E6-E0C5-4B99-AF5E-5B8A4EE4EF7C}">
      <dgm:prSet phldrT="[Text]" custT="1"/>
      <dgm:spPr/>
      <dgm:t>
        <a:bodyPr/>
        <a:lstStyle/>
        <a:p>
          <a:r>
            <a:rPr lang="en-US" sz="2300" dirty="0">
              <a:solidFill>
                <a:schemeClr val="bg1"/>
              </a:solidFill>
            </a:rPr>
            <a:t>Self-Esteem</a:t>
          </a:r>
          <a:br>
            <a:rPr lang="en-US" sz="2300" dirty="0">
              <a:solidFill>
                <a:schemeClr val="bg1"/>
              </a:solidFill>
            </a:rPr>
          </a:br>
          <a:r>
            <a:rPr lang="en-US" sz="1600" dirty="0">
              <a:solidFill>
                <a:schemeClr val="bg1"/>
              </a:solidFill>
            </a:rPr>
            <a:t>(recognition, status, projects)</a:t>
          </a:r>
          <a:endParaRPr lang="en-US" sz="2300" dirty="0">
            <a:solidFill>
              <a:schemeClr val="bg1"/>
            </a:solidFill>
          </a:endParaRPr>
        </a:p>
      </dgm:t>
    </dgm:pt>
    <dgm:pt modelId="{D6E83A56-C29C-4FDF-BA4E-B8E53EE26263}" type="parTrans" cxnId="{798DEE2F-9116-47C0-A877-484FD377981F}">
      <dgm:prSet/>
      <dgm:spPr/>
      <dgm:t>
        <a:bodyPr/>
        <a:lstStyle/>
        <a:p>
          <a:endParaRPr lang="en-US">
            <a:solidFill>
              <a:schemeClr val="bg1"/>
            </a:solidFill>
          </a:endParaRPr>
        </a:p>
      </dgm:t>
    </dgm:pt>
    <dgm:pt modelId="{BBF9D05D-DC5D-407F-8EB9-A2D0CBCE82D5}" type="sibTrans" cxnId="{798DEE2F-9116-47C0-A877-484FD377981F}">
      <dgm:prSet/>
      <dgm:spPr/>
      <dgm:t>
        <a:bodyPr/>
        <a:lstStyle/>
        <a:p>
          <a:endParaRPr lang="en-US">
            <a:solidFill>
              <a:schemeClr val="bg1"/>
            </a:solidFill>
          </a:endParaRPr>
        </a:p>
      </dgm:t>
    </dgm:pt>
    <dgm:pt modelId="{1A4B9B43-32CA-4AAF-885E-D0B34F0E3D23}">
      <dgm:prSet phldrT="[Text]" custT="1"/>
      <dgm:spPr/>
      <dgm:t>
        <a:bodyPr/>
        <a:lstStyle/>
        <a:p>
          <a:r>
            <a:rPr lang="en-US" sz="2300" dirty="0">
              <a:solidFill>
                <a:schemeClr val="bg1"/>
              </a:solidFill>
            </a:rPr>
            <a:t>Belongingness &amp; Love</a:t>
          </a:r>
        </a:p>
      </dgm:t>
    </dgm:pt>
    <dgm:pt modelId="{77270EE6-26F7-4F99-93E2-0A3A72F446EF}" type="parTrans" cxnId="{20A4B828-993D-4F13-BCA2-82483121F792}">
      <dgm:prSet/>
      <dgm:spPr/>
      <dgm:t>
        <a:bodyPr/>
        <a:lstStyle/>
        <a:p>
          <a:endParaRPr lang="en-US">
            <a:solidFill>
              <a:schemeClr val="bg1"/>
            </a:solidFill>
          </a:endParaRPr>
        </a:p>
      </dgm:t>
    </dgm:pt>
    <dgm:pt modelId="{CE146A9E-9DBD-4C8E-B3C6-C32482E44FCC}" type="sibTrans" cxnId="{20A4B828-993D-4F13-BCA2-82483121F792}">
      <dgm:prSet/>
      <dgm:spPr/>
      <dgm:t>
        <a:bodyPr/>
        <a:lstStyle/>
        <a:p>
          <a:endParaRPr lang="en-US">
            <a:solidFill>
              <a:schemeClr val="bg1"/>
            </a:solidFill>
          </a:endParaRPr>
        </a:p>
      </dgm:t>
    </dgm:pt>
    <dgm:pt modelId="{2BBA619A-E50B-4BA3-AFC7-0F3283940ADB}">
      <dgm:prSet custT="1"/>
      <dgm:spPr/>
      <dgm:t>
        <a:bodyPr/>
        <a:lstStyle/>
        <a:p>
          <a:r>
            <a:rPr lang="en-US" sz="2300" dirty="0">
              <a:solidFill>
                <a:schemeClr val="bg1"/>
              </a:solidFill>
            </a:rPr>
            <a:t>Safety/Security</a:t>
          </a:r>
          <a:br>
            <a:rPr lang="en-US" sz="1400" dirty="0">
              <a:solidFill>
                <a:schemeClr val="bg1"/>
              </a:solidFill>
            </a:rPr>
          </a:br>
          <a:r>
            <a:rPr lang="en-US" sz="1600" dirty="0">
              <a:solidFill>
                <a:schemeClr val="bg1"/>
              </a:solidFill>
            </a:rPr>
            <a:t>(protection from violence &amp; trauma)</a:t>
          </a:r>
          <a:endParaRPr lang="en-US" sz="2400" dirty="0">
            <a:solidFill>
              <a:schemeClr val="bg1"/>
            </a:solidFill>
          </a:endParaRPr>
        </a:p>
      </dgm:t>
    </dgm:pt>
    <dgm:pt modelId="{4CB134BC-20FF-44EC-AD32-C94EEA1FAF6E}" type="parTrans" cxnId="{CB37BA1C-8A2A-4112-BB9C-177C25A8B3A9}">
      <dgm:prSet/>
      <dgm:spPr/>
      <dgm:t>
        <a:bodyPr/>
        <a:lstStyle/>
        <a:p>
          <a:endParaRPr lang="en-US">
            <a:solidFill>
              <a:schemeClr val="bg1"/>
            </a:solidFill>
          </a:endParaRPr>
        </a:p>
      </dgm:t>
    </dgm:pt>
    <dgm:pt modelId="{042BCD59-DEB8-4005-845E-1E6FD3E33595}" type="sibTrans" cxnId="{CB37BA1C-8A2A-4112-BB9C-177C25A8B3A9}">
      <dgm:prSet/>
      <dgm:spPr/>
      <dgm:t>
        <a:bodyPr/>
        <a:lstStyle/>
        <a:p>
          <a:endParaRPr lang="en-US">
            <a:solidFill>
              <a:schemeClr val="bg1"/>
            </a:solidFill>
          </a:endParaRPr>
        </a:p>
      </dgm:t>
    </dgm:pt>
    <dgm:pt modelId="{ECDCB280-1F45-4738-86BA-0FD3A3419C99}">
      <dgm:prSet custT="1"/>
      <dgm:spPr/>
      <dgm:t>
        <a:bodyPr/>
        <a:lstStyle/>
        <a:p>
          <a:r>
            <a:rPr lang="en-US" sz="2300" dirty="0">
              <a:solidFill>
                <a:schemeClr val="bg1"/>
              </a:solidFill>
            </a:rPr>
            <a:t>Physiological</a:t>
          </a:r>
          <a:br>
            <a:rPr lang="en-US" sz="2300" dirty="0">
              <a:solidFill>
                <a:schemeClr val="bg1"/>
              </a:solidFill>
            </a:rPr>
          </a:br>
          <a:r>
            <a:rPr lang="en-US" sz="1600" dirty="0">
              <a:solidFill>
                <a:schemeClr val="bg1"/>
              </a:solidFill>
            </a:rPr>
            <a:t>(food, water, shelter)</a:t>
          </a:r>
          <a:endParaRPr lang="en-US" sz="1050" dirty="0">
            <a:solidFill>
              <a:schemeClr val="bg1"/>
            </a:solidFill>
          </a:endParaRPr>
        </a:p>
      </dgm:t>
    </dgm:pt>
    <dgm:pt modelId="{CE312EE3-A7B7-4F80-8582-692A00A81972}" type="parTrans" cxnId="{87D63609-2184-457F-A9A2-B8C2F634B405}">
      <dgm:prSet/>
      <dgm:spPr/>
      <dgm:t>
        <a:bodyPr/>
        <a:lstStyle/>
        <a:p>
          <a:endParaRPr lang="en-US">
            <a:solidFill>
              <a:schemeClr val="bg1"/>
            </a:solidFill>
          </a:endParaRPr>
        </a:p>
      </dgm:t>
    </dgm:pt>
    <dgm:pt modelId="{2E42798C-C36D-450C-8F2F-024ABEFE0643}" type="sibTrans" cxnId="{87D63609-2184-457F-A9A2-B8C2F634B405}">
      <dgm:prSet/>
      <dgm:spPr/>
      <dgm:t>
        <a:bodyPr/>
        <a:lstStyle/>
        <a:p>
          <a:endParaRPr lang="en-US">
            <a:solidFill>
              <a:schemeClr val="bg1"/>
            </a:solidFill>
          </a:endParaRPr>
        </a:p>
      </dgm:t>
    </dgm:pt>
    <dgm:pt modelId="{78B4C818-1534-4B8D-9B65-42076C6175F8}" type="pres">
      <dgm:prSet presAssocID="{FAC83B60-785E-4605-B9CC-454D87D4C418}" presName="Name0" presStyleCnt="0">
        <dgm:presLayoutVars>
          <dgm:dir/>
          <dgm:animLvl val="lvl"/>
          <dgm:resizeHandles val="exact"/>
        </dgm:presLayoutVars>
      </dgm:prSet>
      <dgm:spPr/>
    </dgm:pt>
    <dgm:pt modelId="{6C1B0F36-4D6E-4E5E-861F-96B22755F288}" type="pres">
      <dgm:prSet presAssocID="{DD8FBDD9-2AB7-425A-8CEB-900A90A5F56F}" presName="Name8" presStyleCnt="0"/>
      <dgm:spPr/>
    </dgm:pt>
    <dgm:pt modelId="{2D97DCC2-EC5F-45A9-B87B-86DE9BA4E0AD}" type="pres">
      <dgm:prSet presAssocID="{DD8FBDD9-2AB7-425A-8CEB-900A90A5F56F}" presName="level" presStyleLbl="node1" presStyleIdx="0" presStyleCnt="5">
        <dgm:presLayoutVars>
          <dgm:chMax val="1"/>
          <dgm:bulletEnabled val="1"/>
        </dgm:presLayoutVars>
      </dgm:prSet>
      <dgm:spPr/>
    </dgm:pt>
    <dgm:pt modelId="{1DDA67BB-1340-438B-86E1-37D34BD885E6}" type="pres">
      <dgm:prSet presAssocID="{DD8FBDD9-2AB7-425A-8CEB-900A90A5F56F}" presName="levelTx" presStyleLbl="revTx" presStyleIdx="0" presStyleCnt="0">
        <dgm:presLayoutVars>
          <dgm:chMax val="1"/>
          <dgm:bulletEnabled val="1"/>
        </dgm:presLayoutVars>
      </dgm:prSet>
      <dgm:spPr/>
    </dgm:pt>
    <dgm:pt modelId="{5F597C74-B4C4-42D7-8C9F-8DCBAFF82142}" type="pres">
      <dgm:prSet presAssocID="{F86113E6-E0C5-4B99-AF5E-5B8A4EE4EF7C}" presName="Name8" presStyleCnt="0"/>
      <dgm:spPr/>
    </dgm:pt>
    <dgm:pt modelId="{E2C28AAD-DA43-4D5A-AE20-662E54773855}" type="pres">
      <dgm:prSet presAssocID="{F86113E6-E0C5-4B99-AF5E-5B8A4EE4EF7C}" presName="level" presStyleLbl="node1" presStyleIdx="1" presStyleCnt="5">
        <dgm:presLayoutVars>
          <dgm:chMax val="1"/>
          <dgm:bulletEnabled val="1"/>
        </dgm:presLayoutVars>
      </dgm:prSet>
      <dgm:spPr/>
    </dgm:pt>
    <dgm:pt modelId="{9BD053AA-2BA4-40DC-B915-C48B61561ED4}" type="pres">
      <dgm:prSet presAssocID="{F86113E6-E0C5-4B99-AF5E-5B8A4EE4EF7C}" presName="levelTx" presStyleLbl="revTx" presStyleIdx="0" presStyleCnt="0">
        <dgm:presLayoutVars>
          <dgm:chMax val="1"/>
          <dgm:bulletEnabled val="1"/>
        </dgm:presLayoutVars>
      </dgm:prSet>
      <dgm:spPr/>
    </dgm:pt>
    <dgm:pt modelId="{2EB4071F-AFCC-4B16-B094-0ED5B9ADF703}" type="pres">
      <dgm:prSet presAssocID="{1A4B9B43-32CA-4AAF-885E-D0B34F0E3D23}" presName="Name8" presStyleCnt="0"/>
      <dgm:spPr/>
    </dgm:pt>
    <dgm:pt modelId="{4D7DA158-1C17-4673-8F14-78D5911926E7}" type="pres">
      <dgm:prSet presAssocID="{1A4B9B43-32CA-4AAF-885E-D0B34F0E3D23}" presName="level" presStyleLbl="node1" presStyleIdx="2" presStyleCnt="5">
        <dgm:presLayoutVars>
          <dgm:chMax val="1"/>
          <dgm:bulletEnabled val="1"/>
        </dgm:presLayoutVars>
      </dgm:prSet>
      <dgm:spPr/>
    </dgm:pt>
    <dgm:pt modelId="{9188860B-C1C8-420E-9D5A-343585B68B3E}" type="pres">
      <dgm:prSet presAssocID="{1A4B9B43-32CA-4AAF-885E-D0B34F0E3D23}" presName="levelTx" presStyleLbl="revTx" presStyleIdx="0" presStyleCnt="0">
        <dgm:presLayoutVars>
          <dgm:chMax val="1"/>
          <dgm:bulletEnabled val="1"/>
        </dgm:presLayoutVars>
      </dgm:prSet>
      <dgm:spPr/>
    </dgm:pt>
    <dgm:pt modelId="{F19C196D-641E-4951-9F5A-81CA1F22C92A}" type="pres">
      <dgm:prSet presAssocID="{2BBA619A-E50B-4BA3-AFC7-0F3283940ADB}" presName="Name8" presStyleCnt="0"/>
      <dgm:spPr/>
    </dgm:pt>
    <dgm:pt modelId="{F0892D88-4B98-4DB3-A82B-457225A8460A}" type="pres">
      <dgm:prSet presAssocID="{2BBA619A-E50B-4BA3-AFC7-0F3283940ADB}" presName="level" presStyleLbl="node1" presStyleIdx="3" presStyleCnt="5">
        <dgm:presLayoutVars>
          <dgm:chMax val="1"/>
          <dgm:bulletEnabled val="1"/>
        </dgm:presLayoutVars>
      </dgm:prSet>
      <dgm:spPr/>
    </dgm:pt>
    <dgm:pt modelId="{9E00EC29-3977-4F08-81EC-2BCA6B5C7F55}" type="pres">
      <dgm:prSet presAssocID="{2BBA619A-E50B-4BA3-AFC7-0F3283940ADB}" presName="levelTx" presStyleLbl="revTx" presStyleIdx="0" presStyleCnt="0">
        <dgm:presLayoutVars>
          <dgm:chMax val="1"/>
          <dgm:bulletEnabled val="1"/>
        </dgm:presLayoutVars>
      </dgm:prSet>
      <dgm:spPr/>
    </dgm:pt>
    <dgm:pt modelId="{6E7B8151-09F2-4C26-967C-BABED8171B0C}" type="pres">
      <dgm:prSet presAssocID="{ECDCB280-1F45-4738-86BA-0FD3A3419C99}" presName="Name8" presStyleCnt="0"/>
      <dgm:spPr/>
    </dgm:pt>
    <dgm:pt modelId="{8C34B9D2-845C-4F1E-AA0B-8D09F41565C5}" type="pres">
      <dgm:prSet presAssocID="{ECDCB280-1F45-4738-86BA-0FD3A3419C99}" presName="level" presStyleLbl="node1" presStyleIdx="4" presStyleCnt="5">
        <dgm:presLayoutVars>
          <dgm:chMax val="1"/>
          <dgm:bulletEnabled val="1"/>
        </dgm:presLayoutVars>
      </dgm:prSet>
      <dgm:spPr/>
    </dgm:pt>
    <dgm:pt modelId="{61B54E24-485B-4149-B8AE-B556D3257B78}" type="pres">
      <dgm:prSet presAssocID="{ECDCB280-1F45-4738-86BA-0FD3A3419C99}" presName="levelTx" presStyleLbl="revTx" presStyleIdx="0" presStyleCnt="0">
        <dgm:presLayoutVars>
          <dgm:chMax val="1"/>
          <dgm:bulletEnabled val="1"/>
        </dgm:presLayoutVars>
      </dgm:prSet>
      <dgm:spPr/>
    </dgm:pt>
  </dgm:ptLst>
  <dgm:cxnLst>
    <dgm:cxn modelId="{54071606-6347-4FD3-BEC5-C99EA9F49A1B}" type="presOf" srcId="{1A4B9B43-32CA-4AAF-885E-D0B34F0E3D23}" destId="{4D7DA158-1C17-4673-8F14-78D5911926E7}" srcOrd="0" destOrd="0" presId="urn:microsoft.com/office/officeart/2005/8/layout/pyramid1"/>
    <dgm:cxn modelId="{87D63609-2184-457F-A9A2-B8C2F634B405}" srcId="{FAC83B60-785E-4605-B9CC-454D87D4C418}" destId="{ECDCB280-1F45-4738-86BA-0FD3A3419C99}" srcOrd="4" destOrd="0" parTransId="{CE312EE3-A7B7-4F80-8582-692A00A81972}" sibTransId="{2E42798C-C36D-450C-8F2F-024ABEFE0643}"/>
    <dgm:cxn modelId="{CB37BA1C-8A2A-4112-BB9C-177C25A8B3A9}" srcId="{FAC83B60-785E-4605-B9CC-454D87D4C418}" destId="{2BBA619A-E50B-4BA3-AFC7-0F3283940ADB}" srcOrd="3" destOrd="0" parTransId="{4CB134BC-20FF-44EC-AD32-C94EEA1FAF6E}" sibTransId="{042BCD59-DEB8-4005-845E-1E6FD3E33595}"/>
    <dgm:cxn modelId="{20A4B828-993D-4F13-BCA2-82483121F792}" srcId="{FAC83B60-785E-4605-B9CC-454D87D4C418}" destId="{1A4B9B43-32CA-4AAF-885E-D0B34F0E3D23}" srcOrd="2" destOrd="0" parTransId="{77270EE6-26F7-4F99-93E2-0A3A72F446EF}" sibTransId="{CE146A9E-9DBD-4C8E-B3C6-C32482E44FCC}"/>
    <dgm:cxn modelId="{798DEE2F-9116-47C0-A877-484FD377981F}" srcId="{FAC83B60-785E-4605-B9CC-454D87D4C418}" destId="{F86113E6-E0C5-4B99-AF5E-5B8A4EE4EF7C}" srcOrd="1" destOrd="0" parTransId="{D6E83A56-C29C-4FDF-BA4E-B8E53EE26263}" sibTransId="{BBF9D05D-DC5D-407F-8EB9-A2D0CBCE82D5}"/>
    <dgm:cxn modelId="{650BFA31-8621-43A0-B84E-D81D070F5C88}" type="presOf" srcId="{2BBA619A-E50B-4BA3-AFC7-0F3283940ADB}" destId="{9E00EC29-3977-4F08-81EC-2BCA6B5C7F55}" srcOrd="1" destOrd="0" presId="urn:microsoft.com/office/officeart/2005/8/layout/pyramid1"/>
    <dgm:cxn modelId="{4C36E25F-8C74-4698-B01B-5411876D2C10}" type="presOf" srcId="{ECDCB280-1F45-4738-86BA-0FD3A3419C99}" destId="{61B54E24-485B-4149-B8AE-B556D3257B78}" srcOrd="1" destOrd="0" presId="urn:microsoft.com/office/officeart/2005/8/layout/pyramid1"/>
    <dgm:cxn modelId="{ADE8E641-0AA8-4DDE-92EC-4DB8F388CA5C}" type="presOf" srcId="{FAC83B60-785E-4605-B9CC-454D87D4C418}" destId="{78B4C818-1534-4B8D-9B65-42076C6175F8}" srcOrd="0" destOrd="0" presId="urn:microsoft.com/office/officeart/2005/8/layout/pyramid1"/>
    <dgm:cxn modelId="{A5678062-D05F-4557-8C2C-F6AA05B50863}" type="presOf" srcId="{DD8FBDD9-2AB7-425A-8CEB-900A90A5F56F}" destId="{1DDA67BB-1340-438B-86E1-37D34BD885E6}" srcOrd="1" destOrd="0" presId="urn:microsoft.com/office/officeart/2005/8/layout/pyramid1"/>
    <dgm:cxn modelId="{E0C86252-FA9A-4CDE-B5BD-FE5F73AB4A3E}" type="presOf" srcId="{F86113E6-E0C5-4B99-AF5E-5B8A4EE4EF7C}" destId="{9BD053AA-2BA4-40DC-B915-C48B61561ED4}" srcOrd="1" destOrd="0" presId="urn:microsoft.com/office/officeart/2005/8/layout/pyramid1"/>
    <dgm:cxn modelId="{5D282453-5E9E-47C2-9537-A0DB25093C43}" type="presOf" srcId="{ECDCB280-1F45-4738-86BA-0FD3A3419C99}" destId="{8C34B9D2-845C-4F1E-AA0B-8D09F41565C5}" srcOrd="0" destOrd="0" presId="urn:microsoft.com/office/officeart/2005/8/layout/pyramid1"/>
    <dgm:cxn modelId="{B7B8997D-9DC5-42B6-92B6-46FC4D95A08E}" type="presOf" srcId="{2BBA619A-E50B-4BA3-AFC7-0F3283940ADB}" destId="{F0892D88-4B98-4DB3-A82B-457225A8460A}" srcOrd="0" destOrd="0" presId="urn:microsoft.com/office/officeart/2005/8/layout/pyramid1"/>
    <dgm:cxn modelId="{EDAC8396-C44C-4958-81C6-7B30FBF28A49}" type="presOf" srcId="{DD8FBDD9-2AB7-425A-8CEB-900A90A5F56F}" destId="{2D97DCC2-EC5F-45A9-B87B-86DE9BA4E0AD}" srcOrd="0" destOrd="0" presId="urn:microsoft.com/office/officeart/2005/8/layout/pyramid1"/>
    <dgm:cxn modelId="{78CBFDA5-415E-428B-9ABC-D5E4B343B7A9}" srcId="{FAC83B60-785E-4605-B9CC-454D87D4C418}" destId="{DD8FBDD9-2AB7-425A-8CEB-900A90A5F56F}" srcOrd="0" destOrd="0" parTransId="{71447440-5EA4-4E0C-9502-73B024BB3F28}" sibTransId="{9964E50A-4B04-45DD-90D5-0B6A923445C7}"/>
    <dgm:cxn modelId="{363CDDE8-FE46-4EE8-9670-99A4702BEF1F}" type="presOf" srcId="{1A4B9B43-32CA-4AAF-885E-D0B34F0E3D23}" destId="{9188860B-C1C8-420E-9D5A-343585B68B3E}" srcOrd="1" destOrd="0" presId="urn:microsoft.com/office/officeart/2005/8/layout/pyramid1"/>
    <dgm:cxn modelId="{8FB448F8-FC8F-46B7-9767-CF3A0E60833C}" type="presOf" srcId="{F86113E6-E0C5-4B99-AF5E-5B8A4EE4EF7C}" destId="{E2C28AAD-DA43-4D5A-AE20-662E54773855}" srcOrd="0" destOrd="0" presId="urn:microsoft.com/office/officeart/2005/8/layout/pyramid1"/>
    <dgm:cxn modelId="{2DE323ED-11C1-41B4-87EC-54A6C424D8A8}" type="presParOf" srcId="{78B4C818-1534-4B8D-9B65-42076C6175F8}" destId="{6C1B0F36-4D6E-4E5E-861F-96B22755F288}" srcOrd="0" destOrd="0" presId="urn:microsoft.com/office/officeart/2005/8/layout/pyramid1"/>
    <dgm:cxn modelId="{098B6CE2-D53F-48E6-8DC6-5A9121503E28}" type="presParOf" srcId="{6C1B0F36-4D6E-4E5E-861F-96B22755F288}" destId="{2D97DCC2-EC5F-45A9-B87B-86DE9BA4E0AD}" srcOrd="0" destOrd="0" presId="urn:microsoft.com/office/officeart/2005/8/layout/pyramid1"/>
    <dgm:cxn modelId="{018C5F01-D264-456E-A4C1-ECE94D442E22}" type="presParOf" srcId="{6C1B0F36-4D6E-4E5E-861F-96B22755F288}" destId="{1DDA67BB-1340-438B-86E1-37D34BD885E6}" srcOrd="1" destOrd="0" presId="urn:microsoft.com/office/officeart/2005/8/layout/pyramid1"/>
    <dgm:cxn modelId="{FA8891CE-5098-442B-9417-C88F08355E45}" type="presParOf" srcId="{78B4C818-1534-4B8D-9B65-42076C6175F8}" destId="{5F597C74-B4C4-42D7-8C9F-8DCBAFF82142}" srcOrd="1" destOrd="0" presId="urn:microsoft.com/office/officeart/2005/8/layout/pyramid1"/>
    <dgm:cxn modelId="{0ED97870-EE02-4D22-B65A-B5B219DC291F}" type="presParOf" srcId="{5F597C74-B4C4-42D7-8C9F-8DCBAFF82142}" destId="{E2C28AAD-DA43-4D5A-AE20-662E54773855}" srcOrd="0" destOrd="0" presId="urn:microsoft.com/office/officeart/2005/8/layout/pyramid1"/>
    <dgm:cxn modelId="{A409C27A-8E95-4045-80C0-EC1D4D1622ED}" type="presParOf" srcId="{5F597C74-B4C4-42D7-8C9F-8DCBAFF82142}" destId="{9BD053AA-2BA4-40DC-B915-C48B61561ED4}" srcOrd="1" destOrd="0" presId="urn:microsoft.com/office/officeart/2005/8/layout/pyramid1"/>
    <dgm:cxn modelId="{01018055-979E-4733-BC93-E8F672ACD3C6}" type="presParOf" srcId="{78B4C818-1534-4B8D-9B65-42076C6175F8}" destId="{2EB4071F-AFCC-4B16-B094-0ED5B9ADF703}" srcOrd="2" destOrd="0" presId="urn:microsoft.com/office/officeart/2005/8/layout/pyramid1"/>
    <dgm:cxn modelId="{68533B1C-1E79-46AC-BADB-24816CC237A1}" type="presParOf" srcId="{2EB4071F-AFCC-4B16-B094-0ED5B9ADF703}" destId="{4D7DA158-1C17-4673-8F14-78D5911926E7}" srcOrd="0" destOrd="0" presId="urn:microsoft.com/office/officeart/2005/8/layout/pyramid1"/>
    <dgm:cxn modelId="{86A11F7D-197F-461C-9F94-9381135733AD}" type="presParOf" srcId="{2EB4071F-AFCC-4B16-B094-0ED5B9ADF703}" destId="{9188860B-C1C8-420E-9D5A-343585B68B3E}" srcOrd="1" destOrd="0" presId="urn:microsoft.com/office/officeart/2005/8/layout/pyramid1"/>
    <dgm:cxn modelId="{5DE39677-2D75-4976-A8F9-010CE908984C}" type="presParOf" srcId="{78B4C818-1534-4B8D-9B65-42076C6175F8}" destId="{F19C196D-641E-4951-9F5A-81CA1F22C92A}" srcOrd="3" destOrd="0" presId="urn:microsoft.com/office/officeart/2005/8/layout/pyramid1"/>
    <dgm:cxn modelId="{79295D2D-3E7B-4D2B-ACA9-2ED1EDC50050}" type="presParOf" srcId="{F19C196D-641E-4951-9F5A-81CA1F22C92A}" destId="{F0892D88-4B98-4DB3-A82B-457225A8460A}" srcOrd="0" destOrd="0" presId="urn:microsoft.com/office/officeart/2005/8/layout/pyramid1"/>
    <dgm:cxn modelId="{D7EB7870-53EE-4D69-A0FB-0A229235A1A5}" type="presParOf" srcId="{F19C196D-641E-4951-9F5A-81CA1F22C92A}" destId="{9E00EC29-3977-4F08-81EC-2BCA6B5C7F55}" srcOrd="1" destOrd="0" presId="urn:microsoft.com/office/officeart/2005/8/layout/pyramid1"/>
    <dgm:cxn modelId="{50FB90E5-2C2A-4237-B460-C69CF1973FBC}" type="presParOf" srcId="{78B4C818-1534-4B8D-9B65-42076C6175F8}" destId="{6E7B8151-09F2-4C26-967C-BABED8171B0C}" srcOrd="4" destOrd="0" presId="urn:microsoft.com/office/officeart/2005/8/layout/pyramid1"/>
    <dgm:cxn modelId="{3D13AD10-71C2-4B3B-A53E-B0E94DB13CB4}" type="presParOf" srcId="{6E7B8151-09F2-4C26-967C-BABED8171B0C}" destId="{8C34B9D2-845C-4F1E-AA0B-8D09F41565C5}" srcOrd="0" destOrd="0" presId="urn:microsoft.com/office/officeart/2005/8/layout/pyramid1"/>
    <dgm:cxn modelId="{351BDF43-F1F0-4537-9B60-CC63BC4207CF}" type="presParOf" srcId="{6E7B8151-09F2-4C26-967C-BABED8171B0C}" destId="{61B54E24-485B-4149-B8AE-B556D3257B7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891616-DE57-42D4-B428-48713F9EF9B5}" type="doc">
      <dgm:prSet loTypeId="urn:microsoft.com/office/officeart/2005/8/layout/venn1" loCatId="relationship" qsTypeId="urn:microsoft.com/office/officeart/2005/8/quickstyle/simple2" qsCatId="simple" csTypeId="urn:microsoft.com/office/officeart/2005/8/colors/accent1_2" csCatId="accent1" phldr="1"/>
      <dgm:spPr/>
      <dgm:t>
        <a:bodyPr/>
        <a:lstStyle/>
        <a:p>
          <a:endParaRPr lang="en-US"/>
        </a:p>
      </dgm:t>
    </dgm:pt>
    <dgm:pt modelId="{BDBCCD2E-ABE1-446F-AAA9-92FAFAE21FED}">
      <dgm:prSet phldrT="[Text]"/>
      <dgm:spPr/>
      <dgm:t>
        <a:bodyPr/>
        <a:lstStyle/>
        <a:p>
          <a:r>
            <a:rPr lang="en-US" dirty="0"/>
            <a:t>Class</a:t>
          </a:r>
        </a:p>
        <a:p>
          <a:r>
            <a:rPr lang="en-US" dirty="0"/>
            <a:t>Consciousness</a:t>
          </a:r>
        </a:p>
      </dgm:t>
    </dgm:pt>
    <dgm:pt modelId="{B9F61460-BDFD-48D6-A35D-563AE726B7F4}" type="parTrans" cxnId="{0DA1B4AB-5955-4B68-A8D3-4B0A84595934}">
      <dgm:prSet/>
      <dgm:spPr/>
      <dgm:t>
        <a:bodyPr/>
        <a:lstStyle/>
        <a:p>
          <a:endParaRPr lang="en-US"/>
        </a:p>
      </dgm:t>
    </dgm:pt>
    <dgm:pt modelId="{F2D01CD5-772B-4EDB-B8FE-988024E7E515}" type="sibTrans" cxnId="{0DA1B4AB-5955-4B68-A8D3-4B0A84595934}">
      <dgm:prSet/>
      <dgm:spPr/>
      <dgm:t>
        <a:bodyPr/>
        <a:lstStyle/>
        <a:p>
          <a:endParaRPr lang="en-US"/>
        </a:p>
      </dgm:t>
    </dgm:pt>
    <dgm:pt modelId="{0E42C214-AF10-41A9-BD4D-0AE0209CF2BB}">
      <dgm:prSet phldrT="[Text]"/>
      <dgm:spPr/>
      <dgm:t>
        <a:bodyPr/>
        <a:lstStyle/>
        <a:p>
          <a:r>
            <a:rPr lang="en-US" dirty="0"/>
            <a:t>Class</a:t>
          </a:r>
        </a:p>
        <a:p>
          <a:r>
            <a:rPr lang="en-US" dirty="0"/>
            <a:t>Access</a:t>
          </a:r>
        </a:p>
      </dgm:t>
    </dgm:pt>
    <dgm:pt modelId="{40324ED9-FBFA-4217-BBFC-0B634B32E7FD}" type="parTrans" cxnId="{2FB8A075-AD6B-467B-AC75-F843A6DA65C2}">
      <dgm:prSet/>
      <dgm:spPr/>
      <dgm:t>
        <a:bodyPr/>
        <a:lstStyle/>
        <a:p>
          <a:endParaRPr lang="en-US"/>
        </a:p>
      </dgm:t>
    </dgm:pt>
    <dgm:pt modelId="{D23A1EB6-40EA-4662-A5F4-EA37557182DC}" type="sibTrans" cxnId="{2FB8A075-AD6B-467B-AC75-F843A6DA65C2}">
      <dgm:prSet/>
      <dgm:spPr/>
      <dgm:t>
        <a:bodyPr/>
        <a:lstStyle/>
        <a:p>
          <a:endParaRPr lang="en-US"/>
        </a:p>
      </dgm:t>
    </dgm:pt>
    <dgm:pt modelId="{C88F7213-56B9-4A80-82FE-29A0B7F73CA4}">
      <dgm:prSet phldrT="[Text]"/>
      <dgm:spPr/>
      <dgm:t>
        <a:bodyPr/>
        <a:lstStyle/>
        <a:p>
          <a:r>
            <a:rPr lang="en-US" dirty="0"/>
            <a:t>Class</a:t>
          </a:r>
        </a:p>
        <a:p>
          <a:r>
            <a:rPr lang="en-US" dirty="0"/>
            <a:t>Identification</a:t>
          </a:r>
        </a:p>
      </dgm:t>
    </dgm:pt>
    <dgm:pt modelId="{FD8A9789-CC7C-476D-9F19-72BB629B1D41}" type="parTrans" cxnId="{577800C3-5C03-450D-9631-199E5BB01819}">
      <dgm:prSet/>
      <dgm:spPr/>
      <dgm:t>
        <a:bodyPr/>
        <a:lstStyle/>
        <a:p>
          <a:endParaRPr lang="en-US"/>
        </a:p>
      </dgm:t>
    </dgm:pt>
    <dgm:pt modelId="{0E6BA084-71C5-4F3A-A684-DA2AA8DD2981}" type="sibTrans" cxnId="{577800C3-5C03-450D-9631-199E5BB01819}">
      <dgm:prSet/>
      <dgm:spPr/>
      <dgm:t>
        <a:bodyPr/>
        <a:lstStyle/>
        <a:p>
          <a:endParaRPr lang="en-US"/>
        </a:p>
      </dgm:t>
    </dgm:pt>
    <dgm:pt modelId="{F6D5430E-5A23-43A1-91A9-6BF968A7A4D3}">
      <dgm:prSet/>
      <dgm:spPr/>
      <dgm:t>
        <a:bodyPr/>
        <a:lstStyle/>
        <a:p>
          <a:r>
            <a:rPr lang="en-US" dirty="0"/>
            <a:t>Class</a:t>
          </a:r>
        </a:p>
        <a:p>
          <a:r>
            <a:rPr lang="en-US" dirty="0"/>
            <a:t>Background</a:t>
          </a:r>
        </a:p>
      </dgm:t>
    </dgm:pt>
    <dgm:pt modelId="{5AB17A37-1D6C-4507-88E3-95461DA943D3}" type="parTrans" cxnId="{E0E63198-CC68-4E74-A7A9-3894B3A8D102}">
      <dgm:prSet/>
      <dgm:spPr/>
      <dgm:t>
        <a:bodyPr/>
        <a:lstStyle/>
        <a:p>
          <a:endParaRPr lang="en-US"/>
        </a:p>
      </dgm:t>
    </dgm:pt>
    <dgm:pt modelId="{64886B2C-C684-485E-ADE9-A93DF906BB3D}" type="sibTrans" cxnId="{E0E63198-CC68-4E74-A7A9-3894B3A8D102}">
      <dgm:prSet/>
      <dgm:spPr/>
      <dgm:t>
        <a:bodyPr/>
        <a:lstStyle/>
        <a:p>
          <a:endParaRPr lang="en-US"/>
        </a:p>
      </dgm:t>
    </dgm:pt>
    <dgm:pt modelId="{B653C804-68AC-4A76-9EA1-649078172D31}" type="pres">
      <dgm:prSet presAssocID="{21891616-DE57-42D4-B428-48713F9EF9B5}" presName="compositeShape" presStyleCnt="0">
        <dgm:presLayoutVars>
          <dgm:chMax val="7"/>
          <dgm:dir/>
          <dgm:resizeHandles val="exact"/>
        </dgm:presLayoutVars>
      </dgm:prSet>
      <dgm:spPr/>
    </dgm:pt>
    <dgm:pt modelId="{9D8D172D-1FAC-46B2-BE64-F009D0EAAE73}" type="pres">
      <dgm:prSet presAssocID="{BDBCCD2E-ABE1-446F-AAA9-92FAFAE21FED}" presName="circ1" presStyleLbl="vennNode1" presStyleIdx="0" presStyleCnt="4"/>
      <dgm:spPr/>
    </dgm:pt>
    <dgm:pt modelId="{C6E6B850-9D12-4123-84CD-2788A417F5F6}" type="pres">
      <dgm:prSet presAssocID="{BDBCCD2E-ABE1-446F-AAA9-92FAFAE21FED}" presName="circ1Tx" presStyleLbl="revTx" presStyleIdx="0" presStyleCnt="0">
        <dgm:presLayoutVars>
          <dgm:chMax val="0"/>
          <dgm:chPref val="0"/>
          <dgm:bulletEnabled val="1"/>
        </dgm:presLayoutVars>
      </dgm:prSet>
      <dgm:spPr/>
    </dgm:pt>
    <dgm:pt modelId="{4F7317B2-17C8-45FD-B160-84CE8241577C}" type="pres">
      <dgm:prSet presAssocID="{0E42C214-AF10-41A9-BD4D-0AE0209CF2BB}" presName="circ2" presStyleLbl="vennNode1" presStyleIdx="1" presStyleCnt="4"/>
      <dgm:spPr/>
    </dgm:pt>
    <dgm:pt modelId="{8DE4F821-3FE6-4FF9-BBDB-3FD3B5B1CEF8}" type="pres">
      <dgm:prSet presAssocID="{0E42C214-AF10-41A9-BD4D-0AE0209CF2BB}" presName="circ2Tx" presStyleLbl="revTx" presStyleIdx="0" presStyleCnt="0">
        <dgm:presLayoutVars>
          <dgm:chMax val="0"/>
          <dgm:chPref val="0"/>
          <dgm:bulletEnabled val="1"/>
        </dgm:presLayoutVars>
      </dgm:prSet>
      <dgm:spPr/>
    </dgm:pt>
    <dgm:pt modelId="{B954E9E7-7B3E-415C-B054-4A1DF3458EC5}" type="pres">
      <dgm:prSet presAssocID="{C88F7213-56B9-4A80-82FE-29A0B7F73CA4}" presName="circ3" presStyleLbl="vennNode1" presStyleIdx="2" presStyleCnt="4"/>
      <dgm:spPr/>
    </dgm:pt>
    <dgm:pt modelId="{5A4C35BA-0289-4DEA-8261-7ED3DADF6CC5}" type="pres">
      <dgm:prSet presAssocID="{C88F7213-56B9-4A80-82FE-29A0B7F73CA4}" presName="circ3Tx" presStyleLbl="revTx" presStyleIdx="0" presStyleCnt="0">
        <dgm:presLayoutVars>
          <dgm:chMax val="0"/>
          <dgm:chPref val="0"/>
          <dgm:bulletEnabled val="1"/>
        </dgm:presLayoutVars>
      </dgm:prSet>
      <dgm:spPr/>
    </dgm:pt>
    <dgm:pt modelId="{72DD1B37-7A09-4DF9-AD35-8B485335137A}" type="pres">
      <dgm:prSet presAssocID="{F6D5430E-5A23-43A1-91A9-6BF968A7A4D3}" presName="circ4" presStyleLbl="vennNode1" presStyleIdx="3" presStyleCnt="4"/>
      <dgm:spPr/>
    </dgm:pt>
    <dgm:pt modelId="{4BAB0D08-54EE-4D6E-9683-AB76BE5B6630}" type="pres">
      <dgm:prSet presAssocID="{F6D5430E-5A23-43A1-91A9-6BF968A7A4D3}" presName="circ4Tx" presStyleLbl="revTx" presStyleIdx="0" presStyleCnt="0">
        <dgm:presLayoutVars>
          <dgm:chMax val="0"/>
          <dgm:chPref val="0"/>
          <dgm:bulletEnabled val="1"/>
        </dgm:presLayoutVars>
      </dgm:prSet>
      <dgm:spPr/>
    </dgm:pt>
  </dgm:ptLst>
  <dgm:cxnLst>
    <dgm:cxn modelId="{85F1BF15-CD0C-4992-8025-E8A854A9C2BC}" type="presOf" srcId="{0E42C214-AF10-41A9-BD4D-0AE0209CF2BB}" destId="{8DE4F821-3FE6-4FF9-BBDB-3FD3B5B1CEF8}" srcOrd="1" destOrd="0" presId="urn:microsoft.com/office/officeart/2005/8/layout/venn1"/>
    <dgm:cxn modelId="{BF189E2C-D22B-48A0-9BE5-F2FF584B1BF6}" type="presOf" srcId="{BDBCCD2E-ABE1-446F-AAA9-92FAFAE21FED}" destId="{C6E6B850-9D12-4123-84CD-2788A417F5F6}" srcOrd="1" destOrd="0" presId="urn:microsoft.com/office/officeart/2005/8/layout/venn1"/>
    <dgm:cxn modelId="{8F01665F-9630-4BFA-B7AE-424A5F61D04F}" type="presOf" srcId="{0E42C214-AF10-41A9-BD4D-0AE0209CF2BB}" destId="{4F7317B2-17C8-45FD-B160-84CE8241577C}" srcOrd="0" destOrd="0" presId="urn:microsoft.com/office/officeart/2005/8/layout/venn1"/>
    <dgm:cxn modelId="{DD5B2749-971D-49D4-811E-DA225977BB0C}" type="presOf" srcId="{C88F7213-56B9-4A80-82FE-29A0B7F73CA4}" destId="{5A4C35BA-0289-4DEA-8261-7ED3DADF6CC5}" srcOrd="1" destOrd="0" presId="urn:microsoft.com/office/officeart/2005/8/layout/venn1"/>
    <dgm:cxn modelId="{2FB8A075-AD6B-467B-AC75-F843A6DA65C2}" srcId="{21891616-DE57-42D4-B428-48713F9EF9B5}" destId="{0E42C214-AF10-41A9-BD4D-0AE0209CF2BB}" srcOrd="1" destOrd="0" parTransId="{40324ED9-FBFA-4217-BBFC-0B634B32E7FD}" sibTransId="{D23A1EB6-40EA-4662-A5F4-EA37557182DC}"/>
    <dgm:cxn modelId="{90979881-2C32-48B3-B481-9E5FB458DE93}" type="presOf" srcId="{C88F7213-56B9-4A80-82FE-29A0B7F73CA4}" destId="{B954E9E7-7B3E-415C-B054-4A1DF3458EC5}" srcOrd="0" destOrd="0" presId="urn:microsoft.com/office/officeart/2005/8/layout/venn1"/>
    <dgm:cxn modelId="{E0E63198-CC68-4E74-A7A9-3894B3A8D102}" srcId="{21891616-DE57-42D4-B428-48713F9EF9B5}" destId="{F6D5430E-5A23-43A1-91A9-6BF968A7A4D3}" srcOrd="3" destOrd="0" parTransId="{5AB17A37-1D6C-4507-88E3-95461DA943D3}" sibTransId="{64886B2C-C684-485E-ADE9-A93DF906BB3D}"/>
    <dgm:cxn modelId="{DE7275A8-93B9-4A47-A56B-F7AE6080811D}" type="presOf" srcId="{BDBCCD2E-ABE1-446F-AAA9-92FAFAE21FED}" destId="{9D8D172D-1FAC-46B2-BE64-F009D0EAAE73}" srcOrd="0" destOrd="0" presId="urn:microsoft.com/office/officeart/2005/8/layout/venn1"/>
    <dgm:cxn modelId="{0DA1B4AB-5955-4B68-A8D3-4B0A84595934}" srcId="{21891616-DE57-42D4-B428-48713F9EF9B5}" destId="{BDBCCD2E-ABE1-446F-AAA9-92FAFAE21FED}" srcOrd="0" destOrd="0" parTransId="{B9F61460-BDFD-48D6-A35D-563AE726B7F4}" sibTransId="{F2D01CD5-772B-4EDB-B8FE-988024E7E515}"/>
    <dgm:cxn modelId="{3496E0BD-694A-4262-BD47-AA9EC205A60B}" type="presOf" srcId="{21891616-DE57-42D4-B428-48713F9EF9B5}" destId="{B653C804-68AC-4A76-9EA1-649078172D31}" srcOrd="0" destOrd="0" presId="urn:microsoft.com/office/officeart/2005/8/layout/venn1"/>
    <dgm:cxn modelId="{34D481BE-F9B9-40C4-AB27-5D9D004D26F9}" type="presOf" srcId="{F6D5430E-5A23-43A1-91A9-6BF968A7A4D3}" destId="{72DD1B37-7A09-4DF9-AD35-8B485335137A}" srcOrd="0" destOrd="0" presId="urn:microsoft.com/office/officeart/2005/8/layout/venn1"/>
    <dgm:cxn modelId="{577800C3-5C03-450D-9631-199E5BB01819}" srcId="{21891616-DE57-42D4-B428-48713F9EF9B5}" destId="{C88F7213-56B9-4A80-82FE-29A0B7F73CA4}" srcOrd="2" destOrd="0" parTransId="{FD8A9789-CC7C-476D-9F19-72BB629B1D41}" sibTransId="{0E6BA084-71C5-4F3A-A684-DA2AA8DD2981}"/>
    <dgm:cxn modelId="{4EB929DC-FB76-4F47-8FF2-8C6B3392CA28}" type="presOf" srcId="{F6D5430E-5A23-43A1-91A9-6BF968A7A4D3}" destId="{4BAB0D08-54EE-4D6E-9683-AB76BE5B6630}" srcOrd="1" destOrd="0" presId="urn:microsoft.com/office/officeart/2005/8/layout/venn1"/>
    <dgm:cxn modelId="{CD0BDC9F-5D30-48C4-ADFB-3EAFC6DE344D}" type="presParOf" srcId="{B653C804-68AC-4A76-9EA1-649078172D31}" destId="{9D8D172D-1FAC-46B2-BE64-F009D0EAAE73}" srcOrd="0" destOrd="0" presId="urn:microsoft.com/office/officeart/2005/8/layout/venn1"/>
    <dgm:cxn modelId="{7C2BBFFB-E523-40EE-BEBB-D90B55D30D1C}" type="presParOf" srcId="{B653C804-68AC-4A76-9EA1-649078172D31}" destId="{C6E6B850-9D12-4123-84CD-2788A417F5F6}" srcOrd="1" destOrd="0" presId="urn:microsoft.com/office/officeart/2005/8/layout/venn1"/>
    <dgm:cxn modelId="{AE05A6A9-70AF-4616-B26D-910C55133D05}" type="presParOf" srcId="{B653C804-68AC-4A76-9EA1-649078172D31}" destId="{4F7317B2-17C8-45FD-B160-84CE8241577C}" srcOrd="2" destOrd="0" presId="urn:microsoft.com/office/officeart/2005/8/layout/venn1"/>
    <dgm:cxn modelId="{05146531-6067-4629-87BF-8B27730D7E9E}" type="presParOf" srcId="{B653C804-68AC-4A76-9EA1-649078172D31}" destId="{8DE4F821-3FE6-4FF9-BBDB-3FD3B5B1CEF8}" srcOrd="3" destOrd="0" presId="urn:microsoft.com/office/officeart/2005/8/layout/venn1"/>
    <dgm:cxn modelId="{1F11C9CB-59E0-4231-9E06-750B3E94C7DD}" type="presParOf" srcId="{B653C804-68AC-4A76-9EA1-649078172D31}" destId="{B954E9E7-7B3E-415C-B054-4A1DF3458EC5}" srcOrd="4" destOrd="0" presId="urn:microsoft.com/office/officeart/2005/8/layout/venn1"/>
    <dgm:cxn modelId="{23218C63-A73F-433C-B95A-18126EFBD8BD}" type="presParOf" srcId="{B653C804-68AC-4A76-9EA1-649078172D31}" destId="{5A4C35BA-0289-4DEA-8261-7ED3DADF6CC5}" srcOrd="5" destOrd="0" presId="urn:microsoft.com/office/officeart/2005/8/layout/venn1"/>
    <dgm:cxn modelId="{5803C463-6630-4AE3-AD85-C1398D5A3E73}" type="presParOf" srcId="{B653C804-68AC-4A76-9EA1-649078172D31}" destId="{72DD1B37-7A09-4DF9-AD35-8B485335137A}" srcOrd="6" destOrd="0" presId="urn:microsoft.com/office/officeart/2005/8/layout/venn1"/>
    <dgm:cxn modelId="{86E8199F-D5D1-4F20-9B15-D0D20C024157}" type="presParOf" srcId="{B653C804-68AC-4A76-9EA1-649078172D31}" destId="{4BAB0D08-54EE-4D6E-9683-AB76BE5B6630}"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E423EB-1385-4F23-979B-EE7A12D54E27}" type="doc">
      <dgm:prSet loTypeId="urn:microsoft.com/office/officeart/2005/8/layout/venn1" loCatId="relationship" qsTypeId="urn:microsoft.com/office/officeart/2005/8/quickstyle/simple5" qsCatId="simple" csTypeId="urn:microsoft.com/office/officeart/2005/8/colors/accent1_2" csCatId="accent1" phldr="1"/>
      <dgm:spPr/>
    </dgm:pt>
    <dgm:pt modelId="{18A0DC3C-2732-432B-8C0D-FC37688D7978}">
      <dgm:prSet phldrT="[Text]" custT="1"/>
      <dgm:spPr/>
      <dgm:t>
        <a:bodyPr/>
        <a:lstStyle/>
        <a:p>
          <a:r>
            <a:rPr lang="en-US" sz="2000" dirty="0">
              <a:solidFill>
                <a:schemeClr val="bg1"/>
              </a:solidFill>
            </a:rPr>
            <a:t>Black Churches</a:t>
          </a:r>
        </a:p>
        <a:p>
          <a:endParaRPr lang="en-US" sz="2000" dirty="0">
            <a:solidFill>
              <a:schemeClr val="bg1"/>
            </a:solidFill>
          </a:endParaRPr>
        </a:p>
      </dgm:t>
    </dgm:pt>
    <dgm:pt modelId="{94945C3D-C55E-4C18-9C85-809FD8D309A7}" type="parTrans" cxnId="{F077DA81-9D11-42FD-940A-7EDD0E39F8E9}">
      <dgm:prSet/>
      <dgm:spPr/>
      <dgm:t>
        <a:bodyPr/>
        <a:lstStyle/>
        <a:p>
          <a:endParaRPr lang="en-US" sz="1600">
            <a:solidFill>
              <a:schemeClr val="bg1"/>
            </a:solidFill>
          </a:endParaRPr>
        </a:p>
      </dgm:t>
    </dgm:pt>
    <dgm:pt modelId="{3342C002-CFE7-4AD0-A33F-C297AA1D93EF}" type="sibTrans" cxnId="{F077DA81-9D11-42FD-940A-7EDD0E39F8E9}">
      <dgm:prSet/>
      <dgm:spPr/>
      <dgm:t>
        <a:bodyPr/>
        <a:lstStyle/>
        <a:p>
          <a:endParaRPr lang="en-US" sz="1600">
            <a:solidFill>
              <a:schemeClr val="bg1"/>
            </a:solidFill>
          </a:endParaRPr>
        </a:p>
      </dgm:t>
    </dgm:pt>
    <dgm:pt modelId="{C09B2F72-326F-424F-8737-E0A311821E1C}">
      <dgm:prSet phldrT="[Text]" custT="1"/>
      <dgm:spPr/>
      <dgm:t>
        <a:bodyPr/>
        <a:lstStyle/>
        <a:p>
          <a:br>
            <a:rPr lang="en-US" sz="2000" dirty="0">
              <a:solidFill>
                <a:schemeClr val="bg1"/>
              </a:solidFill>
            </a:rPr>
          </a:br>
          <a:r>
            <a:rPr lang="en-US" sz="2000" dirty="0">
              <a:solidFill>
                <a:schemeClr val="bg1"/>
              </a:solidFill>
            </a:rPr>
            <a:t>Black Liberation Theology</a:t>
          </a:r>
        </a:p>
      </dgm:t>
    </dgm:pt>
    <dgm:pt modelId="{94DF0546-568A-437C-9B6B-B16100BA085D}" type="parTrans" cxnId="{2AB71EAB-EFDA-45BD-9375-378B5CDABA82}">
      <dgm:prSet/>
      <dgm:spPr/>
      <dgm:t>
        <a:bodyPr/>
        <a:lstStyle/>
        <a:p>
          <a:endParaRPr lang="en-US" sz="1600">
            <a:solidFill>
              <a:schemeClr val="bg1"/>
            </a:solidFill>
          </a:endParaRPr>
        </a:p>
      </dgm:t>
    </dgm:pt>
    <dgm:pt modelId="{2B8CA4F2-B3F5-4118-9A24-A7DCD2F5F911}" type="sibTrans" cxnId="{2AB71EAB-EFDA-45BD-9375-378B5CDABA82}">
      <dgm:prSet/>
      <dgm:spPr/>
      <dgm:t>
        <a:bodyPr/>
        <a:lstStyle/>
        <a:p>
          <a:endParaRPr lang="en-US" sz="1600">
            <a:solidFill>
              <a:schemeClr val="bg1"/>
            </a:solidFill>
          </a:endParaRPr>
        </a:p>
      </dgm:t>
    </dgm:pt>
    <dgm:pt modelId="{DFD119C8-AD8E-455F-A169-D149BB0FB427}">
      <dgm:prSet phldrT="[Text]" custT="1"/>
      <dgm:spPr/>
      <dgm:t>
        <a:bodyPr/>
        <a:lstStyle/>
        <a:p>
          <a:r>
            <a:rPr lang="en-US" sz="2000" dirty="0">
              <a:solidFill>
                <a:schemeClr val="bg1"/>
              </a:solidFill>
            </a:rPr>
            <a:t>Evangelical Churches</a:t>
          </a:r>
        </a:p>
      </dgm:t>
    </dgm:pt>
    <dgm:pt modelId="{9ABCB75E-AD8C-41C6-8E3C-66EA9133FFF6}" type="parTrans" cxnId="{A52D6D9E-D5E6-49C1-8A09-078BA2513C4A}">
      <dgm:prSet/>
      <dgm:spPr/>
      <dgm:t>
        <a:bodyPr/>
        <a:lstStyle/>
        <a:p>
          <a:endParaRPr lang="en-US" sz="1600">
            <a:solidFill>
              <a:schemeClr val="bg1"/>
            </a:solidFill>
          </a:endParaRPr>
        </a:p>
      </dgm:t>
    </dgm:pt>
    <dgm:pt modelId="{8B632184-8CD3-4E2B-995E-7CF9975BD884}" type="sibTrans" cxnId="{A52D6D9E-D5E6-49C1-8A09-078BA2513C4A}">
      <dgm:prSet/>
      <dgm:spPr/>
      <dgm:t>
        <a:bodyPr/>
        <a:lstStyle/>
        <a:p>
          <a:endParaRPr lang="en-US" sz="1600">
            <a:solidFill>
              <a:schemeClr val="bg1"/>
            </a:solidFill>
          </a:endParaRPr>
        </a:p>
      </dgm:t>
    </dgm:pt>
    <dgm:pt modelId="{4356198E-A8EA-4A69-9380-D634960F13C3}" type="pres">
      <dgm:prSet presAssocID="{F7E423EB-1385-4F23-979B-EE7A12D54E27}" presName="compositeShape" presStyleCnt="0">
        <dgm:presLayoutVars>
          <dgm:chMax val="7"/>
          <dgm:dir/>
          <dgm:resizeHandles val="exact"/>
        </dgm:presLayoutVars>
      </dgm:prSet>
      <dgm:spPr/>
    </dgm:pt>
    <dgm:pt modelId="{6FFD1F60-9D82-4C57-9573-332FEA027C62}" type="pres">
      <dgm:prSet presAssocID="{18A0DC3C-2732-432B-8C0D-FC37688D7978}" presName="circ1" presStyleLbl="vennNode1" presStyleIdx="0" presStyleCnt="3" custLinFactNeighborX="806" custLinFactNeighborY="7049"/>
      <dgm:spPr/>
    </dgm:pt>
    <dgm:pt modelId="{5F7C021A-A041-4035-AA13-1D7889D8D639}" type="pres">
      <dgm:prSet presAssocID="{18A0DC3C-2732-432B-8C0D-FC37688D7978}" presName="circ1Tx" presStyleLbl="revTx" presStyleIdx="0" presStyleCnt="0">
        <dgm:presLayoutVars>
          <dgm:chMax val="0"/>
          <dgm:chPref val="0"/>
          <dgm:bulletEnabled val="1"/>
        </dgm:presLayoutVars>
      </dgm:prSet>
      <dgm:spPr/>
    </dgm:pt>
    <dgm:pt modelId="{D41D9E84-C362-447B-BAAE-63B68A30FE66}" type="pres">
      <dgm:prSet presAssocID="{C09B2F72-326F-424F-8737-E0A311821E1C}" presName="circ2" presStyleLbl="vennNode1" presStyleIdx="1" presStyleCnt="3" custLinFactNeighborX="-5533" custLinFactNeighborY="-15804"/>
      <dgm:spPr/>
    </dgm:pt>
    <dgm:pt modelId="{3F6E1F40-89BE-456F-A7D8-5C17B34160BB}" type="pres">
      <dgm:prSet presAssocID="{C09B2F72-326F-424F-8737-E0A311821E1C}" presName="circ2Tx" presStyleLbl="revTx" presStyleIdx="0" presStyleCnt="0">
        <dgm:presLayoutVars>
          <dgm:chMax val="0"/>
          <dgm:chPref val="0"/>
          <dgm:bulletEnabled val="1"/>
        </dgm:presLayoutVars>
      </dgm:prSet>
      <dgm:spPr/>
    </dgm:pt>
    <dgm:pt modelId="{B543EDD4-1A6B-4367-9680-EABF28F43707}" type="pres">
      <dgm:prSet presAssocID="{DFD119C8-AD8E-455F-A169-D149BB0FB427}" presName="circ3" presStyleLbl="vennNode1" presStyleIdx="2" presStyleCnt="3" custLinFactNeighborX="5438" custLinFactNeighborY="-15306"/>
      <dgm:spPr/>
    </dgm:pt>
    <dgm:pt modelId="{0CF4BE33-19E9-420B-9D7E-70A4C2972EA8}" type="pres">
      <dgm:prSet presAssocID="{DFD119C8-AD8E-455F-A169-D149BB0FB427}" presName="circ3Tx" presStyleLbl="revTx" presStyleIdx="0" presStyleCnt="0">
        <dgm:presLayoutVars>
          <dgm:chMax val="0"/>
          <dgm:chPref val="0"/>
          <dgm:bulletEnabled val="1"/>
        </dgm:presLayoutVars>
      </dgm:prSet>
      <dgm:spPr/>
    </dgm:pt>
  </dgm:ptLst>
  <dgm:cxnLst>
    <dgm:cxn modelId="{A1BD6A1C-23A1-4148-B2B1-E6650385683E}" type="presOf" srcId="{DFD119C8-AD8E-455F-A169-D149BB0FB427}" destId="{B543EDD4-1A6B-4367-9680-EABF28F43707}" srcOrd="0" destOrd="0" presId="urn:microsoft.com/office/officeart/2005/8/layout/venn1"/>
    <dgm:cxn modelId="{19AFE051-22E0-42B2-83A4-9C4F842D75DE}" type="presOf" srcId="{18A0DC3C-2732-432B-8C0D-FC37688D7978}" destId="{5F7C021A-A041-4035-AA13-1D7889D8D639}" srcOrd="1" destOrd="0" presId="urn:microsoft.com/office/officeart/2005/8/layout/venn1"/>
    <dgm:cxn modelId="{F077DA81-9D11-42FD-940A-7EDD0E39F8E9}" srcId="{F7E423EB-1385-4F23-979B-EE7A12D54E27}" destId="{18A0DC3C-2732-432B-8C0D-FC37688D7978}" srcOrd="0" destOrd="0" parTransId="{94945C3D-C55E-4C18-9C85-809FD8D309A7}" sibTransId="{3342C002-CFE7-4AD0-A33F-C297AA1D93EF}"/>
    <dgm:cxn modelId="{83BA5A8A-71F5-4FBE-9B87-AD6430FFA13D}" type="presOf" srcId="{F7E423EB-1385-4F23-979B-EE7A12D54E27}" destId="{4356198E-A8EA-4A69-9380-D634960F13C3}" srcOrd="0" destOrd="0" presId="urn:microsoft.com/office/officeart/2005/8/layout/venn1"/>
    <dgm:cxn modelId="{8F009695-547B-4567-BA91-31C526235CD6}" type="presOf" srcId="{DFD119C8-AD8E-455F-A169-D149BB0FB427}" destId="{0CF4BE33-19E9-420B-9D7E-70A4C2972EA8}" srcOrd="1" destOrd="0" presId="urn:microsoft.com/office/officeart/2005/8/layout/venn1"/>
    <dgm:cxn modelId="{A52D6D9E-D5E6-49C1-8A09-078BA2513C4A}" srcId="{F7E423EB-1385-4F23-979B-EE7A12D54E27}" destId="{DFD119C8-AD8E-455F-A169-D149BB0FB427}" srcOrd="2" destOrd="0" parTransId="{9ABCB75E-AD8C-41C6-8E3C-66EA9133FFF6}" sibTransId="{8B632184-8CD3-4E2B-995E-7CF9975BD884}"/>
    <dgm:cxn modelId="{373050AA-3033-4767-BED3-6577B57F523B}" type="presOf" srcId="{C09B2F72-326F-424F-8737-E0A311821E1C}" destId="{3F6E1F40-89BE-456F-A7D8-5C17B34160BB}" srcOrd="1" destOrd="0" presId="urn:microsoft.com/office/officeart/2005/8/layout/venn1"/>
    <dgm:cxn modelId="{2AB71EAB-EFDA-45BD-9375-378B5CDABA82}" srcId="{F7E423EB-1385-4F23-979B-EE7A12D54E27}" destId="{C09B2F72-326F-424F-8737-E0A311821E1C}" srcOrd="1" destOrd="0" parTransId="{94DF0546-568A-437C-9B6B-B16100BA085D}" sibTransId="{2B8CA4F2-B3F5-4118-9A24-A7DCD2F5F911}"/>
    <dgm:cxn modelId="{4B9EB6B4-6301-45E5-A664-D59A62729165}" type="presOf" srcId="{C09B2F72-326F-424F-8737-E0A311821E1C}" destId="{D41D9E84-C362-447B-BAAE-63B68A30FE66}" srcOrd="0" destOrd="0" presId="urn:microsoft.com/office/officeart/2005/8/layout/venn1"/>
    <dgm:cxn modelId="{08D15CF0-C276-40A9-A553-0CA09114DE30}" type="presOf" srcId="{18A0DC3C-2732-432B-8C0D-FC37688D7978}" destId="{6FFD1F60-9D82-4C57-9573-332FEA027C62}" srcOrd="0" destOrd="0" presId="urn:microsoft.com/office/officeart/2005/8/layout/venn1"/>
    <dgm:cxn modelId="{7AA69F30-0B08-4D0E-B078-6139C17398FA}" type="presParOf" srcId="{4356198E-A8EA-4A69-9380-D634960F13C3}" destId="{6FFD1F60-9D82-4C57-9573-332FEA027C62}" srcOrd="0" destOrd="0" presId="urn:microsoft.com/office/officeart/2005/8/layout/venn1"/>
    <dgm:cxn modelId="{4D7299F3-00C0-4E9E-AEEA-B07C58B10376}" type="presParOf" srcId="{4356198E-A8EA-4A69-9380-D634960F13C3}" destId="{5F7C021A-A041-4035-AA13-1D7889D8D639}" srcOrd="1" destOrd="0" presId="urn:microsoft.com/office/officeart/2005/8/layout/venn1"/>
    <dgm:cxn modelId="{23710B0F-FCA5-4970-8D67-F4FEFF3F3B6E}" type="presParOf" srcId="{4356198E-A8EA-4A69-9380-D634960F13C3}" destId="{D41D9E84-C362-447B-BAAE-63B68A30FE66}" srcOrd="2" destOrd="0" presId="urn:microsoft.com/office/officeart/2005/8/layout/venn1"/>
    <dgm:cxn modelId="{2A7DC366-DCE6-48CE-9F60-50EC743514EE}" type="presParOf" srcId="{4356198E-A8EA-4A69-9380-D634960F13C3}" destId="{3F6E1F40-89BE-456F-A7D8-5C17B34160BB}" srcOrd="3" destOrd="0" presId="urn:microsoft.com/office/officeart/2005/8/layout/venn1"/>
    <dgm:cxn modelId="{2487FD56-46FD-4F51-8C29-147808FA6B6F}" type="presParOf" srcId="{4356198E-A8EA-4A69-9380-D634960F13C3}" destId="{B543EDD4-1A6B-4367-9680-EABF28F43707}" srcOrd="4" destOrd="0" presId="urn:microsoft.com/office/officeart/2005/8/layout/venn1"/>
    <dgm:cxn modelId="{063B15CA-A13D-4AC9-8848-847121B1CDEC}" type="presParOf" srcId="{4356198E-A8EA-4A69-9380-D634960F13C3}" destId="{0CF4BE33-19E9-420B-9D7E-70A4C2972EA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E423EB-1385-4F23-979B-EE7A12D54E27}" type="doc">
      <dgm:prSet loTypeId="urn:microsoft.com/office/officeart/2005/8/layout/venn1" loCatId="relationship" qsTypeId="urn:microsoft.com/office/officeart/2005/8/quickstyle/simple5" qsCatId="simple" csTypeId="urn:microsoft.com/office/officeart/2005/8/colors/accent1_2" csCatId="accent1" phldr="1"/>
      <dgm:spPr/>
    </dgm:pt>
    <dgm:pt modelId="{18A0DC3C-2732-432B-8C0D-FC37688D7978}">
      <dgm:prSet phldrT="[Text]" custT="1"/>
      <dgm:spPr/>
      <dgm:t>
        <a:bodyPr/>
        <a:lstStyle/>
        <a:p>
          <a:r>
            <a:rPr lang="en-US" sz="2000" dirty="0">
              <a:solidFill>
                <a:schemeClr val="bg1"/>
              </a:solidFill>
            </a:rPr>
            <a:t>Latino/a Church</a:t>
          </a:r>
        </a:p>
        <a:p>
          <a:endParaRPr lang="en-US" sz="2000" dirty="0">
            <a:solidFill>
              <a:schemeClr val="bg1"/>
            </a:solidFill>
          </a:endParaRPr>
        </a:p>
      </dgm:t>
    </dgm:pt>
    <dgm:pt modelId="{94945C3D-C55E-4C18-9C85-809FD8D309A7}" type="parTrans" cxnId="{F077DA81-9D11-42FD-940A-7EDD0E39F8E9}">
      <dgm:prSet/>
      <dgm:spPr/>
      <dgm:t>
        <a:bodyPr/>
        <a:lstStyle/>
        <a:p>
          <a:endParaRPr lang="en-US" sz="1600">
            <a:solidFill>
              <a:schemeClr val="bg1"/>
            </a:solidFill>
          </a:endParaRPr>
        </a:p>
      </dgm:t>
    </dgm:pt>
    <dgm:pt modelId="{3342C002-CFE7-4AD0-A33F-C297AA1D93EF}" type="sibTrans" cxnId="{F077DA81-9D11-42FD-940A-7EDD0E39F8E9}">
      <dgm:prSet/>
      <dgm:spPr/>
      <dgm:t>
        <a:bodyPr/>
        <a:lstStyle/>
        <a:p>
          <a:endParaRPr lang="en-US" sz="1600">
            <a:solidFill>
              <a:schemeClr val="bg1"/>
            </a:solidFill>
          </a:endParaRPr>
        </a:p>
      </dgm:t>
    </dgm:pt>
    <dgm:pt modelId="{C09B2F72-326F-424F-8737-E0A311821E1C}">
      <dgm:prSet phldrT="[Text]" custT="1"/>
      <dgm:spPr/>
      <dgm:t>
        <a:bodyPr/>
        <a:lstStyle/>
        <a:p>
          <a:br>
            <a:rPr lang="en-US" sz="2000" dirty="0">
              <a:solidFill>
                <a:schemeClr val="bg1"/>
              </a:solidFill>
            </a:rPr>
          </a:br>
          <a:r>
            <a:rPr lang="en-US" sz="2000" dirty="0">
              <a:solidFill>
                <a:schemeClr val="bg1"/>
              </a:solidFill>
            </a:rPr>
            <a:t>Catholic Church</a:t>
          </a:r>
        </a:p>
      </dgm:t>
    </dgm:pt>
    <dgm:pt modelId="{94DF0546-568A-437C-9B6B-B16100BA085D}" type="parTrans" cxnId="{2AB71EAB-EFDA-45BD-9375-378B5CDABA82}">
      <dgm:prSet/>
      <dgm:spPr/>
      <dgm:t>
        <a:bodyPr/>
        <a:lstStyle/>
        <a:p>
          <a:endParaRPr lang="en-US" sz="1600">
            <a:solidFill>
              <a:schemeClr val="bg1"/>
            </a:solidFill>
          </a:endParaRPr>
        </a:p>
      </dgm:t>
    </dgm:pt>
    <dgm:pt modelId="{2B8CA4F2-B3F5-4118-9A24-A7DCD2F5F911}" type="sibTrans" cxnId="{2AB71EAB-EFDA-45BD-9375-378B5CDABA82}">
      <dgm:prSet/>
      <dgm:spPr/>
      <dgm:t>
        <a:bodyPr/>
        <a:lstStyle/>
        <a:p>
          <a:endParaRPr lang="en-US" sz="1600">
            <a:solidFill>
              <a:schemeClr val="bg1"/>
            </a:solidFill>
          </a:endParaRPr>
        </a:p>
      </dgm:t>
    </dgm:pt>
    <dgm:pt modelId="{DFD119C8-AD8E-455F-A169-D149BB0FB427}">
      <dgm:prSet phldrT="[Text]" custT="1"/>
      <dgm:spPr/>
      <dgm:t>
        <a:bodyPr/>
        <a:lstStyle/>
        <a:p>
          <a:r>
            <a:rPr lang="en-US" sz="2000" dirty="0">
              <a:solidFill>
                <a:schemeClr val="bg1"/>
              </a:solidFill>
            </a:rPr>
            <a:t>Latin American Liberation Theology</a:t>
          </a:r>
        </a:p>
      </dgm:t>
    </dgm:pt>
    <dgm:pt modelId="{9ABCB75E-AD8C-41C6-8E3C-66EA9133FFF6}" type="parTrans" cxnId="{A52D6D9E-D5E6-49C1-8A09-078BA2513C4A}">
      <dgm:prSet/>
      <dgm:spPr/>
      <dgm:t>
        <a:bodyPr/>
        <a:lstStyle/>
        <a:p>
          <a:endParaRPr lang="en-US" sz="1600">
            <a:solidFill>
              <a:schemeClr val="bg1"/>
            </a:solidFill>
          </a:endParaRPr>
        </a:p>
      </dgm:t>
    </dgm:pt>
    <dgm:pt modelId="{8B632184-8CD3-4E2B-995E-7CF9975BD884}" type="sibTrans" cxnId="{A52D6D9E-D5E6-49C1-8A09-078BA2513C4A}">
      <dgm:prSet/>
      <dgm:spPr/>
      <dgm:t>
        <a:bodyPr/>
        <a:lstStyle/>
        <a:p>
          <a:endParaRPr lang="en-US" sz="1600">
            <a:solidFill>
              <a:schemeClr val="bg1"/>
            </a:solidFill>
          </a:endParaRPr>
        </a:p>
      </dgm:t>
    </dgm:pt>
    <dgm:pt modelId="{4BAC97B2-F137-4E34-9FEC-5BC075F12F26}">
      <dgm:prSet/>
      <dgm:spPr/>
      <dgm:t>
        <a:bodyPr/>
        <a:lstStyle/>
        <a:p>
          <a:r>
            <a:rPr lang="en-US" dirty="0">
              <a:solidFill>
                <a:schemeClr val="bg1"/>
              </a:solidFill>
            </a:rPr>
            <a:t>Evangelical/</a:t>
          </a:r>
          <a:br>
            <a:rPr lang="en-US" dirty="0">
              <a:solidFill>
                <a:schemeClr val="bg1"/>
              </a:solidFill>
            </a:rPr>
          </a:br>
          <a:r>
            <a:rPr lang="en-US" dirty="0">
              <a:solidFill>
                <a:schemeClr val="bg1"/>
              </a:solidFill>
            </a:rPr>
            <a:t>Pentecostal Church</a:t>
          </a:r>
          <a:endParaRPr lang="en-US" dirty="0"/>
        </a:p>
      </dgm:t>
    </dgm:pt>
    <dgm:pt modelId="{8CBEF9B8-B78F-4FEA-92A7-5EA861B0AEFA}" type="parTrans" cxnId="{0B3E7FB3-F27D-4B37-8337-6D9540E328D1}">
      <dgm:prSet/>
      <dgm:spPr/>
      <dgm:t>
        <a:bodyPr/>
        <a:lstStyle/>
        <a:p>
          <a:endParaRPr lang="en-US"/>
        </a:p>
      </dgm:t>
    </dgm:pt>
    <dgm:pt modelId="{FF76E4CF-9129-4AF2-96C0-D8536954AF5A}" type="sibTrans" cxnId="{0B3E7FB3-F27D-4B37-8337-6D9540E328D1}">
      <dgm:prSet/>
      <dgm:spPr/>
      <dgm:t>
        <a:bodyPr/>
        <a:lstStyle/>
        <a:p>
          <a:endParaRPr lang="en-US"/>
        </a:p>
      </dgm:t>
    </dgm:pt>
    <dgm:pt modelId="{4356198E-A8EA-4A69-9380-D634960F13C3}" type="pres">
      <dgm:prSet presAssocID="{F7E423EB-1385-4F23-979B-EE7A12D54E27}" presName="compositeShape" presStyleCnt="0">
        <dgm:presLayoutVars>
          <dgm:chMax val="7"/>
          <dgm:dir/>
          <dgm:resizeHandles val="exact"/>
        </dgm:presLayoutVars>
      </dgm:prSet>
      <dgm:spPr/>
    </dgm:pt>
    <dgm:pt modelId="{6FFD1F60-9D82-4C57-9573-332FEA027C62}" type="pres">
      <dgm:prSet presAssocID="{18A0DC3C-2732-432B-8C0D-FC37688D7978}" presName="circ1" presStyleLbl="vennNode1" presStyleIdx="0" presStyleCnt="4" custLinFactNeighborX="806" custLinFactNeighborY="7049"/>
      <dgm:spPr/>
    </dgm:pt>
    <dgm:pt modelId="{5F7C021A-A041-4035-AA13-1D7889D8D639}" type="pres">
      <dgm:prSet presAssocID="{18A0DC3C-2732-432B-8C0D-FC37688D7978}" presName="circ1Tx" presStyleLbl="revTx" presStyleIdx="0" presStyleCnt="0">
        <dgm:presLayoutVars>
          <dgm:chMax val="0"/>
          <dgm:chPref val="0"/>
          <dgm:bulletEnabled val="1"/>
        </dgm:presLayoutVars>
      </dgm:prSet>
      <dgm:spPr/>
    </dgm:pt>
    <dgm:pt modelId="{D41D9E84-C362-447B-BAAE-63B68A30FE66}" type="pres">
      <dgm:prSet presAssocID="{C09B2F72-326F-424F-8737-E0A311821E1C}" presName="circ2" presStyleLbl="vennNode1" presStyleIdx="1" presStyleCnt="4" custLinFactNeighborX="-1813" custLinFactNeighborY="-12084"/>
      <dgm:spPr/>
    </dgm:pt>
    <dgm:pt modelId="{3F6E1F40-89BE-456F-A7D8-5C17B34160BB}" type="pres">
      <dgm:prSet presAssocID="{C09B2F72-326F-424F-8737-E0A311821E1C}" presName="circ2Tx" presStyleLbl="revTx" presStyleIdx="0" presStyleCnt="0">
        <dgm:presLayoutVars>
          <dgm:chMax val="0"/>
          <dgm:chPref val="0"/>
          <dgm:bulletEnabled val="1"/>
        </dgm:presLayoutVars>
      </dgm:prSet>
      <dgm:spPr/>
    </dgm:pt>
    <dgm:pt modelId="{B543EDD4-1A6B-4367-9680-EABF28F43707}" type="pres">
      <dgm:prSet presAssocID="{DFD119C8-AD8E-455F-A169-D149BB0FB427}" presName="circ3" presStyleLbl="vennNode1" presStyleIdx="2" presStyleCnt="4" custLinFactNeighborX="10782" custLinFactNeighborY="-12981"/>
      <dgm:spPr/>
    </dgm:pt>
    <dgm:pt modelId="{0CF4BE33-19E9-420B-9D7E-70A4C2972EA8}" type="pres">
      <dgm:prSet presAssocID="{DFD119C8-AD8E-455F-A169-D149BB0FB427}" presName="circ3Tx" presStyleLbl="revTx" presStyleIdx="0" presStyleCnt="0">
        <dgm:presLayoutVars>
          <dgm:chMax val="0"/>
          <dgm:chPref val="0"/>
          <dgm:bulletEnabled val="1"/>
        </dgm:presLayoutVars>
      </dgm:prSet>
      <dgm:spPr/>
    </dgm:pt>
    <dgm:pt modelId="{9D1FF4CA-D1A4-46A7-A126-0F0C8DBF586A}" type="pres">
      <dgm:prSet presAssocID="{4BAC97B2-F137-4E34-9FEC-5BC075F12F26}" presName="circ4" presStyleLbl="vennNode1" presStyleIdx="3" presStyleCnt="4" custLinFactNeighborX="-1162" custLinFactNeighborY="-17196"/>
      <dgm:spPr/>
    </dgm:pt>
    <dgm:pt modelId="{F2496D8B-349B-4603-8CF5-D5E1F9868029}" type="pres">
      <dgm:prSet presAssocID="{4BAC97B2-F137-4E34-9FEC-5BC075F12F26}" presName="circ4Tx" presStyleLbl="revTx" presStyleIdx="0" presStyleCnt="0">
        <dgm:presLayoutVars>
          <dgm:chMax val="0"/>
          <dgm:chPref val="0"/>
          <dgm:bulletEnabled val="1"/>
        </dgm:presLayoutVars>
      </dgm:prSet>
      <dgm:spPr/>
    </dgm:pt>
  </dgm:ptLst>
  <dgm:cxnLst>
    <dgm:cxn modelId="{A1BD6A1C-23A1-4148-B2B1-E6650385683E}" type="presOf" srcId="{DFD119C8-AD8E-455F-A169-D149BB0FB427}" destId="{B543EDD4-1A6B-4367-9680-EABF28F43707}" srcOrd="0" destOrd="0" presId="urn:microsoft.com/office/officeart/2005/8/layout/venn1"/>
    <dgm:cxn modelId="{0CA75031-6759-49D4-ACE1-C11FDE489F6F}" type="presOf" srcId="{4BAC97B2-F137-4E34-9FEC-5BC075F12F26}" destId="{F2496D8B-349B-4603-8CF5-D5E1F9868029}" srcOrd="1" destOrd="0" presId="urn:microsoft.com/office/officeart/2005/8/layout/venn1"/>
    <dgm:cxn modelId="{19AFE051-22E0-42B2-83A4-9C4F842D75DE}" type="presOf" srcId="{18A0DC3C-2732-432B-8C0D-FC37688D7978}" destId="{5F7C021A-A041-4035-AA13-1D7889D8D639}" srcOrd="1" destOrd="0" presId="urn:microsoft.com/office/officeart/2005/8/layout/venn1"/>
    <dgm:cxn modelId="{F077DA81-9D11-42FD-940A-7EDD0E39F8E9}" srcId="{F7E423EB-1385-4F23-979B-EE7A12D54E27}" destId="{18A0DC3C-2732-432B-8C0D-FC37688D7978}" srcOrd="0" destOrd="0" parTransId="{94945C3D-C55E-4C18-9C85-809FD8D309A7}" sibTransId="{3342C002-CFE7-4AD0-A33F-C297AA1D93EF}"/>
    <dgm:cxn modelId="{83BA5A8A-71F5-4FBE-9B87-AD6430FFA13D}" type="presOf" srcId="{F7E423EB-1385-4F23-979B-EE7A12D54E27}" destId="{4356198E-A8EA-4A69-9380-D634960F13C3}" srcOrd="0" destOrd="0" presId="urn:microsoft.com/office/officeart/2005/8/layout/venn1"/>
    <dgm:cxn modelId="{8F009695-547B-4567-BA91-31C526235CD6}" type="presOf" srcId="{DFD119C8-AD8E-455F-A169-D149BB0FB427}" destId="{0CF4BE33-19E9-420B-9D7E-70A4C2972EA8}" srcOrd="1" destOrd="0" presId="urn:microsoft.com/office/officeart/2005/8/layout/venn1"/>
    <dgm:cxn modelId="{A52D6D9E-D5E6-49C1-8A09-078BA2513C4A}" srcId="{F7E423EB-1385-4F23-979B-EE7A12D54E27}" destId="{DFD119C8-AD8E-455F-A169-D149BB0FB427}" srcOrd="2" destOrd="0" parTransId="{9ABCB75E-AD8C-41C6-8E3C-66EA9133FFF6}" sibTransId="{8B632184-8CD3-4E2B-995E-7CF9975BD884}"/>
    <dgm:cxn modelId="{373050AA-3033-4767-BED3-6577B57F523B}" type="presOf" srcId="{C09B2F72-326F-424F-8737-E0A311821E1C}" destId="{3F6E1F40-89BE-456F-A7D8-5C17B34160BB}" srcOrd="1" destOrd="0" presId="urn:microsoft.com/office/officeart/2005/8/layout/venn1"/>
    <dgm:cxn modelId="{2AB71EAB-EFDA-45BD-9375-378B5CDABA82}" srcId="{F7E423EB-1385-4F23-979B-EE7A12D54E27}" destId="{C09B2F72-326F-424F-8737-E0A311821E1C}" srcOrd="1" destOrd="0" parTransId="{94DF0546-568A-437C-9B6B-B16100BA085D}" sibTransId="{2B8CA4F2-B3F5-4118-9A24-A7DCD2F5F911}"/>
    <dgm:cxn modelId="{0B3E7FB3-F27D-4B37-8337-6D9540E328D1}" srcId="{F7E423EB-1385-4F23-979B-EE7A12D54E27}" destId="{4BAC97B2-F137-4E34-9FEC-5BC075F12F26}" srcOrd="3" destOrd="0" parTransId="{8CBEF9B8-B78F-4FEA-92A7-5EA861B0AEFA}" sibTransId="{FF76E4CF-9129-4AF2-96C0-D8536954AF5A}"/>
    <dgm:cxn modelId="{4B9EB6B4-6301-45E5-A664-D59A62729165}" type="presOf" srcId="{C09B2F72-326F-424F-8737-E0A311821E1C}" destId="{D41D9E84-C362-447B-BAAE-63B68A30FE66}" srcOrd="0" destOrd="0" presId="urn:microsoft.com/office/officeart/2005/8/layout/venn1"/>
    <dgm:cxn modelId="{15315DCD-B001-420C-9D68-10FB7CDD269B}" type="presOf" srcId="{4BAC97B2-F137-4E34-9FEC-5BC075F12F26}" destId="{9D1FF4CA-D1A4-46A7-A126-0F0C8DBF586A}" srcOrd="0" destOrd="0" presId="urn:microsoft.com/office/officeart/2005/8/layout/venn1"/>
    <dgm:cxn modelId="{08D15CF0-C276-40A9-A553-0CA09114DE30}" type="presOf" srcId="{18A0DC3C-2732-432B-8C0D-FC37688D7978}" destId="{6FFD1F60-9D82-4C57-9573-332FEA027C62}" srcOrd="0" destOrd="0" presId="urn:microsoft.com/office/officeart/2005/8/layout/venn1"/>
    <dgm:cxn modelId="{7AA69F30-0B08-4D0E-B078-6139C17398FA}" type="presParOf" srcId="{4356198E-A8EA-4A69-9380-D634960F13C3}" destId="{6FFD1F60-9D82-4C57-9573-332FEA027C62}" srcOrd="0" destOrd="0" presId="urn:microsoft.com/office/officeart/2005/8/layout/venn1"/>
    <dgm:cxn modelId="{4D7299F3-00C0-4E9E-AEEA-B07C58B10376}" type="presParOf" srcId="{4356198E-A8EA-4A69-9380-D634960F13C3}" destId="{5F7C021A-A041-4035-AA13-1D7889D8D639}" srcOrd="1" destOrd="0" presId="urn:microsoft.com/office/officeart/2005/8/layout/venn1"/>
    <dgm:cxn modelId="{23710B0F-FCA5-4970-8D67-F4FEFF3F3B6E}" type="presParOf" srcId="{4356198E-A8EA-4A69-9380-D634960F13C3}" destId="{D41D9E84-C362-447B-BAAE-63B68A30FE66}" srcOrd="2" destOrd="0" presId="urn:microsoft.com/office/officeart/2005/8/layout/venn1"/>
    <dgm:cxn modelId="{2A7DC366-DCE6-48CE-9F60-50EC743514EE}" type="presParOf" srcId="{4356198E-A8EA-4A69-9380-D634960F13C3}" destId="{3F6E1F40-89BE-456F-A7D8-5C17B34160BB}" srcOrd="3" destOrd="0" presId="urn:microsoft.com/office/officeart/2005/8/layout/venn1"/>
    <dgm:cxn modelId="{2487FD56-46FD-4F51-8C29-147808FA6B6F}" type="presParOf" srcId="{4356198E-A8EA-4A69-9380-D634960F13C3}" destId="{B543EDD4-1A6B-4367-9680-EABF28F43707}" srcOrd="4" destOrd="0" presId="urn:microsoft.com/office/officeart/2005/8/layout/venn1"/>
    <dgm:cxn modelId="{063B15CA-A13D-4AC9-8848-847121B1CDEC}" type="presParOf" srcId="{4356198E-A8EA-4A69-9380-D634960F13C3}" destId="{0CF4BE33-19E9-420B-9D7E-70A4C2972EA8}" srcOrd="5" destOrd="0" presId="urn:microsoft.com/office/officeart/2005/8/layout/venn1"/>
    <dgm:cxn modelId="{6A4EBABE-7837-47C1-8914-F193C30BC4DC}" type="presParOf" srcId="{4356198E-A8EA-4A69-9380-D634960F13C3}" destId="{9D1FF4CA-D1A4-46A7-A126-0F0C8DBF586A}" srcOrd="6" destOrd="0" presId="urn:microsoft.com/office/officeart/2005/8/layout/venn1"/>
    <dgm:cxn modelId="{93118A94-104E-486B-A9C0-CD8594EB8508}" type="presParOf" srcId="{4356198E-A8EA-4A69-9380-D634960F13C3}" destId="{F2496D8B-349B-4603-8CF5-D5E1F9868029}"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1FB6D-E115-469E-8843-C786698DA23E}">
      <dsp:nvSpPr>
        <dsp:cNvPr id="0" name=""/>
        <dsp:cNvSpPr/>
      </dsp:nvSpPr>
      <dsp:spPr>
        <a:xfrm>
          <a:off x="3737428" y="0"/>
          <a:ext cx="1494971" cy="922055"/>
        </a:xfrm>
        <a:prstGeom prst="trapezoid">
          <a:avLst>
            <a:gd name="adj" fmla="val 81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dirty="0">
            <a:solidFill>
              <a:schemeClr val="bg1"/>
            </a:solidFill>
          </a:endParaRPr>
        </a:p>
        <a:p>
          <a:pPr marL="0" lvl="0" indent="0" algn="ctr" defTabSz="1022350">
            <a:lnSpc>
              <a:spcPct val="90000"/>
            </a:lnSpc>
            <a:spcBef>
              <a:spcPct val="0"/>
            </a:spcBef>
            <a:spcAft>
              <a:spcPct val="35000"/>
            </a:spcAft>
            <a:buNone/>
          </a:pPr>
          <a:r>
            <a:rPr lang="en-US" sz="2800" kern="1200" dirty="0">
              <a:solidFill>
                <a:schemeClr val="bg1"/>
              </a:solidFill>
            </a:rPr>
            <a:t>Create</a:t>
          </a:r>
        </a:p>
      </dsp:txBody>
      <dsp:txXfrm>
        <a:off x="3737428" y="0"/>
        <a:ext cx="1494971" cy="922055"/>
      </dsp:txXfrm>
    </dsp:sp>
    <dsp:sp modelId="{1D30B04B-1227-4361-B9AC-442DC5089CF9}">
      <dsp:nvSpPr>
        <dsp:cNvPr id="0" name=""/>
        <dsp:cNvSpPr/>
      </dsp:nvSpPr>
      <dsp:spPr>
        <a:xfrm>
          <a:off x="2989942" y="922055"/>
          <a:ext cx="2989942" cy="922055"/>
        </a:xfrm>
        <a:prstGeom prst="trapezoid">
          <a:avLst>
            <a:gd name="adj" fmla="val 81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bg1"/>
              </a:solidFill>
            </a:rPr>
            <a:t>Evaluate</a:t>
          </a:r>
        </a:p>
      </dsp:txBody>
      <dsp:txXfrm>
        <a:off x="3513182" y="922055"/>
        <a:ext cx="1943462" cy="922055"/>
      </dsp:txXfrm>
    </dsp:sp>
    <dsp:sp modelId="{062903FB-F73B-4F03-8AD9-9959BCA192DA}">
      <dsp:nvSpPr>
        <dsp:cNvPr id="0" name=""/>
        <dsp:cNvSpPr/>
      </dsp:nvSpPr>
      <dsp:spPr>
        <a:xfrm>
          <a:off x="2242457" y="1844111"/>
          <a:ext cx="4484913" cy="922055"/>
        </a:xfrm>
        <a:prstGeom prst="trapezoid">
          <a:avLst>
            <a:gd name="adj" fmla="val 81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a:solidFill>
                <a:schemeClr val="bg1"/>
              </a:solidFill>
            </a:rPr>
            <a:t>Analyze</a:t>
          </a:r>
          <a:endParaRPr lang="en-US" sz="3900" kern="1200" dirty="0">
            <a:solidFill>
              <a:schemeClr val="bg1"/>
            </a:solidFill>
          </a:endParaRPr>
        </a:p>
      </dsp:txBody>
      <dsp:txXfrm>
        <a:off x="3027316" y="1844111"/>
        <a:ext cx="2915194" cy="922055"/>
      </dsp:txXfrm>
    </dsp:sp>
    <dsp:sp modelId="{1ADC77E6-DB09-4CB7-A40F-8D59697B6627}">
      <dsp:nvSpPr>
        <dsp:cNvPr id="0" name=""/>
        <dsp:cNvSpPr/>
      </dsp:nvSpPr>
      <dsp:spPr>
        <a:xfrm>
          <a:off x="1494971" y="2766167"/>
          <a:ext cx="5979885" cy="922055"/>
        </a:xfrm>
        <a:prstGeom prst="trapezoid">
          <a:avLst>
            <a:gd name="adj" fmla="val 81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bg1"/>
              </a:solidFill>
            </a:rPr>
            <a:t>Apply</a:t>
          </a:r>
        </a:p>
      </dsp:txBody>
      <dsp:txXfrm>
        <a:off x="2541451" y="2766167"/>
        <a:ext cx="3886925" cy="922055"/>
      </dsp:txXfrm>
    </dsp:sp>
    <dsp:sp modelId="{CDA86F5D-30E1-4FFB-9689-50D92B8BC79E}">
      <dsp:nvSpPr>
        <dsp:cNvPr id="0" name=""/>
        <dsp:cNvSpPr/>
      </dsp:nvSpPr>
      <dsp:spPr>
        <a:xfrm>
          <a:off x="747485" y="3688223"/>
          <a:ext cx="7474856" cy="922055"/>
        </a:xfrm>
        <a:prstGeom prst="trapezoid">
          <a:avLst>
            <a:gd name="adj" fmla="val 81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bg1"/>
              </a:solidFill>
            </a:rPr>
            <a:t>Understand</a:t>
          </a:r>
        </a:p>
      </dsp:txBody>
      <dsp:txXfrm>
        <a:off x="2055585" y="3688223"/>
        <a:ext cx="4858656" cy="922055"/>
      </dsp:txXfrm>
    </dsp:sp>
    <dsp:sp modelId="{0B8246E6-3797-4297-A362-1F0E8807BDF0}">
      <dsp:nvSpPr>
        <dsp:cNvPr id="0" name=""/>
        <dsp:cNvSpPr/>
      </dsp:nvSpPr>
      <dsp:spPr>
        <a:xfrm>
          <a:off x="0" y="4610279"/>
          <a:ext cx="8969828" cy="922055"/>
        </a:xfrm>
        <a:prstGeom prst="trapezoid">
          <a:avLst>
            <a:gd name="adj" fmla="val 81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bg1"/>
              </a:solidFill>
            </a:rPr>
            <a:t>Remember</a:t>
          </a:r>
        </a:p>
      </dsp:txBody>
      <dsp:txXfrm>
        <a:off x="1569719" y="4610279"/>
        <a:ext cx="5830388" cy="922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883B3-2B6A-4593-982D-C0AC014A2B8B}">
      <dsp:nvSpPr>
        <dsp:cNvPr id="0" name=""/>
        <dsp:cNvSpPr/>
      </dsp:nvSpPr>
      <dsp:spPr>
        <a:xfrm>
          <a:off x="3093892" y="1866681"/>
          <a:ext cx="2372632" cy="205242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Jesus</a:t>
          </a:r>
        </a:p>
      </dsp:txBody>
      <dsp:txXfrm>
        <a:off x="3487070" y="2206796"/>
        <a:ext cx="1586276" cy="1372193"/>
      </dsp:txXfrm>
    </dsp:sp>
    <dsp:sp modelId="{BEEDB957-ABA2-443E-B014-870F02AAFDDF}">
      <dsp:nvSpPr>
        <dsp:cNvPr id="0" name=""/>
        <dsp:cNvSpPr/>
      </dsp:nvSpPr>
      <dsp:spPr>
        <a:xfrm>
          <a:off x="4579616" y="884735"/>
          <a:ext cx="895187" cy="771322"/>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9C3ACCEA-93BA-4C4C-AE8B-CC136837B963}">
      <dsp:nvSpPr>
        <dsp:cNvPr id="0" name=""/>
        <dsp:cNvSpPr/>
      </dsp:nvSpPr>
      <dsp:spPr>
        <a:xfrm>
          <a:off x="3312445" y="0"/>
          <a:ext cx="1944355" cy="168209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Contemplative</a:t>
          </a:r>
        </a:p>
      </dsp:txBody>
      <dsp:txXfrm>
        <a:off x="3634666" y="278759"/>
        <a:ext cx="1299913" cy="1124578"/>
      </dsp:txXfrm>
    </dsp:sp>
    <dsp:sp modelId="{52C6F277-6400-427B-BB08-4B9AE3606BED}">
      <dsp:nvSpPr>
        <dsp:cNvPr id="0" name=""/>
        <dsp:cNvSpPr/>
      </dsp:nvSpPr>
      <dsp:spPr>
        <a:xfrm>
          <a:off x="5624369" y="2326696"/>
          <a:ext cx="895187" cy="771322"/>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C225A67E-7774-4E5C-B207-56D2942261C3}">
      <dsp:nvSpPr>
        <dsp:cNvPr id="0" name=""/>
        <dsp:cNvSpPr/>
      </dsp:nvSpPr>
      <dsp:spPr>
        <a:xfrm>
          <a:off x="5095645" y="1034601"/>
          <a:ext cx="1944355" cy="168209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Holiness</a:t>
          </a:r>
        </a:p>
      </dsp:txBody>
      <dsp:txXfrm>
        <a:off x="5417866" y="1313360"/>
        <a:ext cx="1299913" cy="1124578"/>
      </dsp:txXfrm>
    </dsp:sp>
    <dsp:sp modelId="{2C25BEB6-91B0-4653-9538-13437F38DAD4}">
      <dsp:nvSpPr>
        <dsp:cNvPr id="0" name=""/>
        <dsp:cNvSpPr/>
      </dsp:nvSpPr>
      <dsp:spPr>
        <a:xfrm>
          <a:off x="4898616" y="3954401"/>
          <a:ext cx="895187" cy="771322"/>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DB33F4BF-708C-4B33-8821-35A7921C0CAA}">
      <dsp:nvSpPr>
        <dsp:cNvPr id="0" name=""/>
        <dsp:cNvSpPr/>
      </dsp:nvSpPr>
      <dsp:spPr>
        <a:xfrm>
          <a:off x="5095645" y="3068508"/>
          <a:ext cx="1944355" cy="168209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Charismatic</a:t>
          </a:r>
        </a:p>
      </dsp:txBody>
      <dsp:txXfrm>
        <a:off x="5417866" y="3347267"/>
        <a:ext cx="1299913" cy="1124578"/>
      </dsp:txXfrm>
    </dsp:sp>
    <dsp:sp modelId="{139A52A4-EC3F-48CC-A8E0-47815DBF9469}">
      <dsp:nvSpPr>
        <dsp:cNvPr id="0" name=""/>
        <dsp:cNvSpPr/>
      </dsp:nvSpPr>
      <dsp:spPr>
        <a:xfrm>
          <a:off x="3098307" y="4123362"/>
          <a:ext cx="895187" cy="771322"/>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230CA3CF-A876-4F40-A6BE-F6AA096F4E88}">
      <dsp:nvSpPr>
        <dsp:cNvPr id="0" name=""/>
        <dsp:cNvSpPr/>
      </dsp:nvSpPr>
      <dsp:spPr>
        <a:xfrm>
          <a:off x="3312445" y="4104267"/>
          <a:ext cx="1944355" cy="168209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Social Justice</a:t>
          </a:r>
        </a:p>
      </dsp:txBody>
      <dsp:txXfrm>
        <a:off x="3634666" y="4383026"/>
        <a:ext cx="1299913" cy="1124578"/>
      </dsp:txXfrm>
    </dsp:sp>
    <dsp:sp modelId="{C4368FA1-4684-47CF-9A50-56D7EC9011F8}">
      <dsp:nvSpPr>
        <dsp:cNvPr id="0" name=""/>
        <dsp:cNvSpPr/>
      </dsp:nvSpPr>
      <dsp:spPr>
        <a:xfrm>
          <a:off x="2036445" y="2681979"/>
          <a:ext cx="895187" cy="771322"/>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1883DB41-28E8-47A0-8783-92E2AB7540B9}">
      <dsp:nvSpPr>
        <dsp:cNvPr id="0" name=""/>
        <dsp:cNvSpPr/>
      </dsp:nvSpPr>
      <dsp:spPr>
        <a:xfrm>
          <a:off x="1520967" y="3069666"/>
          <a:ext cx="1944355" cy="168209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Evangelical</a:t>
          </a:r>
        </a:p>
      </dsp:txBody>
      <dsp:txXfrm>
        <a:off x="1843188" y="3348425"/>
        <a:ext cx="1299913" cy="1124578"/>
      </dsp:txXfrm>
    </dsp:sp>
    <dsp:sp modelId="{572DFC71-A11E-4394-A70C-AE45DB1E5AE6}">
      <dsp:nvSpPr>
        <dsp:cNvPr id="0" name=""/>
        <dsp:cNvSpPr/>
      </dsp:nvSpPr>
      <dsp:spPr>
        <a:xfrm>
          <a:off x="1520967" y="1032287"/>
          <a:ext cx="1944355" cy="168209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Incarnational</a:t>
          </a:r>
        </a:p>
      </dsp:txBody>
      <dsp:txXfrm>
        <a:off x="1843188" y="1311046"/>
        <a:ext cx="1299913" cy="1124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D172D-1FAC-46B2-BE64-F009D0EAAE73}">
      <dsp:nvSpPr>
        <dsp:cNvPr id="0" name=""/>
        <dsp:cNvSpPr/>
      </dsp:nvSpPr>
      <dsp:spPr>
        <a:xfrm>
          <a:off x="2938049" y="45259"/>
          <a:ext cx="2353500" cy="235350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Class</a:t>
          </a:r>
        </a:p>
        <a:p>
          <a:pPr marL="0" lvl="0" indent="0" algn="ctr" defTabSz="577850">
            <a:lnSpc>
              <a:spcPct val="90000"/>
            </a:lnSpc>
            <a:spcBef>
              <a:spcPct val="0"/>
            </a:spcBef>
            <a:spcAft>
              <a:spcPct val="35000"/>
            </a:spcAft>
            <a:buNone/>
          </a:pPr>
          <a:r>
            <a:rPr lang="en-US" sz="1300" kern="1200" dirty="0"/>
            <a:t>Consciousness</a:t>
          </a:r>
        </a:p>
      </dsp:txBody>
      <dsp:txXfrm>
        <a:off x="3209607" y="362077"/>
        <a:ext cx="1810385" cy="746783"/>
      </dsp:txXfrm>
    </dsp:sp>
    <dsp:sp modelId="{4F7317B2-17C8-45FD-B160-84CE8241577C}">
      <dsp:nvSpPr>
        <dsp:cNvPr id="0" name=""/>
        <dsp:cNvSpPr/>
      </dsp:nvSpPr>
      <dsp:spPr>
        <a:xfrm>
          <a:off x="3979021" y="1086231"/>
          <a:ext cx="2353500" cy="235350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Class</a:t>
          </a:r>
        </a:p>
        <a:p>
          <a:pPr marL="0" lvl="0" indent="0" algn="ctr" defTabSz="577850">
            <a:lnSpc>
              <a:spcPct val="90000"/>
            </a:lnSpc>
            <a:spcBef>
              <a:spcPct val="0"/>
            </a:spcBef>
            <a:spcAft>
              <a:spcPct val="35000"/>
            </a:spcAft>
            <a:buNone/>
          </a:pPr>
          <a:r>
            <a:rPr lang="en-US" sz="1300" kern="1200" dirty="0"/>
            <a:t>Access</a:t>
          </a:r>
        </a:p>
      </dsp:txBody>
      <dsp:txXfrm>
        <a:off x="5246290" y="1357788"/>
        <a:ext cx="905192" cy="1810385"/>
      </dsp:txXfrm>
    </dsp:sp>
    <dsp:sp modelId="{B954E9E7-7B3E-415C-B054-4A1DF3458EC5}">
      <dsp:nvSpPr>
        <dsp:cNvPr id="0" name=""/>
        <dsp:cNvSpPr/>
      </dsp:nvSpPr>
      <dsp:spPr>
        <a:xfrm>
          <a:off x="2938049" y="2127202"/>
          <a:ext cx="2353500" cy="235350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Class</a:t>
          </a:r>
        </a:p>
        <a:p>
          <a:pPr marL="0" lvl="0" indent="0" algn="ctr" defTabSz="577850">
            <a:lnSpc>
              <a:spcPct val="90000"/>
            </a:lnSpc>
            <a:spcBef>
              <a:spcPct val="0"/>
            </a:spcBef>
            <a:spcAft>
              <a:spcPct val="35000"/>
            </a:spcAft>
            <a:buNone/>
          </a:pPr>
          <a:r>
            <a:rPr lang="en-US" sz="1300" kern="1200" dirty="0"/>
            <a:t>Identification</a:t>
          </a:r>
        </a:p>
      </dsp:txBody>
      <dsp:txXfrm>
        <a:off x="3209607" y="3417102"/>
        <a:ext cx="1810385" cy="746783"/>
      </dsp:txXfrm>
    </dsp:sp>
    <dsp:sp modelId="{72DD1B37-7A09-4DF9-AD35-8B485335137A}">
      <dsp:nvSpPr>
        <dsp:cNvPr id="0" name=""/>
        <dsp:cNvSpPr/>
      </dsp:nvSpPr>
      <dsp:spPr>
        <a:xfrm>
          <a:off x="1897078" y="1086231"/>
          <a:ext cx="2353500" cy="235350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Class</a:t>
          </a:r>
        </a:p>
        <a:p>
          <a:pPr marL="0" lvl="0" indent="0" algn="ctr" defTabSz="577850">
            <a:lnSpc>
              <a:spcPct val="90000"/>
            </a:lnSpc>
            <a:spcBef>
              <a:spcPct val="0"/>
            </a:spcBef>
            <a:spcAft>
              <a:spcPct val="35000"/>
            </a:spcAft>
            <a:buNone/>
          </a:pPr>
          <a:r>
            <a:rPr lang="en-US" sz="1300" kern="1200" dirty="0"/>
            <a:t>Background</a:t>
          </a:r>
        </a:p>
      </dsp:txBody>
      <dsp:txXfrm>
        <a:off x="2078116" y="1357788"/>
        <a:ext cx="905192" cy="18103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7DCC2-EC5F-45A9-B87B-86DE9BA4E0AD}">
      <dsp:nvSpPr>
        <dsp:cNvPr id="0" name=""/>
        <dsp:cNvSpPr/>
      </dsp:nvSpPr>
      <dsp:spPr>
        <a:xfrm>
          <a:off x="2608542" y="0"/>
          <a:ext cx="1304271" cy="965579"/>
        </a:xfrm>
        <a:prstGeom prst="trapezoid">
          <a:avLst>
            <a:gd name="adj" fmla="val 6753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br>
            <a:rPr lang="en-US" sz="3200" kern="1200" dirty="0">
              <a:solidFill>
                <a:schemeClr val="bg1"/>
              </a:solidFill>
            </a:rPr>
          </a:br>
          <a:r>
            <a:rPr lang="en-US" sz="1600" kern="1200" dirty="0">
              <a:solidFill>
                <a:schemeClr val="bg1"/>
              </a:solidFill>
            </a:rPr>
            <a:t>Self </a:t>
          </a:r>
          <a:br>
            <a:rPr lang="en-US" sz="1600" kern="1200" dirty="0">
              <a:solidFill>
                <a:schemeClr val="bg1"/>
              </a:solidFill>
            </a:rPr>
          </a:br>
          <a:r>
            <a:rPr lang="en-US" sz="1500" kern="1200" dirty="0">
              <a:solidFill>
                <a:schemeClr val="bg1"/>
              </a:solidFill>
            </a:rPr>
            <a:t>Actualizatio</a:t>
          </a:r>
          <a:r>
            <a:rPr lang="en-US" sz="1600" kern="1200" dirty="0">
              <a:solidFill>
                <a:schemeClr val="bg1"/>
              </a:solidFill>
            </a:rPr>
            <a:t>n</a:t>
          </a:r>
          <a:endParaRPr lang="en-US" sz="1800" kern="1200" dirty="0">
            <a:solidFill>
              <a:schemeClr val="bg1"/>
            </a:solidFill>
          </a:endParaRPr>
        </a:p>
      </dsp:txBody>
      <dsp:txXfrm>
        <a:off x="2608542" y="0"/>
        <a:ext cx="1304271" cy="965579"/>
      </dsp:txXfrm>
    </dsp:sp>
    <dsp:sp modelId="{E2C28AAD-DA43-4D5A-AE20-662E54773855}">
      <dsp:nvSpPr>
        <dsp:cNvPr id="0" name=""/>
        <dsp:cNvSpPr/>
      </dsp:nvSpPr>
      <dsp:spPr>
        <a:xfrm>
          <a:off x="1956406" y="965579"/>
          <a:ext cx="2608542" cy="965579"/>
        </a:xfrm>
        <a:prstGeom prst="trapezoid">
          <a:avLst>
            <a:gd name="adj" fmla="val 6753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rPr>
            <a:t>Self-Esteem</a:t>
          </a:r>
          <a:br>
            <a:rPr lang="en-US" sz="2300" kern="1200" dirty="0">
              <a:solidFill>
                <a:schemeClr val="bg1"/>
              </a:solidFill>
            </a:rPr>
          </a:br>
          <a:r>
            <a:rPr lang="en-US" sz="1600" kern="1200" dirty="0">
              <a:solidFill>
                <a:schemeClr val="bg1"/>
              </a:solidFill>
            </a:rPr>
            <a:t>(recognition, status, projects)</a:t>
          </a:r>
          <a:endParaRPr lang="en-US" sz="2300" kern="1200" dirty="0">
            <a:solidFill>
              <a:schemeClr val="bg1"/>
            </a:solidFill>
          </a:endParaRPr>
        </a:p>
      </dsp:txBody>
      <dsp:txXfrm>
        <a:off x="2412901" y="965579"/>
        <a:ext cx="1695552" cy="965579"/>
      </dsp:txXfrm>
    </dsp:sp>
    <dsp:sp modelId="{4D7DA158-1C17-4673-8F14-78D5911926E7}">
      <dsp:nvSpPr>
        <dsp:cNvPr id="0" name=""/>
        <dsp:cNvSpPr/>
      </dsp:nvSpPr>
      <dsp:spPr>
        <a:xfrm>
          <a:off x="1304271" y="1931158"/>
          <a:ext cx="3912813" cy="965579"/>
        </a:xfrm>
        <a:prstGeom prst="trapezoid">
          <a:avLst>
            <a:gd name="adj" fmla="val 6753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rPr>
            <a:t>Belongingness &amp; Love</a:t>
          </a:r>
        </a:p>
      </dsp:txBody>
      <dsp:txXfrm>
        <a:off x="1989013" y="1931158"/>
        <a:ext cx="2543328" cy="965579"/>
      </dsp:txXfrm>
    </dsp:sp>
    <dsp:sp modelId="{F0892D88-4B98-4DB3-A82B-457225A8460A}">
      <dsp:nvSpPr>
        <dsp:cNvPr id="0" name=""/>
        <dsp:cNvSpPr/>
      </dsp:nvSpPr>
      <dsp:spPr>
        <a:xfrm>
          <a:off x="652135" y="2896738"/>
          <a:ext cx="5217084" cy="965579"/>
        </a:xfrm>
        <a:prstGeom prst="trapezoid">
          <a:avLst>
            <a:gd name="adj" fmla="val 6753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rPr>
            <a:t>Safety/Security</a:t>
          </a:r>
          <a:br>
            <a:rPr lang="en-US" sz="1400" kern="1200" dirty="0">
              <a:solidFill>
                <a:schemeClr val="bg1"/>
              </a:solidFill>
            </a:rPr>
          </a:br>
          <a:r>
            <a:rPr lang="en-US" sz="1600" kern="1200" dirty="0">
              <a:solidFill>
                <a:schemeClr val="bg1"/>
              </a:solidFill>
            </a:rPr>
            <a:t>(protection from violence &amp; trauma)</a:t>
          </a:r>
          <a:endParaRPr lang="en-US" sz="2400" kern="1200" dirty="0">
            <a:solidFill>
              <a:schemeClr val="bg1"/>
            </a:solidFill>
          </a:endParaRPr>
        </a:p>
      </dsp:txBody>
      <dsp:txXfrm>
        <a:off x="1565125" y="2896738"/>
        <a:ext cx="3391105" cy="965579"/>
      </dsp:txXfrm>
    </dsp:sp>
    <dsp:sp modelId="{8C34B9D2-845C-4F1E-AA0B-8D09F41565C5}">
      <dsp:nvSpPr>
        <dsp:cNvPr id="0" name=""/>
        <dsp:cNvSpPr/>
      </dsp:nvSpPr>
      <dsp:spPr>
        <a:xfrm>
          <a:off x="0" y="3862317"/>
          <a:ext cx="6521356" cy="965579"/>
        </a:xfrm>
        <a:prstGeom prst="trapezoid">
          <a:avLst>
            <a:gd name="adj" fmla="val 6753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rPr>
            <a:t>Physiological</a:t>
          </a:r>
          <a:br>
            <a:rPr lang="en-US" sz="2300" kern="1200" dirty="0">
              <a:solidFill>
                <a:schemeClr val="bg1"/>
              </a:solidFill>
            </a:rPr>
          </a:br>
          <a:r>
            <a:rPr lang="en-US" sz="1600" kern="1200" dirty="0">
              <a:solidFill>
                <a:schemeClr val="bg1"/>
              </a:solidFill>
            </a:rPr>
            <a:t>(food, water, shelter)</a:t>
          </a:r>
          <a:endParaRPr lang="en-US" sz="1050" kern="1200" dirty="0">
            <a:solidFill>
              <a:schemeClr val="bg1"/>
            </a:solidFill>
          </a:endParaRPr>
        </a:p>
      </dsp:txBody>
      <dsp:txXfrm>
        <a:off x="1141237" y="3862317"/>
        <a:ext cx="4238881" cy="9655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D172D-1FAC-46B2-BE64-F009D0EAAE73}">
      <dsp:nvSpPr>
        <dsp:cNvPr id="0" name=""/>
        <dsp:cNvSpPr/>
      </dsp:nvSpPr>
      <dsp:spPr>
        <a:xfrm>
          <a:off x="2938049" y="45259"/>
          <a:ext cx="2353500" cy="235350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Class</a:t>
          </a:r>
        </a:p>
        <a:p>
          <a:pPr marL="0" lvl="0" indent="0" algn="ctr" defTabSz="577850">
            <a:lnSpc>
              <a:spcPct val="90000"/>
            </a:lnSpc>
            <a:spcBef>
              <a:spcPct val="0"/>
            </a:spcBef>
            <a:spcAft>
              <a:spcPct val="35000"/>
            </a:spcAft>
            <a:buNone/>
          </a:pPr>
          <a:r>
            <a:rPr lang="en-US" sz="1300" kern="1200" dirty="0"/>
            <a:t>Consciousness</a:t>
          </a:r>
        </a:p>
      </dsp:txBody>
      <dsp:txXfrm>
        <a:off x="3209607" y="362077"/>
        <a:ext cx="1810385" cy="746783"/>
      </dsp:txXfrm>
    </dsp:sp>
    <dsp:sp modelId="{4F7317B2-17C8-45FD-B160-84CE8241577C}">
      <dsp:nvSpPr>
        <dsp:cNvPr id="0" name=""/>
        <dsp:cNvSpPr/>
      </dsp:nvSpPr>
      <dsp:spPr>
        <a:xfrm>
          <a:off x="3979021" y="1086231"/>
          <a:ext cx="2353500" cy="235350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Class</a:t>
          </a:r>
        </a:p>
        <a:p>
          <a:pPr marL="0" lvl="0" indent="0" algn="ctr" defTabSz="577850">
            <a:lnSpc>
              <a:spcPct val="90000"/>
            </a:lnSpc>
            <a:spcBef>
              <a:spcPct val="0"/>
            </a:spcBef>
            <a:spcAft>
              <a:spcPct val="35000"/>
            </a:spcAft>
            <a:buNone/>
          </a:pPr>
          <a:r>
            <a:rPr lang="en-US" sz="1300" kern="1200" dirty="0"/>
            <a:t>Access</a:t>
          </a:r>
        </a:p>
      </dsp:txBody>
      <dsp:txXfrm>
        <a:off x="5246290" y="1357788"/>
        <a:ext cx="905192" cy="1810385"/>
      </dsp:txXfrm>
    </dsp:sp>
    <dsp:sp modelId="{B954E9E7-7B3E-415C-B054-4A1DF3458EC5}">
      <dsp:nvSpPr>
        <dsp:cNvPr id="0" name=""/>
        <dsp:cNvSpPr/>
      </dsp:nvSpPr>
      <dsp:spPr>
        <a:xfrm>
          <a:off x="2938049" y="2127202"/>
          <a:ext cx="2353500" cy="235350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Class</a:t>
          </a:r>
        </a:p>
        <a:p>
          <a:pPr marL="0" lvl="0" indent="0" algn="ctr" defTabSz="577850">
            <a:lnSpc>
              <a:spcPct val="90000"/>
            </a:lnSpc>
            <a:spcBef>
              <a:spcPct val="0"/>
            </a:spcBef>
            <a:spcAft>
              <a:spcPct val="35000"/>
            </a:spcAft>
            <a:buNone/>
          </a:pPr>
          <a:r>
            <a:rPr lang="en-US" sz="1300" kern="1200" dirty="0"/>
            <a:t>Identification</a:t>
          </a:r>
        </a:p>
      </dsp:txBody>
      <dsp:txXfrm>
        <a:off x="3209607" y="3417102"/>
        <a:ext cx="1810385" cy="746783"/>
      </dsp:txXfrm>
    </dsp:sp>
    <dsp:sp modelId="{72DD1B37-7A09-4DF9-AD35-8B485335137A}">
      <dsp:nvSpPr>
        <dsp:cNvPr id="0" name=""/>
        <dsp:cNvSpPr/>
      </dsp:nvSpPr>
      <dsp:spPr>
        <a:xfrm>
          <a:off x="1897078" y="1086231"/>
          <a:ext cx="2353500" cy="235350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kern="1200" dirty="0"/>
            <a:t>Class</a:t>
          </a:r>
        </a:p>
        <a:p>
          <a:pPr marL="0" lvl="0" indent="0" algn="ctr" defTabSz="577850">
            <a:lnSpc>
              <a:spcPct val="90000"/>
            </a:lnSpc>
            <a:spcBef>
              <a:spcPct val="0"/>
            </a:spcBef>
            <a:spcAft>
              <a:spcPct val="35000"/>
            </a:spcAft>
            <a:buNone/>
          </a:pPr>
          <a:r>
            <a:rPr lang="en-US" sz="1300" kern="1200" dirty="0"/>
            <a:t>Background</a:t>
          </a:r>
        </a:p>
      </dsp:txBody>
      <dsp:txXfrm>
        <a:off x="2078116" y="1357788"/>
        <a:ext cx="905192" cy="18103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D1F60-9D82-4C57-9573-332FEA027C62}">
      <dsp:nvSpPr>
        <dsp:cNvPr id="0" name=""/>
        <dsp:cNvSpPr/>
      </dsp:nvSpPr>
      <dsp:spPr>
        <a:xfrm>
          <a:off x="2708064" y="311755"/>
          <a:ext cx="3413760" cy="341376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Black Churches</a:t>
          </a:r>
        </a:p>
        <a:p>
          <a:pPr marL="0" lvl="0" indent="0" algn="ctr" defTabSz="889000">
            <a:lnSpc>
              <a:spcPct val="90000"/>
            </a:lnSpc>
            <a:spcBef>
              <a:spcPct val="0"/>
            </a:spcBef>
            <a:spcAft>
              <a:spcPct val="35000"/>
            </a:spcAft>
            <a:buNone/>
          </a:pPr>
          <a:endParaRPr lang="en-US" sz="2000" kern="1200" dirty="0">
            <a:solidFill>
              <a:schemeClr val="bg1"/>
            </a:solidFill>
          </a:endParaRPr>
        </a:p>
      </dsp:txBody>
      <dsp:txXfrm>
        <a:off x="3163232" y="909163"/>
        <a:ext cx="2503424" cy="1536192"/>
      </dsp:txXfrm>
    </dsp:sp>
    <dsp:sp modelId="{D41D9E84-C362-447B-BAAE-63B68A30FE66}">
      <dsp:nvSpPr>
        <dsp:cNvPr id="0" name=""/>
        <dsp:cNvSpPr/>
      </dsp:nvSpPr>
      <dsp:spPr>
        <a:xfrm>
          <a:off x="3723464" y="1665209"/>
          <a:ext cx="3413760" cy="341376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br>
            <a:rPr lang="en-US" sz="2000" kern="1200" dirty="0">
              <a:solidFill>
                <a:schemeClr val="bg1"/>
              </a:solidFill>
            </a:rPr>
          </a:br>
          <a:r>
            <a:rPr lang="en-US" sz="2000" kern="1200" dirty="0">
              <a:solidFill>
                <a:schemeClr val="bg1"/>
              </a:solidFill>
            </a:rPr>
            <a:t>Black Liberation Theology</a:t>
          </a:r>
        </a:p>
      </dsp:txBody>
      <dsp:txXfrm>
        <a:off x="4767506" y="2547097"/>
        <a:ext cx="2048256" cy="1877568"/>
      </dsp:txXfrm>
    </dsp:sp>
    <dsp:sp modelId="{B543EDD4-1A6B-4367-9680-EABF28F43707}">
      <dsp:nvSpPr>
        <dsp:cNvPr id="0" name=""/>
        <dsp:cNvSpPr/>
      </dsp:nvSpPr>
      <dsp:spPr>
        <a:xfrm>
          <a:off x="1634391" y="1682209"/>
          <a:ext cx="3413760" cy="341376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Evangelical Churches</a:t>
          </a:r>
        </a:p>
      </dsp:txBody>
      <dsp:txXfrm>
        <a:off x="1955853" y="2564097"/>
        <a:ext cx="2048256" cy="1877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D1F60-9D82-4C57-9573-332FEA027C62}">
      <dsp:nvSpPr>
        <dsp:cNvPr id="0" name=""/>
        <dsp:cNvSpPr/>
      </dsp:nvSpPr>
      <dsp:spPr>
        <a:xfrm>
          <a:off x="2931979" y="265447"/>
          <a:ext cx="2958592" cy="2958592"/>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Latino/a Church</a:t>
          </a:r>
        </a:p>
        <a:p>
          <a:pPr marL="0" lvl="0" indent="0" algn="ctr" defTabSz="889000">
            <a:lnSpc>
              <a:spcPct val="90000"/>
            </a:lnSpc>
            <a:spcBef>
              <a:spcPct val="0"/>
            </a:spcBef>
            <a:spcAft>
              <a:spcPct val="35000"/>
            </a:spcAft>
            <a:buNone/>
          </a:pPr>
          <a:endParaRPr lang="en-US" sz="2000" kern="1200" dirty="0">
            <a:solidFill>
              <a:schemeClr val="bg1"/>
            </a:solidFill>
          </a:endParaRPr>
        </a:p>
      </dsp:txBody>
      <dsp:txXfrm>
        <a:off x="3273355" y="663719"/>
        <a:ext cx="2275840" cy="938784"/>
      </dsp:txXfrm>
    </dsp:sp>
    <dsp:sp modelId="{D41D9E84-C362-447B-BAAE-63B68A30FE66}">
      <dsp:nvSpPr>
        <dsp:cNvPr id="0" name=""/>
        <dsp:cNvSpPr/>
      </dsp:nvSpPr>
      <dsp:spPr>
        <a:xfrm>
          <a:off x="4163102" y="1007987"/>
          <a:ext cx="2958592" cy="2958592"/>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br>
            <a:rPr lang="en-US" sz="2000" kern="1200" dirty="0">
              <a:solidFill>
                <a:schemeClr val="bg1"/>
              </a:solidFill>
            </a:rPr>
          </a:br>
          <a:r>
            <a:rPr lang="en-US" sz="2000" kern="1200" dirty="0">
              <a:solidFill>
                <a:schemeClr val="bg1"/>
              </a:solidFill>
            </a:rPr>
            <a:t>Catholic Church</a:t>
          </a:r>
        </a:p>
      </dsp:txBody>
      <dsp:txXfrm>
        <a:off x="5756190" y="1349363"/>
        <a:ext cx="1137920" cy="2275840"/>
      </dsp:txXfrm>
    </dsp:sp>
    <dsp:sp modelId="{B543EDD4-1A6B-4367-9680-EABF28F43707}">
      <dsp:nvSpPr>
        <dsp:cNvPr id="0" name=""/>
        <dsp:cNvSpPr/>
      </dsp:nvSpPr>
      <dsp:spPr>
        <a:xfrm>
          <a:off x="3227128" y="2290057"/>
          <a:ext cx="2958592" cy="2958592"/>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Latin American Liberation Theology</a:t>
          </a:r>
        </a:p>
      </dsp:txBody>
      <dsp:txXfrm>
        <a:off x="3568504" y="3911593"/>
        <a:ext cx="2275840" cy="938784"/>
      </dsp:txXfrm>
    </dsp:sp>
    <dsp:sp modelId="{9D1FF4CA-D1A4-46A7-A126-0F0C8DBF586A}">
      <dsp:nvSpPr>
        <dsp:cNvPr id="0" name=""/>
        <dsp:cNvSpPr/>
      </dsp:nvSpPr>
      <dsp:spPr>
        <a:xfrm>
          <a:off x="1565146" y="856744"/>
          <a:ext cx="2958592" cy="2958592"/>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Evangelical/</a:t>
          </a:r>
          <a:br>
            <a:rPr lang="en-US" sz="1700" kern="1200" dirty="0">
              <a:solidFill>
                <a:schemeClr val="bg1"/>
              </a:solidFill>
            </a:rPr>
          </a:br>
          <a:r>
            <a:rPr lang="en-US" sz="1700" kern="1200" dirty="0">
              <a:solidFill>
                <a:schemeClr val="bg1"/>
              </a:solidFill>
            </a:rPr>
            <a:t>Pentecostal Church</a:t>
          </a:r>
          <a:endParaRPr lang="en-US" sz="1700" kern="1200" dirty="0"/>
        </a:p>
      </dsp:txBody>
      <dsp:txXfrm>
        <a:off x="1792730" y="1198120"/>
        <a:ext cx="1137920" cy="227584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3610B-8B2D-4A2C-BE31-96692287EC4F}" type="datetimeFigureOut">
              <a:rPr lang="en-US" smtClean="0"/>
              <a:t>7/25/2020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76E38-06F9-481F-936F-DD0CA0A551B7}" type="slidenum">
              <a:rPr lang="en-US" smtClean="0"/>
              <a:t>‹#›</a:t>
            </a:fld>
            <a:endParaRPr lang="en-US"/>
          </a:p>
        </p:txBody>
      </p:sp>
    </p:spTree>
    <p:extLst>
      <p:ext uri="{BB962C8B-B14F-4D97-AF65-F5344CB8AC3E}">
        <p14:creationId xmlns:p14="http://schemas.microsoft.com/office/powerpoint/2010/main" val="269342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www.healthynumbers.com.au/using-the-johari-window-to-really-get-to-know-yourself/" TargetMode="External"/><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s://www.usatoday.com/story/news/nation-now/2015/07/02/salvation-army-150th-anniversary/29596003/" TargetMode="External"/><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background and why I’m passionate about this course. </a:t>
            </a:r>
          </a:p>
          <a:p>
            <a:r>
              <a:rPr lang="en-US" dirty="0"/>
              <a:t>I’ve basically been leading in diverse and under-resourced communities my whole life.</a:t>
            </a:r>
          </a:p>
          <a:p>
            <a:r>
              <a:rPr lang="en-US" dirty="0"/>
              <a:t>I grew up in the hood in Kansas City, lower/working class neighborhood, learned to talk White in college</a:t>
            </a:r>
          </a:p>
          <a:p>
            <a:r>
              <a:rPr lang="en-US" dirty="0"/>
              <a:t>I’ve spent the past 22 years in urban ministry.</a:t>
            </a:r>
          </a:p>
          <a:p>
            <a:r>
              <a:rPr lang="en-US" dirty="0"/>
              <a:t>I started in ministry in the Black church. Angel Halstead</a:t>
            </a:r>
          </a:p>
          <a:p>
            <a:r>
              <a:rPr lang="en-US" dirty="0"/>
              <a:t>Founded TechMission with all our founding board members being CCDA leaders: Rudy Carrasco, Marcus Thorn</a:t>
            </a:r>
          </a:p>
          <a:p>
            <a:r>
              <a:rPr lang="en-US" dirty="0"/>
              <a:t>Ran national AmeriCorps program: Black and Latino leaders. Placed almost 600 interns</a:t>
            </a:r>
          </a:p>
          <a:p>
            <a:r>
              <a:rPr lang="en-US" dirty="0"/>
              <a:t>Partnered and saw into the leadership of 100’s of CCD ministries</a:t>
            </a:r>
          </a:p>
          <a:p>
            <a:r>
              <a:rPr lang="en-US" dirty="0"/>
              <a:t>I love CCDA, the Christian Community Development philosophy, but also see that there is a larger social justice tradition.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school we provide radically affordable online education to serving the poor, the addicted and underserved.</a:t>
            </a:r>
          </a:p>
          <a:p>
            <a:r>
              <a:rPr lang="en-US" dirty="0"/>
              <a:t>I wanted to design a course that was more inclusive</a:t>
            </a:r>
          </a:p>
        </p:txBody>
      </p:sp>
      <p:sp>
        <p:nvSpPr>
          <p:cNvPr id="4" name="Slide Number Placeholder 3"/>
          <p:cNvSpPr>
            <a:spLocks noGrp="1"/>
          </p:cNvSpPr>
          <p:nvPr>
            <p:ph type="sldNum" sz="quarter" idx="5"/>
          </p:nvPr>
        </p:nvSpPr>
        <p:spPr/>
        <p:txBody>
          <a:bodyPr/>
          <a:lstStyle/>
          <a:p>
            <a:fld id="{C0576E38-06F9-481F-936F-DD0CA0A551B7}" type="slidenum">
              <a:rPr lang="en-US" smtClean="0"/>
              <a:t>1</a:t>
            </a:fld>
            <a:endParaRPr lang="en-US"/>
          </a:p>
        </p:txBody>
      </p:sp>
    </p:spTree>
    <p:extLst>
      <p:ext uri="{BB962C8B-B14F-4D97-AF65-F5344CB8AC3E}">
        <p14:creationId xmlns:p14="http://schemas.microsoft.com/office/powerpoint/2010/main" val="410743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7F77859-376B-4DFF-A357-B17905F2F6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DA91B517-86B7-441C-91CE-11DCAB06AE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7F78D1E0-E937-48C6-BA3A-9A2B92FC0BF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5C4BAA-7AAA-403C-85F3-F52CAAC7C2D7}"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extLst>
      <p:ext uri="{BB962C8B-B14F-4D97-AF65-F5344CB8AC3E}">
        <p14:creationId xmlns:p14="http://schemas.microsoft.com/office/powerpoint/2010/main" val="151677750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katallagḗ</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138</a:t>
            </a:fld>
            <a:endParaRPr lang="en-US"/>
          </a:p>
        </p:txBody>
      </p:sp>
    </p:spTree>
    <p:extLst>
      <p:ext uri="{BB962C8B-B14F-4D97-AF65-F5344CB8AC3E}">
        <p14:creationId xmlns:p14="http://schemas.microsoft.com/office/powerpoint/2010/main" val="207938742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140</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Class Centric</a:t>
            </a:r>
            <a:endParaRPr lang="en-US" altLang="en-US" dirty="0">
              <a:latin typeface="Arial" panose="020B0604020202020204" pitchFamily="34" charset="0"/>
            </a:endParaRPr>
          </a:p>
        </p:txBody>
      </p:sp>
    </p:spTree>
    <p:extLst>
      <p:ext uri="{BB962C8B-B14F-4D97-AF65-F5344CB8AC3E}">
        <p14:creationId xmlns:p14="http://schemas.microsoft.com/office/powerpoint/2010/main" val="173474712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B03B2C9F-4E2F-4D8D-8DAD-8CCE88B93F0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7B9741-C4A9-498B-B48A-498204DC0104}" type="slidenum">
              <a:rPr lang="en-US" altLang="en-US"/>
              <a:pPr>
                <a:spcBef>
                  <a:spcPct val="0"/>
                </a:spcBef>
              </a:pPr>
              <a:t>141</a:t>
            </a:fld>
            <a:endParaRPr lang="en-US" altLang="en-US"/>
          </a:p>
        </p:txBody>
      </p:sp>
      <p:sp>
        <p:nvSpPr>
          <p:cNvPr id="152579" name="Rectangle 2">
            <a:extLst>
              <a:ext uri="{FF2B5EF4-FFF2-40B4-BE49-F238E27FC236}">
                <a16:creationId xmlns:a16="http://schemas.microsoft.com/office/drawing/2014/main" id="{CF15D841-6E30-4662-A2DA-5D170351FD58}"/>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647E77BC-43E5-49D1-B4AE-66B6EF48B08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464341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143</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Class Centric</a:t>
            </a:r>
            <a:endParaRPr lang="en-US" altLang="en-US" dirty="0">
              <a:latin typeface="Arial" panose="020B0604020202020204" pitchFamily="34" charset="0"/>
            </a:endParaRPr>
          </a:p>
        </p:txBody>
      </p:sp>
    </p:spTree>
    <p:extLst>
      <p:ext uri="{BB962C8B-B14F-4D97-AF65-F5344CB8AC3E}">
        <p14:creationId xmlns:p14="http://schemas.microsoft.com/office/powerpoint/2010/main" val="376604654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4AE416A4-1AFF-4FC6-82A0-F0B7A1C821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06056D-FFC7-475E-803E-BE641BE0480F}" type="slidenum">
              <a:rPr lang="en-US" altLang="en-US"/>
              <a:pPr>
                <a:spcBef>
                  <a:spcPct val="0"/>
                </a:spcBef>
              </a:pPr>
              <a:t>144</a:t>
            </a:fld>
            <a:endParaRPr lang="en-US" altLang="en-US"/>
          </a:p>
        </p:txBody>
      </p:sp>
      <p:sp>
        <p:nvSpPr>
          <p:cNvPr id="158723" name="Rectangle 2">
            <a:extLst>
              <a:ext uri="{FF2B5EF4-FFF2-40B4-BE49-F238E27FC236}">
                <a16:creationId xmlns:a16="http://schemas.microsoft.com/office/drawing/2014/main" id="{C30432F1-9908-4396-95ED-28D9399E3011}"/>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8E38C963-0134-40AB-A4B9-42EC1C84A19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Cesar Chavez</a:t>
            </a:r>
          </a:p>
        </p:txBody>
      </p:sp>
    </p:spTree>
    <p:extLst>
      <p:ext uri="{BB962C8B-B14F-4D97-AF65-F5344CB8AC3E}">
        <p14:creationId xmlns:p14="http://schemas.microsoft.com/office/powerpoint/2010/main" val="1683114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7F77859-376B-4DFF-A357-B17905F2F6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DA91B517-86B7-441C-91CE-11DCAB06AE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7F78D1E0-E937-48C6-BA3A-9A2B92FC0BF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5C4BAA-7AAA-403C-85F3-F52CAAC7C2D7}"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Tree>
    <p:extLst>
      <p:ext uri="{BB962C8B-B14F-4D97-AF65-F5344CB8AC3E}">
        <p14:creationId xmlns:p14="http://schemas.microsoft.com/office/powerpoint/2010/main" val="2544936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Lausanne</a:t>
            </a:r>
          </a:p>
        </p:txBody>
      </p:sp>
      <p:sp>
        <p:nvSpPr>
          <p:cNvPr id="4" name="Slide Number Placeholder 3"/>
          <p:cNvSpPr>
            <a:spLocks noGrp="1"/>
          </p:cNvSpPr>
          <p:nvPr>
            <p:ph type="sldNum" sz="quarter" idx="5"/>
          </p:nvPr>
        </p:nvSpPr>
        <p:spPr/>
        <p:txBody>
          <a:bodyPr/>
          <a:lstStyle/>
          <a:p>
            <a:fld id="{C0576E38-06F9-481F-936F-DD0CA0A551B7}" type="slidenum">
              <a:rPr lang="en-US" smtClean="0"/>
              <a:t>24</a:t>
            </a:fld>
            <a:endParaRPr lang="en-US"/>
          </a:p>
        </p:txBody>
      </p:sp>
    </p:spTree>
    <p:extLst>
      <p:ext uri="{BB962C8B-B14F-4D97-AF65-F5344CB8AC3E}">
        <p14:creationId xmlns:p14="http://schemas.microsoft.com/office/powerpoint/2010/main" val="3619454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Mishpat</a:t>
            </a:r>
            <a:r>
              <a:rPr lang="en-US" dirty="0"/>
              <a:t> in bible 200 times</a:t>
            </a:r>
          </a:p>
          <a:p>
            <a:r>
              <a:rPr lang="en-US" dirty="0" err="1"/>
              <a:t>Sedaka</a:t>
            </a:r>
            <a:endParaRPr lang="en-US" dirty="0"/>
          </a:p>
          <a:p>
            <a:r>
              <a:rPr lang="en-US" dirty="0"/>
              <a:t>In the Bible these two words are tied together over three dozen times</a:t>
            </a:r>
          </a:p>
        </p:txBody>
      </p:sp>
      <p:sp>
        <p:nvSpPr>
          <p:cNvPr id="4" name="Slide Number Placeholder 3"/>
          <p:cNvSpPr>
            <a:spLocks noGrp="1"/>
          </p:cNvSpPr>
          <p:nvPr>
            <p:ph type="sldNum" sz="quarter" idx="5"/>
          </p:nvPr>
        </p:nvSpPr>
        <p:spPr/>
        <p:txBody>
          <a:bodyPr/>
          <a:lstStyle/>
          <a:p>
            <a:fld id="{C0576E38-06F9-481F-936F-DD0CA0A551B7}" type="slidenum">
              <a:rPr lang="en-US" smtClean="0"/>
              <a:t>25</a:t>
            </a:fld>
            <a:endParaRPr lang="en-US"/>
          </a:p>
        </p:txBody>
      </p:sp>
    </p:spTree>
    <p:extLst>
      <p:ext uri="{BB962C8B-B14F-4D97-AF65-F5344CB8AC3E}">
        <p14:creationId xmlns:p14="http://schemas.microsoft.com/office/powerpoint/2010/main" val="2357172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768E1EE5-F2D6-482A-9B9F-A822F66E78D6}"/>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499458-7437-4042-B805-AA77BF652BD1}" type="slidenum">
              <a:rPr lang="en-US" altLang="en-US"/>
              <a:pPr>
                <a:spcBef>
                  <a:spcPct val="0"/>
                </a:spcBef>
              </a:pPr>
              <a:t>27</a:t>
            </a:fld>
            <a:endParaRPr lang="en-US" altLang="en-US"/>
          </a:p>
        </p:txBody>
      </p:sp>
      <p:sp>
        <p:nvSpPr>
          <p:cNvPr id="11267" name="Rectangle 2">
            <a:extLst>
              <a:ext uri="{FF2B5EF4-FFF2-40B4-BE49-F238E27FC236}">
                <a16:creationId xmlns:a16="http://schemas.microsoft.com/office/drawing/2014/main" id="{2032D0D7-AEDF-4A51-9C44-E3A1F782C754}"/>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C15017DD-2CE0-42B6-9652-B65D3D514375}"/>
              </a:ext>
            </a:extLst>
          </p:cNvPr>
          <p:cNvSpPr>
            <a:spLocks noGrp="1" noChangeArrowheads="1"/>
          </p:cNvSpPr>
          <p:nvPr>
            <p:ph type="body" idx="1"/>
          </p:nvPr>
        </p:nvSpPr>
        <p:spPr>
          <a:noFill/>
        </p:spPr>
        <p:txBody>
          <a:bodyPr/>
          <a:lstStyle/>
          <a:p>
            <a:pPr eaLnBrk="1" hangingPunct="1"/>
            <a:r>
              <a:rPr lang="en-US" altLang="en-US" sz="4000" dirty="0"/>
              <a:t>Problems with Secular Academic Perspectives of Class</a:t>
            </a:r>
          </a:p>
          <a:p>
            <a:pPr eaLnBrk="1" hangingPunct="1">
              <a:lnSpc>
                <a:spcPct val="80000"/>
              </a:lnSpc>
            </a:pPr>
            <a:r>
              <a:rPr lang="en-US" altLang="en-US" sz="2800" dirty="0"/>
              <a:t>Definitions of class were constructed primarily to define class in objective measurable terms</a:t>
            </a:r>
          </a:p>
          <a:p>
            <a:pPr lvl="1" eaLnBrk="1" hangingPunct="1">
              <a:lnSpc>
                <a:spcPct val="80000"/>
              </a:lnSpc>
            </a:pPr>
            <a:r>
              <a:rPr lang="en-US" altLang="en-US" sz="2400" dirty="0"/>
              <a:t>Creates an overemphasis on perspectives of more objective fields like economics and sociology</a:t>
            </a:r>
          </a:p>
          <a:p>
            <a:pPr lvl="1" eaLnBrk="1" hangingPunct="1">
              <a:lnSpc>
                <a:spcPct val="80000"/>
              </a:lnSpc>
            </a:pPr>
            <a:r>
              <a:rPr lang="en-US" altLang="en-US" sz="2400" dirty="0"/>
              <a:t>Deemphasizes the subjective and practical</a:t>
            </a:r>
          </a:p>
          <a:p>
            <a:pPr lvl="1" eaLnBrk="1" hangingPunct="1"/>
            <a:r>
              <a:rPr lang="en-US" altLang="en-US" sz="2400" dirty="0"/>
              <a:t>Do not agree with oversimplification: Low-income = low class</a:t>
            </a:r>
          </a:p>
          <a:p>
            <a:pPr lvl="1" eaLnBrk="1" hangingPunct="1"/>
            <a:r>
              <a:rPr lang="en-US" altLang="en-US" sz="2400" dirty="0"/>
              <a:t>blue collar, white collar, etc.</a:t>
            </a:r>
          </a:p>
          <a:p>
            <a:pPr lvl="1" eaLnBrk="1" hangingPunct="1">
              <a:lnSpc>
                <a:spcPct val="90000"/>
              </a:lnSpc>
            </a:pPr>
            <a:r>
              <a:rPr lang="en-US" altLang="en-US" sz="2400" dirty="0"/>
              <a:t>Allows rich secular academics to monopolize authority on “truth”</a:t>
            </a:r>
          </a:p>
          <a:p>
            <a:pPr lvl="1" eaLnBrk="1" hangingPunct="1">
              <a:lnSpc>
                <a:spcPct val="90000"/>
              </a:lnSpc>
            </a:pPr>
            <a:r>
              <a:rPr lang="en-US" altLang="en-US" sz="2400" dirty="0"/>
              <a:t>Higher education becomes primary mechanism of class assimilation</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88275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Calling everyone middle class is like saying you are color-blind. </a:t>
            </a:r>
          </a:p>
        </p:txBody>
      </p:sp>
      <p:sp>
        <p:nvSpPr>
          <p:cNvPr id="4" name="Slide Number Placeholder 3"/>
          <p:cNvSpPr>
            <a:spLocks noGrp="1"/>
          </p:cNvSpPr>
          <p:nvPr>
            <p:ph type="sldNum" sz="quarter" idx="5"/>
          </p:nvPr>
        </p:nvSpPr>
        <p:spPr/>
        <p:txBody>
          <a:bodyPr/>
          <a:lstStyle/>
          <a:p>
            <a:fld id="{C0576E38-06F9-481F-936F-DD0CA0A551B7}" type="slidenum">
              <a:rPr lang="en-US" smtClean="0"/>
              <a:t>29</a:t>
            </a:fld>
            <a:endParaRPr lang="en-US"/>
          </a:p>
        </p:txBody>
      </p:sp>
    </p:spTree>
    <p:extLst>
      <p:ext uri="{BB962C8B-B14F-4D97-AF65-F5344CB8AC3E}">
        <p14:creationId xmlns:p14="http://schemas.microsoft.com/office/powerpoint/2010/main" val="3858098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D2DCA4-3E8F-4761-B7F0-3C4A0D3890F0}" type="slidenum">
              <a:rPr lang="en-US" smtClean="0"/>
              <a:pPr/>
              <a:t>30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D14450AF-FDB2-4725-BF8E-2D3D15B21131}"/>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BD162D-C18A-4902-B144-9921E2F96958}" type="slidenum">
              <a:rPr lang="en-US" altLang="en-US"/>
              <a:pPr>
                <a:spcBef>
                  <a:spcPct val="0"/>
                </a:spcBef>
              </a:pPr>
              <a:t>31</a:t>
            </a:fld>
            <a:endParaRPr lang="en-US" altLang="en-US"/>
          </a:p>
        </p:txBody>
      </p:sp>
      <p:sp>
        <p:nvSpPr>
          <p:cNvPr id="25603" name="Rectangle 2">
            <a:extLst>
              <a:ext uri="{FF2B5EF4-FFF2-40B4-BE49-F238E27FC236}">
                <a16:creationId xmlns:a16="http://schemas.microsoft.com/office/drawing/2014/main" id="{AD4EED0F-3ED6-4A76-99E4-BD462E80A3BA}"/>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39D73A1B-C3AB-4818-9F8F-E07211C65BB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66872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64A21DB-949F-4A26-AAF5-66793BEB23B4}"/>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FABB7C-4C71-411D-B838-485B6CC76EBC}" type="slidenum">
              <a:rPr lang="en-US" altLang="en-US"/>
              <a:pPr>
                <a:spcBef>
                  <a:spcPct val="0"/>
                </a:spcBef>
              </a:pPr>
              <a:t>32</a:t>
            </a:fld>
            <a:endParaRPr lang="en-US" altLang="en-US"/>
          </a:p>
        </p:txBody>
      </p:sp>
      <p:sp>
        <p:nvSpPr>
          <p:cNvPr id="27651" name="Rectangle 2">
            <a:extLst>
              <a:ext uri="{FF2B5EF4-FFF2-40B4-BE49-F238E27FC236}">
                <a16:creationId xmlns:a16="http://schemas.microsoft.com/office/drawing/2014/main" id="{5417A046-8393-416E-8198-4317D883A477}"/>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20A5BF11-961F-4650-9F28-CE7CB7301C4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44467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AAC37E1-6467-4CA9-91D4-B55B24112C85}"/>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76BCB2D-59C0-4BFE-B988-DBCF684932D0}" type="slidenum">
              <a:rPr lang="en-US" altLang="en-US"/>
              <a:pPr>
                <a:spcBef>
                  <a:spcPct val="0"/>
                </a:spcBef>
              </a:pPr>
              <a:t>33</a:t>
            </a:fld>
            <a:endParaRPr lang="en-US" altLang="en-US"/>
          </a:p>
        </p:txBody>
      </p:sp>
      <p:sp>
        <p:nvSpPr>
          <p:cNvPr id="29699" name="Rectangle 2">
            <a:extLst>
              <a:ext uri="{FF2B5EF4-FFF2-40B4-BE49-F238E27FC236}">
                <a16:creationId xmlns:a16="http://schemas.microsoft.com/office/drawing/2014/main" id="{92FF6076-CF51-459D-BA9F-C93C4693C9B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D23680B-1508-4F9D-AFDA-B259C5CF66D7}"/>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Class Consciousness is comparable to ethnic identity awareness, but across another dimension. Very few people in the US are class conscious.</a:t>
            </a:r>
          </a:p>
        </p:txBody>
      </p:sp>
    </p:spTree>
    <p:extLst>
      <p:ext uri="{BB962C8B-B14F-4D97-AF65-F5344CB8AC3E}">
        <p14:creationId xmlns:p14="http://schemas.microsoft.com/office/powerpoint/2010/main" val="33382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this course unique? </a:t>
            </a:r>
          </a:p>
          <a:p>
            <a:pPr marL="228600" indent="-228600">
              <a:buAutoNum type="arabicPeriod"/>
            </a:pPr>
            <a:r>
              <a:rPr lang="en-US" dirty="0"/>
              <a:t>Target audience. Average age: 40</a:t>
            </a:r>
          </a:p>
          <a:p>
            <a:r>
              <a:rPr lang="en-US" dirty="0"/>
              <a:t>Gender: 50% male, 50% female</a:t>
            </a:r>
          </a:p>
          <a:p>
            <a:r>
              <a:rPr lang="en-US" dirty="0"/>
              <a:t>Race: 60% White, 30% Black, 10% Latino/a</a:t>
            </a:r>
          </a:p>
          <a:p>
            <a:r>
              <a:rPr lang="en-US" dirty="0"/>
              <a:t>Country: 85% US, 15% international</a:t>
            </a:r>
          </a:p>
          <a:p>
            <a:r>
              <a:rPr lang="en-US" dirty="0"/>
              <a:t>80% serving under-resourced communities or in under-resourced organizations</a:t>
            </a:r>
            <a:endParaRPr lang="en-US" altLang="en-US" dirty="0">
              <a:latin typeface="Arial" panose="020B0604020202020204" pitchFamily="34" charset="0"/>
            </a:endParaRPr>
          </a:p>
          <a:p>
            <a:pPr marL="0" indent="0">
              <a:buNone/>
            </a:pPr>
            <a:r>
              <a:rPr lang="en-US" dirty="0"/>
              <a:t>2. </a:t>
            </a:r>
          </a:p>
        </p:txBody>
      </p:sp>
      <p:sp>
        <p:nvSpPr>
          <p:cNvPr id="4" name="Slide Number Placeholder 3"/>
          <p:cNvSpPr>
            <a:spLocks noGrp="1"/>
          </p:cNvSpPr>
          <p:nvPr>
            <p:ph type="sldNum" sz="quarter" idx="5"/>
          </p:nvPr>
        </p:nvSpPr>
        <p:spPr/>
        <p:txBody>
          <a:bodyPr/>
          <a:lstStyle/>
          <a:p>
            <a:fld id="{C0576E38-06F9-481F-936F-DD0CA0A551B7}" type="slidenum">
              <a:rPr lang="en-US" smtClean="0"/>
              <a:t>2</a:t>
            </a:fld>
            <a:endParaRPr lang="en-US"/>
          </a:p>
        </p:txBody>
      </p:sp>
    </p:spTree>
    <p:extLst>
      <p:ext uri="{BB962C8B-B14F-4D97-AF65-F5344CB8AC3E}">
        <p14:creationId xmlns:p14="http://schemas.microsoft.com/office/powerpoint/2010/main" val="1352389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1550D00-051E-4830-BA2B-402F80FD0555}"/>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33E1BE-0C0D-4AB6-941A-3B8C600C9B9F}" type="slidenum">
              <a:rPr lang="en-US" altLang="en-US"/>
              <a:pPr>
                <a:spcBef>
                  <a:spcPct val="0"/>
                </a:spcBef>
              </a:pPr>
              <a:t>34</a:t>
            </a:fld>
            <a:endParaRPr lang="en-US" altLang="en-US"/>
          </a:p>
        </p:txBody>
      </p:sp>
      <p:sp>
        <p:nvSpPr>
          <p:cNvPr id="31747" name="Rectangle 2">
            <a:extLst>
              <a:ext uri="{FF2B5EF4-FFF2-40B4-BE49-F238E27FC236}">
                <a16:creationId xmlns:a16="http://schemas.microsoft.com/office/drawing/2014/main" id="{0A2FD018-3831-4546-B5CE-DEEAA3BF6651}"/>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E16303C2-A922-47F4-B85F-602EBAFF045C}"/>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794333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1E20702-C57A-4050-8AFE-70C76912DDF9}"/>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063F58-D750-41BD-B935-07C600E35A42}" type="slidenum">
              <a:rPr lang="en-US" altLang="en-US"/>
              <a:pPr>
                <a:spcBef>
                  <a:spcPct val="0"/>
                </a:spcBef>
              </a:pPr>
              <a:t>35</a:t>
            </a:fld>
            <a:endParaRPr lang="en-US" altLang="en-US"/>
          </a:p>
        </p:txBody>
      </p:sp>
      <p:sp>
        <p:nvSpPr>
          <p:cNvPr id="33795" name="Rectangle 2">
            <a:extLst>
              <a:ext uri="{FF2B5EF4-FFF2-40B4-BE49-F238E27FC236}">
                <a16:creationId xmlns:a16="http://schemas.microsoft.com/office/drawing/2014/main" id="{A90DB50C-2C07-4FDD-A4C2-29D84D003DEA}"/>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F9FC2E4F-FD69-4F0B-B50C-89127DC0138D}"/>
              </a:ext>
            </a:extLst>
          </p:cNvPr>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226480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9A0D67F-C1FC-45CC-B086-CFB72B13C33C}"/>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114779-2463-489E-A84F-4F001C28C52A}" type="slidenum">
              <a:rPr lang="en-US" altLang="en-US"/>
              <a:pPr>
                <a:spcBef>
                  <a:spcPct val="0"/>
                </a:spcBef>
              </a:pPr>
              <a:t>36</a:t>
            </a:fld>
            <a:endParaRPr lang="en-US" altLang="en-US"/>
          </a:p>
        </p:txBody>
      </p:sp>
      <p:sp>
        <p:nvSpPr>
          <p:cNvPr id="35843" name="Rectangle 2">
            <a:extLst>
              <a:ext uri="{FF2B5EF4-FFF2-40B4-BE49-F238E27FC236}">
                <a16:creationId xmlns:a16="http://schemas.microsoft.com/office/drawing/2014/main" id="{F9250B23-7A18-4F96-BEEC-26CF0AE8508C}"/>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660A8CAC-01BB-4492-948E-396CB57DB82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8108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96CB48F-6262-42CA-8E85-2E7ECD1F6EA3}"/>
              </a:ext>
            </a:extLst>
          </p:cNvPr>
          <p:cNvSpPr>
            <a:spLocks noGrp="1" noChangeArrowheads="1"/>
          </p:cNvSpPr>
          <p:nvPr>
            <p:ph type="sldNum" sz="quarter" idx="5"/>
          </p:nvPr>
        </p:nvSpPr>
        <p:spPr>
          <a:noFill/>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AE89F7-65C0-4F33-B625-DF4F1E5BA4D1}" type="slidenum">
              <a:rPr lang="en-US" altLang="en-US"/>
              <a:pPr>
                <a:spcBef>
                  <a:spcPct val="0"/>
                </a:spcBef>
              </a:pPr>
              <a:t>37</a:t>
            </a:fld>
            <a:endParaRPr lang="en-US" altLang="en-US"/>
          </a:p>
        </p:txBody>
      </p:sp>
      <p:sp>
        <p:nvSpPr>
          <p:cNvPr id="37891" name="Rectangle 2">
            <a:extLst>
              <a:ext uri="{FF2B5EF4-FFF2-40B4-BE49-F238E27FC236}">
                <a16:creationId xmlns:a16="http://schemas.microsoft.com/office/drawing/2014/main" id="{1E44F655-D7DA-4BB1-982A-AD27CC152018}"/>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00B22CC3-471E-4271-A5F9-845BB1F5057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154598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D2DCA4-3E8F-4761-B7F0-3C4A0D3890F0}" type="slidenum">
              <a:rPr lang="en-US" smtClean="0"/>
              <a:pPr/>
              <a:t>40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C00733-A6DA-4544-8745-D4A3B710E847}" type="slidenum">
              <a:rPr lang="en-US"/>
              <a:pPr/>
              <a:t>44</a:t>
            </a:fld>
            <a:endParaRPr lang="en-US"/>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45</a:t>
            </a:fld>
            <a:endParaRPr lang="en-US"/>
          </a:p>
        </p:txBody>
      </p:sp>
    </p:spTree>
    <p:extLst>
      <p:ext uri="{BB962C8B-B14F-4D97-AF65-F5344CB8AC3E}">
        <p14:creationId xmlns:p14="http://schemas.microsoft.com/office/powerpoint/2010/main" val="580237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katallagḗ</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46</a:t>
            </a:fld>
            <a:endParaRPr lang="en-US"/>
          </a:p>
        </p:txBody>
      </p:sp>
    </p:spTree>
    <p:extLst>
      <p:ext uri="{BB962C8B-B14F-4D97-AF65-F5344CB8AC3E}">
        <p14:creationId xmlns:p14="http://schemas.microsoft.com/office/powerpoint/2010/main" val="421503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MLK: “It is appalling that the most segregated hour of Christian America is eleven o'clock on Sunday morning.”</a:t>
            </a:r>
          </a:p>
        </p:txBody>
      </p:sp>
      <p:sp>
        <p:nvSpPr>
          <p:cNvPr id="4" name="Slide Number Placeholder 3"/>
          <p:cNvSpPr>
            <a:spLocks noGrp="1"/>
          </p:cNvSpPr>
          <p:nvPr>
            <p:ph type="sldNum" sz="quarter" idx="5"/>
          </p:nvPr>
        </p:nvSpPr>
        <p:spPr/>
        <p:txBody>
          <a:bodyPr/>
          <a:lstStyle/>
          <a:p>
            <a:fld id="{C0576E38-06F9-481F-936F-DD0CA0A551B7}" type="slidenum">
              <a:rPr lang="en-US" smtClean="0"/>
              <a:t>47</a:t>
            </a:fld>
            <a:endParaRPr lang="en-US"/>
          </a:p>
        </p:txBody>
      </p:sp>
    </p:spTree>
    <p:extLst>
      <p:ext uri="{BB962C8B-B14F-4D97-AF65-F5344CB8AC3E}">
        <p14:creationId xmlns:p14="http://schemas.microsoft.com/office/powerpoint/2010/main" val="277086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48</a:t>
            </a:fld>
            <a:endParaRPr lang="en-US"/>
          </a:p>
        </p:txBody>
      </p:sp>
    </p:spTree>
    <p:extLst>
      <p:ext uri="{BB962C8B-B14F-4D97-AF65-F5344CB8AC3E}">
        <p14:creationId xmlns:p14="http://schemas.microsoft.com/office/powerpoint/2010/main" val="327711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3</a:t>
            </a:fld>
            <a:endParaRPr lang="en-US"/>
          </a:p>
        </p:txBody>
      </p:sp>
    </p:spTree>
    <p:extLst>
      <p:ext uri="{BB962C8B-B14F-4D97-AF65-F5344CB8AC3E}">
        <p14:creationId xmlns:p14="http://schemas.microsoft.com/office/powerpoint/2010/main" val="30754678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speakers and people who write books on reconciliation are idealists</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49</a:t>
            </a:fld>
            <a:endParaRPr lang="en-US"/>
          </a:p>
        </p:txBody>
      </p:sp>
    </p:spTree>
    <p:extLst>
      <p:ext uri="{BB962C8B-B14F-4D97-AF65-F5344CB8AC3E}">
        <p14:creationId xmlns:p14="http://schemas.microsoft.com/office/powerpoint/2010/main" val="3526499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this fits into Competing Values framework</a:t>
            </a:r>
          </a:p>
        </p:txBody>
      </p:sp>
      <p:sp>
        <p:nvSpPr>
          <p:cNvPr id="4" name="Slide Number Placeholder 3"/>
          <p:cNvSpPr>
            <a:spLocks noGrp="1"/>
          </p:cNvSpPr>
          <p:nvPr>
            <p:ph type="sldNum" sz="quarter" idx="5"/>
          </p:nvPr>
        </p:nvSpPr>
        <p:spPr/>
        <p:txBody>
          <a:bodyPr/>
          <a:lstStyle/>
          <a:p>
            <a:fld id="{C0576E38-06F9-481F-936F-DD0CA0A551B7}" type="slidenum">
              <a:rPr lang="en-US" smtClean="0"/>
              <a:t>50</a:t>
            </a:fld>
            <a:endParaRPr lang="en-US"/>
          </a:p>
        </p:txBody>
      </p:sp>
    </p:spTree>
    <p:extLst>
      <p:ext uri="{BB962C8B-B14F-4D97-AF65-F5344CB8AC3E}">
        <p14:creationId xmlns:p14="http://schemas.microsoft.com/office/powerpoint/2010/main" val="1255959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gathering</a:t>
            </a:r>
          </a:p>
        </p:txBody>
      </p:sp>
      <p:sp>
        <p:nvSpPr>
          <p:cNvPr id="4" name="Slide Number Placeholder 3"/>
          <p:cNvSpPr>
            <a:spLocks noGrp="1"/>
          </p:cNvSpPr>
          <p:nvPr>
            <p:ph type="sldNum" sz="quarter" idx="5"/>
          </p:nvPr>
        </p:nvSpPr>
        <p:spPr/>
        <p:txBody>
          <a:bodyPr/>
          <a:lstStyle/>
          <a:p>
            <a:fld id="{C0576E38-06F9-481F-936F-DD0CA0A551B7}" type="slidenum">
              <a:rPr lang="en-US" smtClean="0"/>
              <a:t>52</a:t>
            </a:fld>
            <a:endParaRPr lang="en-US"/>
          </a:p>
        </p:txBody>
      </p:sp>
    </p:spTree>
    <p:extLst>
      <p:ext uri="{BB962C8B-B14F-4D97-AF65-F5344CB8AC3E}">
        <p14:creationId xmlns:p14="http://schemas.microsoft.com/office/powerpoint/2010/main" val="3858707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4B79DF1-4064-4CB0-9A58-132F532A7D91}" type="slidenum">
              <a:rPr lang="en-US" smtClean="0"/>
              <a:pPr/>
              <a:t>53</a:t>
            </a:fld>
            <a:endParaRPr lang="en-US"/>
          </a:p>
        </p:txBody>
      </p:sp>
    </p:spTree>
    <p:extLst>
      <p:ext uri="{BB962C8B-B14F-4D97-AF65-F5344CB8AC3E}">
        <p14:creationId xmlns:p14="http://schemas.microsoft.com/office/powerpoint/2010/main" val="437160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4B79DF1-4064-4CB0-9A58-132F532A7D91}" type="slidenum">
              <a:rPr lang="en-US" smtClean="0"/>
              <a:pPr/>
              <a:t>54</a:t>
            </a:fld>
            <a:endParaRPr lang="en-US"/>
          </a:p>
        </p:txBody>
      </p:sp>
    </p:spTree>
    <p:extLst>
      <p:ext uri="{BB962C8B-B14F-4D97-AF65-F5344CB8AC3E}">
        <p14:creationId xmlns:p14="http://schemas.microsoft.com/office/powerpoint/2010/main" val="5278731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56</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r>
              <a:rPr lang="en-US" altLang="en-US" dirty="0">
                <a:latin typeface="Arial" panose="020B0604020202020204" pitchFamily="34" charset="0"/>
              </a:rPr>
              <a:t>Race centric</a:t>
            </a:r>
          </a:p>
        </p:txBody>
      </p:sp>
    </p:spTree>
    <p:extLst>
      <p:ext uri="{BB962C8B-B14F-4D97-AF65-F5344CB8AC3E}">
        <p14:creationId xmlns:p14="http://schemas.microsoft.com/office/powerpoint/2010/main" val="3616285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57</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r>
              <a:rPr lang="en-US" altLang="en-US" dirty="0">
                <a:latin typeface="Arial" panose="020B0604020202020204" pitchFamily="34" charset="0"/>
              </a:rPr>
              <a:t>Class Centric, White and Asian Pastors</a:t>
            </a:r>
          </a:p>
          <a:p>
            <a:r>
              <a:rPr lang="en-US" altLang="en-US" dirty="0">
                <a:latin typeface="Arial" panose="020B0604020202020204" pitchFamily="34" charset="0"/>
              </a:rPr>
              <a:t>1996 to 2002</a:t>
            </a:r>
          </a:p>
          <a:p>
            <a:r>
              <a:rPr lang="en-US" altLang="en-US" dirty="0">
                <a:latin typeface="Arial" panose="020B0604020202020204" pitchFamily="34" charset="0"/>
              </a:rPr>
              <a:t>I had to pursue my calling to serve the poor, and I couldn’t do it from there. Quite a few others did also.</a:t>
            </a:r>
            <a:br>
              <a:rPr lang="en-US" altLang="en-US" dirty="0">
                <a:latin typeface="Arial" panose="020B0604020202020204" pitchFamily="34" charset="0"/>
              </a:rPr>
            </a:br>
            <a:r>
              <a:rPr lang="en-US" altLang="en-US" dirty="0">
                <a:latin typeface="Arial" panose="020B0604020202020204" pitchFamily="34" charset="0"/>
              </a:rPr>
              <a:t>Became LGBT Friendly, left denomination. Became even more upper middle class.</a:t>
            </a:r>
          </a:p>
        </p:txBody>
      </p:sp>
    </p:spTree>
    <p:extLst>
      <p:ext uri="{BB962C8B-B14F-4D97-AF65-F5344CB8AC3E}">
        <p14:creationId xmlns:p14="http://schemas.microsoft.com/office/powerpoint/2010/main" val="150505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58</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r>
              <a:rPr lang="en-US" altLang="en-US" dirty="0">
                <a:latin typeface="Arial" panose="020B0604020202020204" pitchFamily="34" charset="0"/>
              </a:rPr>
              <a:t>Involved as a parachurch program under</a:t>
            </a:r>
          </a:p>
          <a:p>
            <a:r>
              <a:rPr lang="en-US" altLang="en-US" dirty="0">
                <a:latin typeface="Arial" panose="020B0604020202020204" pitchFamily="34" charset="0"/>
              </a:rPr>
              <a:t>Diaspora of city’s leaders in reconciliation</a:t>
            </a:r>
          </a:p>
        </p:txBody>
      </p:sp>
    </p:spTree>
    <p:extLst>
      <p:ext uri="{BB962C8B-B14F-4D97-AF65-F5344CB8AC3E}">
        <p14:creationId xmlns:p14="http://schemas.microsoft.com/office/powerpoint/2010/main" val="17983585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59</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r>
              <a:rPr lang="en-US" altLang="en-US" dirty="0">
                <a:latin typeface="Arial" panose="020B0604020202020204" pitchFamily="34" charset="0"/>
              </a:rPr>
              <a:t>Class-centric People of Color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Diaspora of city’s leaders in reconciliation</a:t>
            </a:r>
          </a:p>
        </p:txBody>
      </p:sp>
    </p:spTree>
    <p:extLst>
      <p:ext uri="{BB962C8B-B14F-4D97-AF65-F5344CB8AC3E}">
        <p14:creationId xmlns:p14="http://schemas.microsoft.com/office/powerpoint/2010/main" val="1559818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60</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r>
              <a:rPr lang="en-US" altLang="en-US" dirty="0">
                <a:latin typeface="Arial" panose="020B0604020202020204" pitchFamily="34" charset="0"/>
              </a:rPr>
              <a:t>Class-centric</a:t>
            </a:r>
          </a:p>
        </p:txBody>
      </p:sp>
    </p:spTree>
    <p:extLst>
      <p:ext uri="{BB962C8B-B14F-4D97-AF65-F5344CB8AC3E}">
        <p14:creationId xmlns:p14="http://schemas.microsoft.com/office/powerpoint/2010/main" val="38869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Wholistic</a:t>
            </a:r>
          </a:p>
          <a:p>
            <a:r>
              <a:rPr lang="en-US" dirty="0"/>
              <a:t>Western reductionist mentality that breaks things apart that were never apart in the Bible</a:t>
            </a:r>
          </a:p>
        </p:txBody>
      </p:sp>
      <p:sp>
        <p:nvSpPr>
          <p:cNvPr id="4" name="Slide Number Placeholder 3"/>
          <p:cNvSpPr>
            <a:spLocks noGrp="1"/>
          </p:cNvSpPr>
          <p:nvPr>
            <p:ph type="sldNum" sz="quarter" idx="5"/>
          </p:nvPr>
        </p:nvSpPr>
        <p:spPr/>
        <p:txBody>
          <a:bodyPr/>
          <a:lstStyle/>
          <a:p>
            <a:fld id="{C0576E38-06F9-481F-936F-DD0CA0A551B7}" type="slidenum">
              <a:rPr lang="en-US" smtClean="0"/>
              <a:t>12</a:t>
            </a:fld>
            <a:endParaRPr lang="en-US"/>
          </a:p>
        </p:txBody>
      </p:sp>
    </p:spTree>
    <p:extLst>
      <p:ext uri="{BB962C8B-B14F-4D97-AF65-F5344CB8AC3E}">
        <p14:creationId xmlns:p14="http://schemas.microsoft.com/office/powerpoint/2010/main" val="11412658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61</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r>
              <a:rPr lang="en-US" altLang="en-US" dirty="0">
                <a:latin typeface="Arial" panose="020B0604020202020204" pitchFamily="34" charset="0"/>
              </a:rPr>
              <a:t>Reasons</a:t>
            </a:r>
          </a:p>
        </p:txBody>
      </p:sp>
    </p:spTree>
    <p:extLst>
      <p:ext uri="{BB962C8B-B14F-4D97-AF65-F5344CB8AC3E}">
        <p14:creationId xmlns:p14="http://schemas.microsoft.com/office/powerpoint/2010/main" val="8039745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Explain &amp; emphasize real reasons for when White people leave </a:t>
            </a:r>
          </a:p>
          <a:p>
            <a:r>
              <a:rPr lang="en-US" dirty="0"/>
              <a:t>Step 5. most of these churches were hubs of reconciliation leaders in the city</a:t>
            </a:r>
          </a:p>
        </p:txBody>
      </p:sp>
      <p:sp>
        <p:nvSpPr>
          <p:cNvPr id="4" name="Slide Number Placeholder 3"/>
          <p:cNvSpPr>
            <a:spLocks noGrp="1"/>
          </p:cNvSpPr>
          <p:nvPr>
            <p:ph type="sldNum" sz="quarter" idx="5"/>
          </p:nvPr>
        </p:nvSpPr>
        <p:spPr/>
        <p:txBody>
          <a:bodyPr/>
          <a:lstStyle/>
          <a:p>
            <a:fld id="{C0576E38-06F9-481F-936F-DD0CA0A551B7}" type="slidenum">
              <a:rPr lang="en-US" smtClean="0"/>
              <a:t>62</a:t>
            </a:fld>
            <a:endParaRPr lang="en-US"/>
          </a:p>
        </p:txBody>
      </p:sp>
    </p:spTree>
    <p:extLst>
      <p:ext uri="{BB962C8B-B14F-4D97-AF65-F5344CB8AC3E}">
        <p14:creationId xmlns:p14="http://schemas.microsoft.com/office/powerpoint/2010/main" val="586259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E37AB69-4692-461C-9D4B-A60770B889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4C8BF75C-1C43-43D4-9F1D-742798A3BA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1.4 million registered nonprofits in USA</a:t>
            </a:r>
          </a:p>
          <a:p>
            <a:pPr lvl="1"/>
            <a:r>
              <a:rPr lang="en-US" altLang="en-US" dirty="0"/>
              <a:t>1,169,000 White-led nonprofits</a:t>
            </a:r>
          </a:p>
          <a:p>
            <a:pPr lvl="1"/>
            <a:r>
              <a:rPr lang="en-US" altLang="en-US" dirty="0"/>
              <a:t>138,600 Black-led nonprofits</a:t>
            </a:r>
          </a:p>
          <a:p>
            <a:pPr lvl="1"/>
            <a:r>
              <a:rPr lang="en-US" altLang="en-US" dirty="0"/>
              <a:t>50,400 Latino-led nonprofits</a:t>
            </a:r>
          </a:p>
          <a:p>
            <a:pPr lvl="1"/>
            <a:r>
              <a:rPr lang="en-US" altLang="en-US" dirty="0"/>
              <a:t>12,600 nonprofits led by other races</a:t>
            </a:r>
          </a:p>
          <a:p>
            <a:r>
              <a:rPr lang="en-US" altLang="en-US" sz="1200" dirty="0"/>
              <a:t>Source: Number of nonprofits from Independent Sector; racial breakdown extrapolated based on survey results at:</a:t>
            </a:r>
          </a:p>
          <a:p>
            <a:r>
              <a:rPr lang="en-US" altLang="en-US" sz="1200" dirty="0"/>
              <a:t>http://www.aecf.org/upload/publicationfiles/executive_transition_survey_report2004.pdf</a:t>
            </a:r>
          </a:p>
          <a:p>
            <a:pPr lvl="0"/>
            <a:endParaRPr lang="en-US" altLang="en-US" dirty="0"/>
          </a:p>
          <a:p>
            <a:pPr>
              <a:spcBef>
                <a:spcPct val="0"/>
              </a:spcBef>
            </a:pPr>
            <a:endParaRPr lang="en-US" altLang="en-US" dirty="0"/>
          </a:p>
        </p:txBody>
      </p:sp>
      <p:sp>
        <p:nvSpPr>
          <p:cNvPr id="41988" name="Slide Number Placeholder 3">
            <a:extLst>
              <a:ext uri="{FF2B5EF4-FFF2-40B4-BE49-F238E27FC236}">
                <a16:creationId xmlns:a16="http://schemas.microsoft.com/office/drawing/2014/main" id="{6ED7D561-01F5-485B-81E2-E564F115A0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fld id="{42FDF8C0-C162-472A-94A0-9300F01B5BB2}" type="slidenum">
              <a:rPr lang="en-US" altLang="en-US">
                <a:latin typeface="Calibri" panose="020F0502020204030204" pitchFamily="34" charset="0"/>
              </a:rPr>
              <a:pPr/>
              <a:t>64</a:t>
            </a:fld>
            <a:endParaRPr lang="en-US" altLang="en-US">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65</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r>
              <a:rPr lang="en-US" altLang="en-US" sz="1200" dirty="0"/>
              <a:t>Ministry </a:t>
            </a:r>
            <a:r>
              <a:rPr lang="en-US" altLang="en-US" sz="1200" u="sng" dirty="0"/>
              <a:t>of</a:t>
            </a:r>
            <a:r>
              <a:rPr lang="en-US" altLang="en-US" sz="1200" dirty="0"/>
              <a:t> the poor, </a:t>
            </a:r>
            <a:r>
              <a:rPr lang="en-US" altLang="en-US" sz="1200" u="sng" dirty="0"/>
              <a:t>with</a:t>
            </a:r>
            <a:r>
              <a:rPr lang="en-US" altLang="en-US" sz="1200" dirty="0"/>
              <a:t> the poor and </a:t>
            </a:r>
            <a:r>
              <a:rPr lang="en-US" altLang="en-US" sz="1200" u="sng" dirty="0"/>
              <a:t>to</a:t>
            </a:r>
            <a:r>
              <a:rPr lang="en-US" altLang="en-US" sz="1200" dirty="0"/>
              <a:t> the poor</a:t>
            </a:r>
            <a:endParaRPr lang="en-US" altLang="en-US" dirty="0">
              <a:latin typeface="Arial" panose="020B0604020202020204" pitchFamily="34" charset="0"/>
            </a:endParaRPr>
          </a:p>
        </p:txBody>
      </p:sp>
    </p:spTree>
    <p:extLst>
      <p:ext uri="{BB962C8B-B14F-4D97-AF65-F5344CB8AC3E}">
        <p14:creationId xmlns:p14="http://schemas.microsoft.com/office/powerpoint/2010/main" val="29858356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99A550-E212-4FB0-BE27-6B949D351CD8}" type="slidenum">
              <a:rPr lang="en-US" smtClean="0"/>
              <a:pPr/>
              <a:t>66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7F77859-376B-4DFF-A357-B17905F2F6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DA91B517-86B7-441C-91CE-11DCAB06AE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7F78D1E0-E937-48C6-BA3A-9A2B92FC0BF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5C4BAA-7AAA-403C-85F3-F52CAAC7C2D7}" type="slidenum">
              <a:rPr lang="en-US" altLang="en-US">
                <a:latin typeface="Calibri" panose="020F0502020204030204" pitchFamily="34" charset="0"/>
              </a:rPr>
              <a:pPr eaLnBrk="1" hangingPunct="1"/>
              <a:t>67</a:t>
            </a:fld>
            <a:endParaRPr lang="en-US" altLang="en-US">
              <a:latin typeface="Calibri" panose="020F0502020204030204" pitchFamily="34" charset="0"/>
            </a:endParaRPr>
          </a:p>
        </p:txBody>
      </p:sp>
    </p:spTree>
    <p:extLst>
      <p:ext uri="{BB962C8B-B14F-4D97-AF65-F5344CB8AC3E}">
        <p14:creationId xmlns:p14="http://schemas.microsoft.com/office/powerpoint/2010/main" val="21526298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can create a framework where majority culture outside researchers using surveys and other ABCD tools could think they understand the needs of a Black neighborhood better than a Black church located there for generations</a:t>
            </a:r>
          </a:p>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69</a:t>
            </a:fld>
            <a:endParaRPr lang="en-US"/>
          </a:p>
        </p:txBody>
      </p:sp>
    </p:spTree>
    <p:extLst>
      <p:ext uri="{BB962C8B-B14F-4D97-AF65-F5344CB8AC3E}">
        <p14:creationId xmlns:p14="http://schemas.microsoft.com/office/powerpoint/2010/main" val="39459712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strengths &amp; limitations of each</a:t>
            </a:r>
          </a:p>
          <a:p>
            <a:r>
              <a:rPr lang="en-US" dirty="0"/>
              <a:t>Note: amount of emphasis on subjective vs. objective is a very culturally held value and is especially associated with social class</a:t>
            </a:r>
          </a:p>
        </p:txBody>
      </p:sp>
      <p:sp>
        <p:nvSpPr>
          <p:cNvPr id="4" name="Slide Number Placeholder 3"/>
          <p:cNvSpPr>
            <a:spLocks noGrp="1"/>
          </p:cNvSpPr>
          <p:nvPr>
            <p:ph type="sldNum" sz="quarter" idx="5"/>
          </p:nvPr>
        </p:nvSpPr>
        <p:spPr/>
        <p:txBody>
          <a:bodyPr/>
          <a:lstStyle/>
          <a:p>
            <a:fld id="{C0576E38-06F9-481F-936F-DD0CA0A551B7}" type="slidenum">
              <a:rPr lang="en-US" smtClean="0"/>
              <a:t>70</a:t>
            </a:fld>
            <a:endParaRPr lang="en-US"/>
          </a:p>
        </p:txBody>
      </p:sp>
    </p:spTree>
    <p:extLst>
      <p:ext uri="{BB962C8B-B14F-4D97-AF65-F5344CB8AC3E}">
        <p14:creationId xmlns:p14="http://schemas.microsoft.com/office/powerpoint/2010/main" val="17237374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74</a:t>
            </a:fld>
            <a:endParaRPr lang="en-US"/>
          </a:p>
        </p:txBody>
      </p:sp>
    </p:spTree>
    <p:extLst>
      <p:ext uri="{BB962C8B-B14F-4D97-AF65-F5344CB8AC3E}">
        <p14:creationId xmlns:p14="http://schemas.microsoft.com/office/powerpoint/2010/main" val="1358848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quadrants does it focus on?</a:t>
            </a:r>
          </a:p>
        </p:txBody>
      </p:sp>
      <p:sp>
        <p:nvSpPr>
          <p:cNvPr id="4" name="Slide Number Placeholder 3"/>
          <p:cNvSpPr>
            <a:spLocks noGrp="1"/>
          </p:cNvSpPr>
          <p:nvPr>
            <p:ph type="sldNum" sz="quarter" idx="5"/>
          </p:nvPr>
        </p:nvSpPr>
        <p:spPr/>
        <p:txBody>
          <a:bodyPr/>
          <a:lstStyle/>
          <a:p>
            <a:fld id="{C0576E38-06F9-481F-936F-DD0CA0A551B7}" type="slidenum">
              <a:rPr lang="en-US" smtClean="0"/>
              <a:t>77</a:t>
            </a:fld>
            <a:endParaRPr lang="en-US"/>
          </a:p>
        </p:txBody>
      </p:sp>
    </p:spTree>
    <p:extLst>
      <p:ext uri="{BB962C8B-B14F-4D97-AF65-F5344CB8AC3E}">
        <p14:creationId xmlns:p14="http://schemas.microsoft.com/office/powerpoint/2010/main" val="107122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Cultural class bias of academia</a:t>
            </a:r>
          </a:p>
          <a:p>
            <a:r>
              <a:rPr lang="en-US" dirty="0"/>
              <a:t>This course can provide you with a map to do heart and hand learning</a:t>
            </a:r>
          </a:p>
        </p:txBody>
      </p:sp>
      <p:sp>
        <p:nvSpPr>
          <p:cNvPr id="4" name="Slide Number Placeholder 3"/>
          <p:cNvSpPr>
            <a:spLocks noGrp="1"/>
          </p:cNvSpPr>
          <p:nvPr>
            <p:ph type="sldNum" sz="quarter" idx="5"/>
          </p:nvPr>
        </p:nvSpPr>
        <p:spPr/>
        <p:txBody>
          <a:bodyPr/>
          <a:lstStyle/>
          <a:p>
            <a:fld id="{C0576E38-06F9-481F-936F-DD0CA0A551B7}" type="slidenum">
              <a:rPr lang="en-US" smtClean="0"/>
              <a:t>13</a:t>
            </a:fld>
            <a:endParaRPr lang="en-US"/>
          </a:p>
        </p:txBody>
      </p:sp>
    </p:spTree>
    <p:extLst>
      <p:ext uri="{BB962C8B-B14F-4D97-AF65-F5344CB8AC3E}">
        <p14:creationId xmlns:p14="http://schemas.microsoft.com/office/powerpoint/2010/main" val="34399632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D2DCA4-3E8F-4761-B7F0-3C4A0D3890F0}" type="slidenum">
              <a:rPr lang="en-US" smtClean="0"/>
              <a:pPr/>
              <a:t>78</a:t>
            </a:fld>
            <a:endParaRPr lang="en-US"/>
          </a:p>
        </p:txBody>
      </p:sp>
    </p:spTree>
    <p:extLst>
      <p:ext uri="{BB962C8B-B14F-4D97-AF65-F5344CB8AC3E}">
        <p14:creationId xmlns:p14="http://schemas.microsoft.com/office/powerpoint/2010/main" val="33282836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79</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r>
              <a:rPr lang="en-US" altLang="en-US" sz="1200" dirty="0"/>
              <a:t>Ministry </a:t>
            </a:r>
            <a:r>
              <a:rPr lang="en-US" altLang="en-US" sz="1200" u="sng" dirty="0"/>
              <a:t>of</a:t>
            </a:r>
            <a:r>
              <a:rPr lang="en-US" altLang="en-US" sz="1200" dirty="0"/>
              <a:t> the poor, </a:t>
            </a:r>
            <a:r>
              <a:rPr lang="en-US" altLang="en-US" sz="1200" u="sng" dirty="0"/>
              <a:t>with</a:t>
            </a:r>
            <a:r>
              <a:rPr lang="en-US" altLang="en-US" sz="1200" dirty="0"/>
              <a:t> the poor and </a:t>
            </a:r>
            <a:r>
              <a:rPr lang="en-US" altLang="en-US" sz="1200" u="sng" dirty="0"/>
              <a:t>to</a:t>
            </a:r>
            <a:r>
              <a:rPr lang="en-US" altLang="en-US" sz="1200" dirty="0"/>
              <a:t> the poor</a:t>
            </a:r>
            <a:endParaRPr lang="en-US" altLang="en-US" dirty="0">
              <a:latin typeface="Arial" panose="020B0604020202020204" pitchFamily="34" charset="0"/>
            </a:endParaRPr>
          </a:p>
        </p:txBody>
      </p:sp>
    </p:spTree>
    <p:extLst>
      <p:ext uri="{BB962C8B-B14F-4D97-AF65-F5344CB8AC3E}">
        <p14:creationId xmlns:p14="http://schemas.microsoft.com/office/powerpoint/2010/main" val="23707668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80</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r>
              <a:rPr lang="en-US" altLang="en-US" sz="1200" dirty="0"/>
              <a:t>Ministry </a:t>
            </a:r>
            <a:r>
              <a:rPr lang="en-US" altLang="en-US" sz="1200" u="sng" dirty="0"/>
              <a:t>of</a:t>
            </a:r>
            <a:r>
              <a:rPr lang="en-US" altLang="en-US" sz="1200" dirty="0"/>
              <a:t> the poor, </a:t>
            </a:r>
            <a:r>
              <a:rPr lang="en-US" altLang="en-US" sz="1200" u="sng" dirty="0"/>
              <a:t>with</a:t>
            </a:r>
            <a:r>
              <a:rPr lang="en-US" altLang="en-US" sz="1200" dirty="0"/>
              <a:t> the poor and </a:t>
            </a:r>
            <a:r>
              <a:rPr lang="en-US" altLang="en-US" sz="1200" u="sng" dirty="0"/>
              <a:t>to</a:t>
            </a:r>
            <a:r>
              <a:rPr lang="en-US" altLang="en-US" sz="1200" dirty="0"/>
              <a:t> the poor</a:t>
            </a:r>
            <a:endParaRPr lang="en-US" altLang="en-US" dirty="0">
              <a:latin typeface="Arial" panose="020B0604020202020204" pitchFamily="34" charset="0"/>
            </a:endParaRPr>
          </a:p>
        </p:txBody>
      </p:sp>
    </p:spTree>
    <p:extLst>
      <p:ext uri="{BB962C8B-B14F-4D97-AF65-F5344CB8AC3E}">
        <p14:creationId xmlns:p14="http://schemas.microsoft.com/office/powerpoint/2010/main" val="38662367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81</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r>
              <a:rPr lang="en-US" altLang="en-US" sz="1200" dirty="0"/>
              <a:t>Ministry </a:t>
            </a:r>
            <a:r>
              <a:rPr lang="en-US" altLang="en-US" sz="1200" u="sng" dirty="0"/>
              <a:t>of</a:t>
            </a:r>
            <a:r>
              <a:rPr lang="en-US" altLang="en-US" sz="1200" dirty="0"/>
              <a:t> the poor, </a:t>
            </a:r>
            <a:r>
              <a:rPr lang="en-US" altLang="en-US" sz="1200" u="sng" dirty="0"/>
              <a:t>with</a:t>
            </a:r>
            <a:r>
              <a:rPr lang="en-US" altLang="en-US" sz="1200" dirty="0"/>
              <a:t> the poor and </a:t>
            </a:r>
            <a:r>
              <a:rPr lang="en-US" altLang="en-US" sz="1200" u="sng" dirty="0"/>
              <a:t>to</a:t>
            </a:r>
            <a:r>
              <a:rPr lang="en-US" altLang="en-US" sz="1200" dirty="0"/>
              <a:t> the poor</a:t>
            </a:r>
            <a:endParaRPr lang="en-US" altLang="en-US" dirty="0">
              <a:latin typeface="Arial" panose="020B0604020202020204" pitchFamily="34" charset="0"/>
            </a:endParaRPr>
          </a:p>
        </p:txBody>
      </p:sp>
    </p:spTree>
    <p:extLst>
      <p:ext uri="{BB962C8B-B14F-4D97-AF65-F5344CB8AC3E}">
        <p14:creationId xmlns:p14="http://schemas.microsoft.com/office/powerpoint/2010/main" val="8365380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a:extLst>
              <a:ext uri="{FF2B5EF4-FFF2-40B4-BE49-F238E27FC236}">
                <a16:creationId xmlns:a16="http://schemas.microsoft.com/office/drawing/2014/main" id="{A8A0CD3F-C8BD-4B0D-B576-33385E41DA1F}"/>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704B1358-E3FF-4745-8E63-EB3534719BF2}" type="slidenum">
              <a:rPr lang="en-US" altLang="en-US" sz="1200"/>
              <a:pPr eaLnBrk="1" hangingPunct="1"/>
              <a:t>82</a:t>
            </a:fld>
            <a:endParaRPr lang="en-US" altLang="en-US" sz="1200"/>
          </a:p>
        </p:txBody>
      </p:sp>
      <p:sp>
        <p:nvSpPr>
          <p:cNvPr id="263171" name="Rectangle 2">
            <a:extLst>
              <a:ext uri="{FF2B5EF4-FFF2-40B4-BE49-F238E27FC236}">
                <a16:creationId xmlns:a16="http://schemas.microsoft.com/office/drawing/2014/main" id="{516A1DD7-D12F-4AD8-AF83-1437027E59AA}"/>
              </a:ext>
            </a:extLst>
          </p:cNvPr>
          <p:cNvSpPr>
            <a:spLocks noGrp="1" noRot="1" noChangeAspect="1" noChangeArrowheads="1" noTextEdit="1"/>
          </p:cNvSpPr>
          <p:nvPr>
            <p:ph type="sldImg"/>
          </p:nvPr>
        </p:nvSpPr>
        <p:spPr>
          <a:ln/>
        </p:spPr>
      </p:sp>
      <p:sp>
        <p:nvSpPr>
          <p:cNvPr id="263172" name="Rectangle 3">
            <a:extLst>
              <a:ext uri="{FF2B5EF4-FFF2-40B4-BE49-F238E27FC236}">
                <a16:creationId xmlns:a16="http://schemas.microsoft.com/office/drawing/2014/main" id="{6C1A24A8-F010-48FD-B3CB-88A6E935A37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197293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83</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Class Centric</a:t>
            </a:r>
            <a:endParaRPr lang="en-US" altLang="en-US" dirty="0">
              <a:latin typeface="Arial" panose="020B0604020202020204" pitchFamily="34" charset="0"/>
            </a:endParaRPr>
          </a:p>
        </p:txBody>
      </p:sp>
    </p:spTree>
    <p:extLst>
      <p:ext uri="{BB962C8B-B14F-4D97-AF65-F5344CB8AC3E}">
        <p14:creationId xmlns:p14="http://schemas.microsoft.com/office/powerpoint/2010/main" val="22441881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B1A44EE9-5B8A-48F1-9397-5F78030D74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4723C2-7602-43A5-BA41-EBDC897AB7A0}" type="slidenum">
              <a:rPr lang="en-US" altLang="en-US"/>
              <a:pPr>
                <a:spcBef>
                  <a:spcPct val="0"/>
                </a:spcBef>
              </a:pPr>
              <a:t>84</a:t>
            </a:fld>
            <a:endParaRPr lang="en-US" altLang="en-US"/>
          </a:p>
        </p:txBody>
      </p:sp>
      <p:sp>
        <p:nvSpPr>
          <p:cNvPr id="154627" name="Rectangle 2">
            <a:extLst>
              <a:ext uri="{FF2B5EF4-FFF2-40B4-BE49-F238E27FC236}">
                <a16:creationId xmlns:a16="http://schemas.microsoft.com/office/drawing/2014/main" id="{8C1A85BD-A5D7-4739-819F-A8F1D678A556}"/>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id="{A0260793-8990-48BA-BE6E-1313878C17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Similar to many Christian global humanitarian organizations, but often those are more middle class</a:t>
            </a:r>
          </a:p>
        </p:txBody>
      </p:sp>
    </p:spTree>
    <p:extLst>
      <p:ext uri="{BB962C8B-B14F-4D97-AF65-F5344CB8AC3E}">
        <p14:creationId xmlns:p14="http://schemas.microsoft.com/office/powerpoint/2010/main" val="35886806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85</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Class Centric</a:t>
            </a:r>
            <a:endParaRPr lang="en-US" altLang="en-US" dirty="0">
              <a:latin typeface="Arial" panose="020B0604020202020204" pitchFamily="34" charset="0"/>
            </a:endParaRPr>
          </a:p>
        </p:txBody>
      </p:sp>
    </p:spTree>
    <p:extLst>
      <p:ext uri="{BB962C8B-B14F-4D97-AF65-F5344CB8AC3E}">
        <p14:creationId xmlns:p14="http://schemas.microsoft.com/office/powerpoint/2010/main" val="34931033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B03B2C9F-4E2F-4D8D-8DAD-8CCE88B93F0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7B9741-C4A9-498B-B48A-498204DC0104}" type="slidenum">
              <a:rPr lang="en-US" altLang="en-US"/>
              <a:pPr>
                <a:spcBef>
                  <a:spcPct val="0"/>
                </a:spcBef>
              </a:pPr>
              <a:t>86</a:t>
            </a:fld>
            <a:endParaRPr lang="en-US" altLang="en-US"/>
          </a:p>
        </p:txBody>
      </p:sp>
      <p:sp>
        <p:nvSpPr>
          <p:cNvPr id="152579" name="Rectangle 2">
            <a:extLst>
              <a:ext uri="{FF2B5EF4-FFF2-40B4-BE49-F238E27FC236}">
                <a16:creationId xmlns:a16="http://schemas.microsoft.com/office/drawing/2014/main" id="{CF15D841-6E30-4662-A2DA-5D170351FD58}"/>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647E77BC-43E5-49D1-B4AE-66B6EF48B08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237553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87</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Class Centric</a:t>
            </a:r>
            <a:endParaRPr lang="en-US" altLang="en-US" dirty="0">
              <a:latin typeface="Arial" panose="020B0604020202020204" pitchFamily="34" charset="0"/>
            </a:endParaRPr>
          </a:p>
        </p:txBody>
      </p:sp>
    </p:spTree>
    <p:extLst>
      <p:ext uri="{BB962C8B-B14F-4D97-AF65-F5344CB8AC3E}">
        <p14:creationId xmlns:p14="http://schemas.microsoft.com/office/powerpoint/2010/main" val="364223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7F77859-376B-4DFF-A357-B17905F2F6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DA91B517-86B7-441C-91CE-11DCAB06AE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Applying systemic theology to a current problem like addiction helps explain how systemic theology can be helpful.</a:t>
            </a:r>
          </a:p>
          <a:p>
            <a:pPr>
              <a:buFontTx/>
              <a:buChar char="•"/>
            </a:pPr>
            <a:r>
              <a:rPr lang="en-US" altLang="en-US" dirty="0"/>
              <a:t> Most problems like addiction have multiple inter-related causes.</a:t>
            </a:r>
          </a:p>
          <a:p>
            <a:pPr>
              <a:buFontTx/>
              <a:buChar char="•"/>
            </a:pPr>
            <a:r>
              <a:rPr lang="en-US" altLang="en-US" dirty="0"/>
              <a:t> Using the four quadrants and the different fields in each quadrant helps to understand different potential causes.</a:t>
            </a:r>
          </a:p>
          <a:p>
            <a:pPr>
              <a:buFontTx/>
              <a:buChar char="•"/>
            </a:pPr>
            <a:r>
              <a:rPr lang="en-US" altLang="en-US" dirty="0"/>
              <a:t> We often try to simplify things into one cause, and we have big debates over which item is the only cause.</a:t>
            </a:r>
          </a:p>
          <a:p>
            <a:pPr>
              <a:buFontTx/>
              <a:buChar char="•"/>
            </a:pPr>
            <a:r>
              <a:rPr lang="en-US" altLang="en-US" dirty="0"/>
              <a:t> These debates often can be summarized as “I believe Quadrant x is the most important (because of my predisposition) vs. I believe Quadrant y is the most important (based on my predisposition).”</a:t>
            </a:r>
          </a:p>
          <a:p>
            <a:pPr>
              <a:buFontTx/>
              <a:buChar char="•"/>
            </a:pPr>
            <a:r>
              <a:rPr lang="en-US" altLang="en-US" dirty="0"/>
              <a:t> If we understand multifaceted systemic causes, we can come up with a multifaceted solution.</a:t>
            </a:r>
          </a:p>
          <a:p>
            <a:endParaRPr lang="en-US" altLang="en-US" dirty="0"/>
          </a:p>
        </p:txBody>
      </p:sp>
      <p:sp>
        <p:nvSpPr>
          <p:cNvPr id="4" name="Slide Number Placeholder 3">
            <a:extLst>
              <a:ext uri="{FF2B5EF4-FFF2-40B4-BE49-F238E27FC236}">
                <a16:creationId xmlns:a16="http://schemas.microsoft.com/office/drawing/2014/main" id="{7F78D1E0-E937-48C6-BA3A-9A2B92FC0BF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5C4BAA-7AAA-403C-85F3-F52CAAC7C2D7}"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18124392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4AE416A4-1AFF-4FC6-82A0-F0B7A1C821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06056D-FFC7-475E-803E-BE641BE0480F}" type="slidenum">
              <a:rPr lang="en-US" altLang="en-US"/>
              <a:pPr>
                <a:spcBef>
                  <a:spcPct val="0"/>
                </a:spcBef>
              </a:pPr>
              <a:t>88</a:t>
            </a:fld>
            <a:endParaRPr lang="en-US" altLang="en-US"/>
          </a:p>
        </p:txBody>
      </p:sp>
      <p:sp>
        <p:nvSpPr>
          <p:cNvPr id="158723" name="Rectangle 2">
            <a:extLst>
              <a:ext uri="{FF2B5EF4-FFF2-40B4-BE49-F238E27FC236}">
                <a16:creationId xmlns:a16="http://schemas.microsoft.com/office/drawing/2014/main" id="{C30432F1-9908-4396-95ED-28D9399E3011}"/>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8E38C963-0134-40AB-A4B9-42EC1C84A19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Cesar Chavez</a:t>
            </a:r>
          </a:p>
        </p:txBody>
      </p:sp>
    </p:spTree>
    <p:extLst>
      <p:ext uri="{BB962C8B-B14F-4D97-AF65-F5344CB8AC3E}">
        <p14:creationId xmlns:p14="http://schemas.microsoft.com/office/powerpoint/2010/main" val="12199887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1E2FB5DF-9043-49BA-92E6-4BA46733D82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771E64-5EA2-4653-978F-869C045C75F1}" type="slidenum">
              <a:rPr lang="en-US" altLang="en-US"/>
              <a:pPr>
                <a:spcBef>
                  <a:spcPct val="0"/>
                </a:spcBef>
              </a:pPr>
              <a:t>89</a:t>
            </a:fld>
            <a:endParaRPr lang="en-US" altLang="en-US"/>
          </a:p>
        </p:txBody>
      </p:sp>
      <p:sp>
        <p:nvSpPr>
          <p:cNvPr id="162819" name="Rectangle 2">
            <a:extLst>
              <a:ext uri="{FF2B5EF4-FFF2-40B4-BE49-F238E27FC236}">
                <a16:creationId xmlns:a16="http://schemas.microsoft.com/office/drawing/2014/main" id="{96DB74EA-1200-4311-8205-C2F876E609BC}"/>
              </a:ext>
            </a:extLst>
          </p:cNvPr>
          <p:cNvSpPr>
            <a:spLocks noGrp="1" noRot="1" noChangeAspect="1" noChangeArrowheads="1" noTextEdit="1"/>
          </p:cNvSpPr>
          <p:nvPr>
            <p:ph type="sldImg"/>
          </p:nvPr>
        </p:nvSpPr>
        <p:spPr>
          <a:ln/>
        </p:spPr>
      </p:sp>
      <p:sp>
        <p:nvSpPr>
          <p:cNvPr id="162820" name="Rectangle 3">
            <a:extLst>
              <a:ext uri="{FF2B5EF4-FFF2-40B4-BE49-F238E27FC236}">
                <a16:creationId xmlns:a16="http://schemas.microsoft.com/office/drawing/2014/main" id="{A639170A-6DAB-4394-95EE-F05F63224B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4000" dirty="0"/>
              <a:t>Lessons from Church Models: Class Consciousness and Being Apolitical</a:t>
            </a:r>
          </a:p>
          <a:p>
            <a:pPr eaLnBrk="1" hangingPunct="1">
              <a:lnSpc>
                <a:spcPct val="80000"/>
              </a:lnSpc>
            </a:pPr>
            <a:r>
              <a:rPr lang="en-US" altLang="en-US" sz="2400" dirty="0"/>
              <a:t>Upper class groups often paternalistically judge lower class groups that are apolitical</a:t>
            </a:r>
          </a:p>
          <a:p>
            <a:pPr eaLnBrk="1" hangingPunct="1">
              <a:lnSpc>
                <a:spcPct val="80000"/>
              </a:lnSpc>
            </a:pPr>
            <a:r>
              <a:rPr lang="en-US" altLang="en-US" sz="2400" dirty="0"/>
              <a:t>Frequently it is politically unsafe for lower class groups to be political due to extreme oppression</a:t>
            </a:r>
          </a:p>
          <a:p>
            <a:pPr lvl="1" eaLnBrk="1" hangingPunct="1">
              <a:lnSpc>
                <a:spcPct val="80000"/>
              </a:lnSpc>
            </a:pPr>
            <a:r>
              <a:rPr lang="en-US" altLang="en-US" sz="2000" dirty="0"/>
              <a:t>Latin American History (political volatility)</a:t>
            </a:r>
          </a:p>
          <a:p>
            <a:pPr lvl="1" eaLnBrk="1" hangingPunct="1">
              <a:lnSpc>
                <a:spcPct val="80000"/>
              </a:lnSpc>
            </a:pPr>
            <a:r>
              <a:rPr lang="en-US" altLang="en-US" sz="2000" dirty="0"/>
              <a:t>McCarthyism in the USA (suppression of Class Consciousness)</a:t>
            </a:r>
          </a:p>
          <a:p>
            <a:pPr eaLnBrk="1" hangingPunct="1">
              <a:lnSpc>
                <a:spcPct val="80000"/>
              </a:lnSpc>
            </a:pPr>
            <a:r>
              <a:rPr lang="en-US" altLang="en-US" sz="2400" dirty="0"/>
              <a:t>Being political and being class aware often go together</a:t>
            </a:r>
          </a:p>
          <a:p>
            <a:pPr lvl="1" eaLnBrk="1" hangingPunct="1">
              <a:lnSpc>
                <a:spcPct val="80000"/>
              </a:lnSpc>
            </a:pPr>
            <a:r>
              <a:rPr lang="en-US" altLang="en-US" sz="2000" dirty="0"/>
              <a:t>Important to recognize that being political and class aware is usually done by those gaining class access while retaining class identification because of increased power to cope with hostility</a:t>
            </a:r>
          </a:p>
          <a:p>
            <a:pPr eaLnBrk="1" hangingPunct="1">
              <a:lnSpc>
                <a:spcPct val="80000"/>
              </a:lnSpc>
            </a:pPr>
            <a:r>
              <a:rPr lang="en-US" altLang="en-US" sz="2400" dirty="0"/>
              <a:t>Should respect lower class group’s perspective to determine this for themselves based on their unique role</a:t>
            </a:r>
          </a:p>
          <a:p>
            <a:pPr lvl="1" eaLnBrk="1" hangingPunct="1">
              <a:lnSpc>
                <a:spcPct val="80000"/>
              </a:lnSpc>
            </a:pPr>
            <a:r>
              <a:rPr lang="en-US" altLang="en-US" sz="2000" dirty="0"/>
              <a:t>But recognize that political situations do change and may require re-evaluating apolitical traditions</a:t>
            </a:r>
            <a:endParaRPr lang="en-US" altLang="en-US" dirty="0">
              <a:latin typeface="Arial" panose="020B0604020202020204" pitchFamily="34" charset="0"/>
            </a:endParaRPr>
          </a:p>
        </p:txBody>
      </p:sp>
    </p:spTree>
    <p:extLst>
      <p:ext uri="{BB962C8B-B14F-4D97-AF65-F5344CB8AC3E}">
        <p14:creationId xmlns:p14="http://schemas.microsoft.com/office/powerpoint/2010/main" val="3505910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90</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r>
              <a:rPr lang="en-US" altLang="en-US" dirty="0">
                <a:latin typeface="Arial" panose="020B0604020202020204" pitchFamily="34" charset="0"/>
              </a:rPr>
              <a:t>Race-centric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Often Dominated by the middle or upper middle class</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21108543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91</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r>
              <a:rPr lang="en-US" altLang="en-US" dirty="0">
                <a:latin typeface="Arial" panose="020B0604020202020204" pitchFamily="34" charset="0"/>
              </a:rPr>
              <a:t>Race centric</a:t>
            </a:r>
            <a:br>
              <a:rPr lang="en-US" altLang="en-US" dirty="0">
                <a:latin typeface="Arial" panose="020B0604020202020204" pitchFamily="34" charset="0"/>
              </a:rPr>
            </a:br>
            <a:r>
              <a:rPr lang="en-US" altLang="en-US" dirty="0">
                <a:latin typeface="Arial" panose="020B0604020202020204" pitchFamily="34" charset="0"/>
              </a:rPr>
              <a:t>Often Dominated by the middle or upper middle class</a:t>
            </a:r>
          </a:p>
        </p:txBody>
      </p:sp>
    </p:spTree>
    <p:extLst>
      <p:ext uri="{BB962C8B-B14F-4D97-AF65-F5344CB8AC3E}">
        <p14:creationId xmlns:p14="http://schemas.microsoft.com/office/powerpoint/2010/main" val="31392773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56E9E1B5-023A-4CEC-9711-C3B5C0F293D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8F3912-6F3C-47E4-A7AD-80AB7AB47ACB}" type="slidenum">
              <a:rPr lang="en-US" altLang="en-US"/>
              <a:pPr>
                <a:spcBef>
                  <a:spcPct val="0"/>
                </a:spcBef>
              </a:pPr>
              <a:t>92</a:t>
            </a:fld>
            <a:endParaRPr lang="en-US" altLang="en-US"/>
          </a:p>
        </p:txBody>
      </p:sp>
      <p:sp>
        <p:nvSpPr>
          <p:cNvPr id="156675" name="Rectangle 2">
            <a:extLst>
              <a:ext uri="{FF2B5EF4-FFF2-40B4-BE49-F238E27FC236}">
                <a16:creationId xmlns:a16="http://schemas.microsoft.com/office/drawing/2014/main" id="{07D8F6B7-6D4D-4786-9AF9-9EA5A611651D}"/>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E2DD437E-9C57-42E6-9D29-24124693C37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2400" dirty="0"/>
              <a:t>There will be overwhelmingly strong tendencies for upper classes to dominate in multi-class churches </a:t>
            </a:r>
          </a:p>
          <a:p>
            <a:pPr lvl="1" eaLnBrk="1" hangingPunct="1">
              <a:lnSpc>
                <a:spcPct val="90000"/>
              </a:lnSpc>
            </a:pPr>
            <a:r>
              <a:rPr lang="en-US" altLang="en-US" sz="2000" dirty="0"/>
              <a:t>Leadership, culture, worship, values, resource allocation, program priorities, etc.</a:t>
            </a:r>
          </a:p>
          <a:p>
            <a:pPr eaLnBrk="1" hangingPunct="1">
              <a:lnSpc>
                <a:spcPct val="90000"/>
              </a:lnSpc>
            </a:pPr>
            <a:r>
              <a:rPr lang="en-US" altLang="en-US" sz="2400" dirty="0"/>
              <a:t>Pastors must use their power to offset tendencies of class dominance</a:t>
            </a:r>
          </a:p>
          <a:p>
            <a:pPr lvl="1" eaLnBrk="1" hangingPunct="1">
              <a:lnSpc>
                <a:spcPct val="90000"/>
              </a:lnSpc>
            </a:pPr>
            <a:r>
              <a:rPr lang="en-US" altLang="en-US" sz="2000" dirty="0"/>
              <a:t>Need pastors that identify with the poor for be able to see their perspective for this to be possible</a:t>
            </a:r>
          </a:p>
          <a:p>
            <a:pPr lvl="1" eaLnBrk="1" hangingPunct="1">
              <a:lnSpc>
                <a:spcPct val="90000"/>
              </a:lnSpc>
            </a:pPr>
            <a:r>
              <a:rPr lang="en-US" altLang="en-US" sz="2000" dirty="0"/>
              <a:t>Need critical mass of leaders with a lower-class identity to make this possible</a:t>
            </a:r>
          </a:p>
          <a:p>
            <a:pPr eaLnBrk="1" hangingPunct="1">
              <a:lnSpc>
                <a:spcPct val="90000"/>
              </a:lnSpc>
            </a:pPr>
            <a:r>
              <a:rPr lang="en-US" altLang="en-US" sz="2400" dirty="0"/>
              <a:t>It is better to follow the giving church model than to do the multi-class model poorly (where power is not balanced between classes)</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8808296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93</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r>
              <a:rPr lang="en-US" altLang="en-US" dirty="0">
                <a:latin typeface="Arial" panose="020B0604020202020204" pitchFamily="34" charset="0"/>
              </a:rPr>
              <a:t>Race-centric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Often Dominated by the middle or upper middle class</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40739137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94</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0870361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id="{DD0EA7FD-7019-4171-9194-6075ED7DB80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B3FDDE-8EBC-42D4-9E49-322F977A9E33}" type="slidenum">
              <a:rPr lang="en-US" altLang="en-US"/>
              <a:pPr>
                <a:spcBef>
                  <a:spcPct val="0"/>
                </a:spcBef>
              </a:pPr>
              <a:t>95</a:t>
            </a:fld>
            <a:endParaRPr lang="en-US" altLang="en-US"/>
          </a:p>
        </p:txBody>
      </p:sp>
      <p:sp>
        <p:nvSpPr>
          <p:cNvPr id="173059" name="Rectangle 2">
            <a:extLst>
              <a:ext uri="{FF2B5EF4-FFF2-40B4-BE49-F238E27FC236}">
                <a16:creationId xmlns:a16="http://schemas.microsoft.com/office/drawing/2014/main" id="{C0B2073E-DA9A-4C83-BEA2-DACEECE27AF9}"/>
              </a:ext>
            </a:extLst>
          </p:cNvPr>
          <p:cNvSpPr>
            <a:spLocks noGrp="1" noRot="1" noChangeAspect="1" noChangeArrowheads="1" noTextEdit="1"/>
          </p:cNvSpPr>
          <p:nvPr>
            <p:ph type="sldImg"/>
          </p:nvPr>
        </p:nvSpPr>
        <p:spPr>
          <a:ln/>
        </p:spPr>
      </p:sp>
      <p:sp>
        <p:nvSpPr>
          <p:cNvPr id="173060" name="Rectangle 3">
            <a:extLst>
              <a:ext uri="{FF2B5EF4-FFF2-40B4-BE49-F238E27FC236}">
                <a16:creationId xmlns:a16="http://schemas.microsoft.com/office/drawing/2014/main" id="{D0B59A23-80DB-4437-B126-9E6119553A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Race centric</a:t>
            </a:r>
            <a:r>
              <a:rPr lang="en-US" altLang="en-US" baseline="0" dirty="0">
                <a:latin typeface="Arial" panose="020B0604020202020204" pitchFamily="34" charset="0"/>
              </a:rPr>
              <a:t> lens</a:t>
            </a:r>
          </a:p>
          <a:p>
            <a:pPr eaLnBrk="1" hangingPunct="1"/>
            <a:r>
              <a:rPr lang="en-US" altLang="en-US" sz="2000" baseline="0" dirty="0">
                <a:latin typeface="Arial" panose="020B0604020202020204" pitchFamily="34" charset="0"/>
              </a:rPr>
              <a:t>Sojourners, Mainline Denominations, White Christian Left</a:t>
            </a:r>
            <a:endParaRPr lang="en-US" altLang="en-US" sz="2000" dirty="0"/>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1139291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96</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r>
              <a:rPr lang="en-US" altLang="en-US" dirty="0">
                <a:latin typeface="Arial" panose="020B0604020202020204" pitchFamily="34" charset="0"/>
              </a:rPr>
              <a:t>Race centric</a:t>
            </a:r>
          </a:p>
          <a:p>
            <a:r>
              <a:rPr lang="en-US" altLang="en-US" dirty="0">
                <a:latin typeface="Arial" panose="020B0604020202020204" pitchFamily="34" charset="0"/>
              </a:rPr>
              <a:t>Typically middle</a:t>
            </a:r>
            <a:r>
              <a:rPr lang="en-US" altLang="en-US" baseline="0" dirty="0">
                <a:latin typeface="Arial" panose="020B0604020202020204" pitchFamily="34" charset="0"/>
              </a:rPr>
              <a:t> or upper middle</a:t>
            </a:r>
            <a:endParaRPr lang="en-US" altLang="en-US" dirty="0">
              <a:latin typeface="Arial" panose="020B0604020202020204" pitchFamily="34" charset="0"/>
            </a:endParaRPr>
          </a:p>
          <a:p>
            <a:r>
              <a:rPr lang="en-US" altLang="en-US" dirty="0">
                <a:latin typeface="Arial" panose="020B0604020202020204" pitchFamily="34" charset="0"/>
              </a:rPr>
              <a:t>Intervarsity, Most</a:t>
            </a:r>
            <a:r>
              <a:rPr lang="en-US" altLang="en-US" baseline="0" dirty="0">
                <a:latin typeface="Arial" panose="020B0604020202020204" pitchFamily="34" charset="0"/>
              </a:rPr>
              <a:t> multi-ethnic churches, diverse Christian colleges</a:t>
            </a:r>
            <a:endParaRPr lang="en-US" altLang="en-US" dirty="0">
              <a:latin typeface="Arial" panose="020B0604020202020204" pitchFamily="34" charset="0"/>
            </a:endParaRPr>
          </a:p>
        </p:txBody>
      </p:sp>
    </p:spTree>
    <p:extLst>
      <p:ext uri="{BB962C8B-B14F-4D97-AF65-F5344CB8AC3E}">
        <p14:creationId xmlns:p14="http://schemas.microsoft.com/office/powerpoint/2010/main" val="5114859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id="{DD0EA7FD-7019-4171-9194-6075ED7DB80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B3FDDE-8EBC-42D4-9E49-322F977A9E33}" type="slidenum">
              <a:rPr lang="en-US" altLang="en-US"/>
              <a:pPr>
                <a:spcBef>
                  <a:spcPct val="0"/>
                </a:spcBef>
              </a:pPr>
              <a:t>97</a:t>
            </a:fld>
            <a:endParaRPr lang="en-US" altLang="en-US"/>
          </a:p>
        </p:txBody>
      </p:sp>
      <p:sp>
        <p:nvSpPr>
          <p:cNvPr id="173059" name="Rectangle 2">
            <a:extLst>
              <a:ext uri="{FF2B5EF4-FFF2-40B4-BE49-F238E27FC236}">
                <a16:creationId xmlns:a16="http://schemas.microsoft.com/office/drawing/2014/main" id="{C0B2073E-DA9A-4C83-BEA2-DACEECE27AF9}"/>
              </a:ext>
            </a:extLst>
          </p:cNvPr>
          <p:cNvSpPr>
            <a:spLocks noGrp="1" noRot="1" noChangeAspect="1" noChangeArrowheads="1" noTextEdit="1"/>
          </p:cNvSpPr>
          <p:nvPr>
            <p:ph type="sldImg"/>
          </p:nvPr>
        </p:nvSpPr>
        <p:spPr>
          <a:ln/>
        </p:spPr>
      </p:sp>
      <p:sp>
        <p:nvSpPr>
          <p:cNvPr id="173060" name="Rectangle 3">
            <a:extLst>
              <a:ext uri="{FF2B5EF4-FFF2-40B4-BE49-F238E27FC236}">
                <a16:creationId xmlns:a16="http://schemas.microsoft.com/office/drawing/2014/main" id="{D0B59A23-80DB-4437-B126-9E6119553A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latin typeface="Arial" panose="020B0604020202020204" pitchFamily="34" charset="0"/>
              </a:rPr>
              <a:t>Race centric</a:t>
            </a:r>
            <a:r>
              <a:rPr lang="en-US" altLang="en-US" baseline="0" dirty="0">
                <a:latin typeface="Arial" panose="020B0604020202020204" pitchFamily="34" charset="0"/>
              </a:rPr>
              <a:t> lens</a:t>
            </a:r>
          </a:p>
          <a:p>
            <a:pPr eaLnBrk="1" hangingPunct="1"/>
            <a:r>
              <a:rPr lang="en-US" altLang="en-US" sz="2000" baseline="0" dirty="0">
                <a:latin typeface="Arial" panose="020B0604020202020204" pitchFamily="34" charset="0"/>
              </a:rPr>
              <a:t>Intervarsity, multiethnic missions agencies</a:t>
            </a:r>
            <a:endParaRPr lang="en-US" altLang="en-US" sz="2000" dirty="0"/>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071436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Glasses vs. Tools. </a:t>
            </a:r>
          </a:p>
        </p:txBody>
      </p:sp>
      <p:sp>
        <p:nvSpPr>
          <p:cNvPr id="4" name="Slide Number Placeholder 3"/>
          <p:cNvSpPr>
            <a:spLocks noGrp="1"/>
          </p:cNvSpPr>
          <p:nvPr>
            <p:ph type="sldNum" sz="quarter" idx="5"/>
          </p:nvPr>
        </p:nvSpPr>
        <p:spPr/>
        <p:txBody>
          <a:bodyPr/>
          <a:lstStyle/>
          <a:p>
            <a:fld id="{C0576E38-06F9-481F-936F-DD0CA0A551B7}" type="slidenum">
              <a:rPr lang="en-US" smtClean="0"/>
              <a:t>15</a:t>
            </a:fld>
            <a:endParaRPr lang="en-US"/>
          </a:p>
        </p:txBody>
      </p:sp>
    </p:spTree>
    <p:extLst>
      <p:ext uri="{BB962C8B-B14F-4D97-AF65-F5344CB8AC3E}">
        <p14:creationId xmlns:p14="http://schemas.microsoft.com/office/powerpoint/2010/main" val="1849989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a:extLst>
              <a:ext uri="{FF2B5EF4-FFF2-40B4-BE49-F238E27FC236}">
                <a16:creationId xmlns:a16="http://schemas.microsoft.com/office/drawing/2014/main" id="{2A79F160-4B88-4018-85CF-5A6D224B728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F098DC-D771-4168-AD9D-8D900A298FC2}" type="slidenum">
              <a:rPr lang="en-US" altLang="en-US"/>
              <a:pPr>
                <a:spcBef>
                  <a:spcPct val="0"/>
                </a:spcBef>
              </a:pPr>
              <a:t>98</a:t>
            </a:fld>
            <a:endParaRPr lang="en-US" altLang="en-US"/>
          </a:p>
        </p:txBody>
      </p:sp>
      <p:sp>
        <p:nvSpPr>
          <p:cNvPr id="175107" name="Rectangle 2">
            <a:extLst>
              <a:ext uri="{FF2B5EF4-FFF2-40B4-BE49-F238E27FC236}">
                <a16:creationId xmlns:a16="http://schemas.microsoft.com/office/drawing/2014/main" id="{E5AE2163-29A4-4720-9BDD-3996240B6E30}"/>
              </a:ext>
            </a:extLst>
          </p:cNvPr>
          <p:cNvSpPr>
            <a:spLocks noGrp="1" noRot="1" noChangeAspect="1" noChangeArrowheads="1" noTextEdit="1"/>
          </p:cNvSpPr>
          <p:nvPr>
            <p:ph type="sldImg"/>
          </p:nvPr>
        </p:nvSpPr>
        <p:spPr>
          <a:ln/>
        </p:spPr>
      </p:sp>
      <p:sp>
        <p:nvSpPr>
          <p:cNvPr id="175108" name="Rectangle 3">
            <a:extLst>
              <a:ext uri="{FF2B5EF4-FFF2-40B4-BE49-F238E27FC236}">
                <a16:creationId xmlns:a16="http://schemas.microsoft.com/office/drawing/2014/main" id="{D187441F-7335-4C99-8A1D-46735C1017A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8079741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a:extLst>
              <a:ext uri="{FF2B5EF4-FFF2-40B4-BE49-F238E27FC236}">
                <a16:creationId xmlns:a16="http://schemas.microsoft.com/office/drawing/2014/main" id="{2A79F160-4B88-4018-85CF-5A6D224B728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F098DC-D771-4168-AD9D-8D900A298FC2}" type="slidenum">
              <a:rPr lang="en-US" altLang="en-US"/>
              <a:pPr>
                <a:spcBef>
                  <a:spcPct val="0"/>
                </a:spcBef>
              </a:pPr>
              <a:t>99</a:t>
            </a:fld>
            <a:endParaRPr lang="en-US" altLang="en-US"/>
          </a:p>
        </p:txBody>
      </p:sp>
      <p:sp>
        <p:nvSpPr>
          <p:cNvPr id="175107" name="Rectangle 2">
            <a:extLst>
              <a:ext uri="{FF2B5EF4-FFF2-40B4-BE49-F238E27FC236}">
                <a16:creationId xmlns:a16="http://schemas.microsoft.com/office/drawing/2014/main" id="{E5AE2163-29A4-4720-9BDD-3996240B6E30}"/>
              </a:ext>
            </a:extLst>
          </p:cNvPr>
          <p:cNvSpPr>
            <a:spLocks noGrp="1" noRot="1" noChangeAspect="1" noChangeArrowheads="1" noTextEdit="1"/>
          </p:cNvSpPr>
          <p:nvPr>
            <p:ph type="sldImg"/>
          </p:nvPr>
        </p:nvSpPr>
        <p:spPr>
          <a:ln/>
        </p:spPr>
      </p:sp>
      <p:sp>
        <p:nvSpPr>
          <p:cNvPr id="175108" name="Rectangle 3">
            <a:extLst>
              <a:ext uri="{FF2B5EF4-FFF2-40B4-BE49-F238E27FC236}">
                <a16:creationId xmlns:a16="http://schemas.microsoft.com/office/drawing/2014/main" id="{D187441F-7335-4C99-8A1D-46735C1017A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1000" dirty="0">
                <a:latin typeface="Arial" panose="020B0604020202020204" pitchFamily="34" charset="0"/>
              </a:rPr>
              <a:t>What</a:t>
            </a:r>
            <a:r>
              <a:rPr lang="en-US" altLang="en-US" sz="1000" baseline="0" dirty="0">
                <a:latin typeface="Arial" panose="020B0604020202020204" pitchFamily="34" charset="0"/>
              </a:rPr>
              <a:t> about Unicorns?</a:t>
            </a:r>
            <a:endParaRPr lang="en-US" altLang="en-US" sz="1000" dirty="0">
              <a:latin typeface="Arial" panose="020B0604020202020204" pitchFamily="34" charset="0"/>
            </a:endParaRPr>
          </a:p>
        </p:txBody>
      </p:sp>
    </p:spTree>
    <p:extLst>
      <p:ext uri="{BB962C8B-B14F-4D97-AF65-F5344CB8AC3E}">
        <p14:creationId xmlns:p14="http://schemas.microsoft.com/office/powerpoint/2010/main" val="21930823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2400" dirty="0"/>
              <a:t>Upper class groups often paternalistically judge lower class groups that are apolitical</a:t>
            </a:r>
          </a:p>
          <a:p>
            <a:pPr eaLnBrk="1" hangingPunct="1">
              <a:lnSpc>
                <a:spcPct val="80000"/>
              </a:lnSpc>
            </a:pPr>
            <a:r>
              <a:rPr lang="en-US" altLang="en-US" sz="2400" dirty="0"/>
              <a:t>Frequently it is politically unsafe for lower class groups to be political due to extreme oppression</a:t>
            </a:r>
          </a:p>
          <a:p>
            <a:pPr lvl="1" eaLnBrk="1" hangingPunct="1">
              <a:lnSpc>
                <a:spcPct val="80000"/>
              </a:lnSpc>
            </a:pPr>
            <a:r>
              <a:rPr lang="en-US" altLang="en-US" sz="2000" dirty="0"/>
              <a:t>Latin American History (political volatility)</a:t>
            </a:r>
          </a:p>
          <a:p>
            <a:pPr lvl="1" eaLnBrk="1" hangingPunct="1">
              <a:lnSpc>
                <a:spcPct val="80000"/>
              </a:lnSpc>
            </a:pPr>
            <a:r>
              <a:rPr lang="en-US" altLang="en-US" sz="2000" dirty="0"/>
              <a:t>McCarthyism in the USA (suppression of Class Consciousness)</a:t>
            </a:r>
          </a:p>
          <a:p>
            <a:pPr eaLnBrk="1" hangingPunct="1">
              <a:lnSpc>
                <a:spcPct val="80000"/>
              </a:lnSpc>
            </a:pPr>
            <a:r>
              <a:rPr lang="en-US" altLang="en-US" sz="2400" dirty="0"/>
              <a:t>Being political and being class aware often go together</a:t>
            </a:r>
          </a:p>
          <a:p>
            <a:pPr lvl="1" eaLnBrk="1" hangingPunct="1">
              <a:lnSpc>
                <a:spcPct val="80000"/>
              </a:lnSpc>
            </a:pPr>
            <a:r>
              <a:rPr lang="en-US" altLang="en-US" sz="2000" dirty="0"/>
              <a:t>Important to recognize that being political and class aware is usually done by those gaining class access while retaining class identification because of increased power to cope with hostility</a:t>
            </a:r>
          </a:p>
          <a:p>
            <a:pPr eaLnBrk="1" hangingPunct="1">
              <a:lnSpc>
                <a:spcPct val="80000"/>
              </a:lnSpc>
            </a:pPr>
            <a:r>
              <a:rPr lang="en-US" altLang="en-US" sz="2400" dirty="0"/>
              <a:t>Should respect lower class group’s perspective to determine this for themselves based on their unique role</a:t>
            </a:r>
          </a:p>
          <a:p>
            <a:pPr lvl="1" eaLnBrk="1" hangingPunct="1">
              <a:lnSpc>
                <a:spcPct val="80000"/>
              </a:lnSpc>
            </a:pPr>
            <a:r>
              <a:rPr lang="en-US" altLang="en-US" sz="2000" dirty="0"/>
              <a:t>But recognize that political situations do change and may require re-evaluating apolitical traditions</a:t>
            </a:r>
          </a:p>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100</a:t>
            </a:fld>
            <a:endParaRPr lang="en-US"/>
          </a:p>
        </p:txBody>
      </p:sp>
    </p:spTree>
    <p:extLst>
      <p:ext uri="{BB962C8B-B14F-4D97-AF65-F5344CB8AC3E}">
        <p14:creationId xmlns:p14="http://schemas.microsoft.com/office/powerpoint/2010/main" val="41641623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Approximation</a:t>
            </a:r>
          </a:p>
        </p:txBody>
      </p:sp>
      <p:sp>
        <p:nvSpPr>
          <p:cNvPr id="4" name="Slide Number Placeholder 3"/>
          <p:cNvSpPr>
            <a:spLocks noGrp="1"/>
          </p:cNvSpPr>
          <p:nvPr>
            <p:ph type="sldNum" sz="quarter" idx="5"/>
          </p:nvPr>
        </p:nvSpPr>
        <p:spPr/>
        <p:txBody>
          <a:bodyPr/>
          <a:lstStyle/>
          <a:p>
            <a:fld id="{C0576E38-06F9-481F-936F-DD0CA0A551B7}" type="slidenum">
              <a:rPr lang="en-US" smtClean="0"/>
              <a:t>101</a:t>
            </a:fld>
            <a:endParaRPr lang="en-US"/>
          </a:p>
        </p:txBody>
      </p:sp>
    </p:spTree>
    <p:extLst>
      <p:ext uri="{BB962C8B-B14F-4D97-AF65-F5344CB8AC3E}">
        <p14:creationId xmlns:p14="http://schemas.microsoft.com/office/powerpoint/2010/main" val="18673609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105</a:t>
            </a:fld>
            <a:endParaRPr lang="en-US"/>
          </a:p>
        </p:txBody>
      </p:sp>
    </p:spTree>
    <p:extLst>
      <p:ext uri="{BB962C8B-B14F-4D97-AF65-F5344CB8AC3E}">
        <p14:creationId xmlns:p14="http://schemas.microsoft.com/office/powerpoint/2010/main" val="35679827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ejected from tradition if you try to get it to change too much.</a:t>
            </a:r>
          </a:p>
        </p:txBody>
      </p:sp>
      <p:sp>
        <p:nvSpPr>
          <p:cNvPr id="4" name="Slide Number Placeholder 3"/>
          <p:cNvSpPr>
            <a:spLocks noGrp="1"/>
          </p:cNvSpPr>
          <p:nvPr>
            <p:ph type="sldNum" sz="quarter" idx="5"/>
          </p:nvPr>
        </p:nvSpPr>
        <p:spPr/>
        <p:txBody>
          <a:bodyPr/>
          <a:lstStyle/>
          <a:p>
            <a:fld id="{C0576E38-06F9-481F-936F-DD0CA0A551B7}" type="slidenum">
              <a:rPr lang="en-US" smtClean="0"/>
              <a:t>106</a:t>
            </a:fld>
            <a:endParaRPr lang="en-US"/>
          </a:p>
        </p:txBody>
      </p:sp>
    </p:spTree>
    <p:extLst>
      <p:ext uri="{BB962C8B-B14F-4D97-AF65-F5344CB8AC3E}">
        <p14:creationId xmlns:p14="http://schemas.microsoft.com/office/powerpoint/2010/main" val="32279394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108</a:t>
            </a:fld>
            <a:endParaRPr lang="en-US"/>
          </a:p>
        </p:txBody>
      </p:sp>
    </p:spTree>
    <p:extLst>
      <p:ext uri="{BB962C8B-B14F-4D97-AF65-F5344CB8AC3E}">
        <p14:creationId xmlns:p14="http://schemas.microsoft.com/office/powerpoint/2010/main" val="11971310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week I will focus on the Black church and the Latino/a Church traditions. I will focus primarily on the US context, covering the global context in a future week.</a:t>
            </a:r>
          </a:p>
          <a:p>
            <a:r>
              <a:rPr lang="en-US" dirty="0"/>
              <a:t>The Black church in the US is probably the most well known US social justice tradition globally because of its role in the Civil Rights movement and from leaders like Martin Luther King</a:t>
            </a:r>
          </a:p>
        </p:txBody>
      </p:sp>
      <p:sp>
        <p:nvSpPr>
          <p:cNvPr id="4" name="Slide Number Placeholder 3"/>
          <p:cNvSpPr>
            <a:spLocks noGrp="1"/>
          </p:cNvSpPr>
          <p:nvPr>
            <p:ph type="sldNum" sz="quarter" idx="5"/>
          </p:nvPr>
        </p:nvSpPr>
        <p:spPr/>
        <p:txBody>
          <a:bodyPr/>
          <a:lstStyle/>
          <a:p>
            <a:fld id="{C0576E38-06F9-481F-936F-DD0CA0A551B7}" type="slidenum">
              <a:rPr lang="en-US" smtClean="0"/>
              <a:t>109</a:t>
            </a:fld>
            <a:endParaRPr lang="en-US"/>
          </a:p>
        </p:txBody>
      </p:sp>
    </p:spTree>
    <p:extLst>
      <p:ext uri="{BB962C8B-B14F-4D97-AF65-F5344CB8AC3E}">
        <p14:creationId xmlns:p14="http://schemas.microsoft.com/office/powerpoint/2010/main" val="7758163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110</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r>
              <a:rPr lang="en-US" altLang="en-US" dirty="0">
                <a:latin typeface="Arial" panose="020B0604020202020204" pitchFamily="34" charset="0"/>
              </a:rPr>
              <a:t>Race-centric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Often Dominated by the middle or upper middle class</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21501294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111</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r>
              <a:rPr lang="en-US" altLang="en-US" dirty="0">
                <a:latin typeface="Arial" panose="020B0604020202020204" pitchFamily="34" charset="0"/>
              </a:rPr>
              <a:t>Race-centric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Often Dominated by the middle or upper middle class</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2955363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FD64A53F-A2A0-40D3-AAD2-B2877029A4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B3CAB2BB-6856-4B39-B78B-67C6B2F5A9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02597877-C208-4E4E-8247-4E113EC56BB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023D31-E25D-4C2A-B0B7-5F5210371FE1}"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35599085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112</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r>
              <a:rPr lang="en-US" altLang="en-US" dirty="0">
                <a:latin typeface="Arial" panose="020B0604020202020204" pitchFamily="34" charset="0"/>
              </a:rPr>
              <a:t>Race-centric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Often Dominated by the middle or upper middle class</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20231485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113</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r>
              <a:rPr lang="en-US" altLang="en-US" dirty="0">
                <a:latin typeface="Arial" panose="020B0604020202020204" pitchFamily="34" charset="0"/>
              </a:rPr>
              <a:t>Race centric</a:t>
            </a:r>
            <a:br>
              <a:rPr lang="en-US" altLang="en-US" dirty="0">
                <a:latin typeface="Arial" panose="020B0604020202020204" pitchFamily="34" charset="0"/>
              </a:rPr>
            </a:br>
            <a:r>
              <a:rPr lang="en-US" altLang="en-US" dirty="0">
                <a:latin typeface="Arial" panose="020B0604020202020204" pitchFamily="34" charset="0"/>
              </a:rPr>
              <a:t>Often Dominated by the middle or upper middle class</a:t>
            </a:r>
          </a:p>
        </p:txBody>
      </p:sp>
    </p:spTree>
    <p:extLst>
      <p:ext uri="{BB962C8B-B14F-4D97-AF65-F5344CB8AC3E}">
        <p14:creationId xmlns:p14="http://schemas.microsoft.com/office/powerpoint/2010/main" val="8362088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114</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r>
              <a:rPr lang="en-US" altLang="en-US" dirty="0">
                <a:latin typeface="Arial" panose="020B0604020202020204" pitchFamily="34" charset="0"/>
              </a:rPr>
              <a:t>Race centric</a:t>
            </a:r>
            <a:br>
              <a:rPr lang="en-US" altLang="en-US" dirty="0">
                <a:latin typeface="Arial" panose="020B0604020202020204" pitchFamily="34" charset="0"/>
              </a:rPr>
            </a:br>
            <a:r>
              <a:rPr lang="en-US" altLang="en-US" dirty="0">
                <a:latin typeface="Arial" panose="020B0604020202020204" pitchFamily="34" charset="0"/>
              </a:rPr>
              <a:t>Often Dominated by the middle or upper middle class</a:t>
            </a:r>
          </a:p>
        </p:txBody>
      </p:sp>
    </p:spTree>
    <p:extLst>
      <p:ext uri="{BB962C8B-B14F-4D97-AF65-F5344CB8AC3E}">
        <p14:creationId xmlns:p14="http://schemas.microsoft.com/office/powerpoint/2010/main" val="4006628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115</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r>
              <a:rPr lang="en-US" altLang="en-US" dirty="0">
                <a:latin typeface="Arial" panose="020B0604020202020204" pitchFamily="34" charset="0"/>
              </a:rPr>
              <a:t>Race centric</a:t>
            </a:r>
            <a:br>
              <a:rPr lang="en-US" altLang="en-US" dirty="0">
                <a:latin typeface="Arial" panose="020B0604020202020204" pitchFamily="34" charset="0"/>
              </a:rPr>
            </a:br>
            <a:r>
              <a:rPr lang="en-US" altLang="en-US" dirty="0">
                <a:latin typeface="Arial" panose="020B0604020202020204" pitchFamily="34" charset="0"/>
              </a:rPr>
              <a:t>Often Dominated by the middle or upper middle class</a:t>
            </a:r>
          </a:p>
        </p:txBody>
      </p:sp>
    </p:spTree>
    <p:extLst>
      <p:ext uri="{BB962C8B-B14F-4D97-AF65-F5344CB8AC3E}">
        <p14:creationId xmlns:p14="http://schemas.microsoft.com/office/powerpoint/2010/main" val="8878650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56E9E1B5-023A-4CEC-9711-C3B5C0F293D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8F3912-6F3C-47E4-A7AD-80AB7AB47ACB}" type="slidenum">
              <a:rPr lang="en-US" altLang="en-US"/>
              <a:pPr>
                <a:spcBef>
                  <a:spcPct val="0"/>
                </a:spcBef>
              </a:pPr>
              <a:t>116</a:t>
            </a:fld>
            <a:endParaRPr lang="en-US" altLang="en-US"/>
          </a:p>
        </p:txBody>
      </p:sp>
      <p:sp>
        <p:nvSpPr>
          <p:cNvPr id="156675" name="Rectangle 2">
            <a:extLst>
              <a:ext uri="{FF2B5EF4-FFF2-40B4-BE49-F238E27FC236}">
                <a16:creationId xmlns:a16="http://schemas.microsoft.com/office/drawing/2014/main" id="{07D8F6B7-6D4D-4786-9AF9-9EA5A611651D}"/>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E2DD437E-9C57-42E6-9D29-24124693C37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2400" dirty="0"/>
              <a:t>There will be overwhelmingly strong tendencies for upper classes to dominate in multi-class churches </a:t>
            </a:r>
          </a:p>
          <a:p>
            <a:pPr lvl="1" eaLnBrk="1" hangingPunct="1">
              <a:lnSpc>
                <a:spcPct val="90000"/>
              </a:lnSpc>
            </a:pPr>
            <a:r>
              <a:rPr lang="en-US" altLang="en-US" sz="2000" dirty="0"/>
              <a:t>Leadership, culture, worship, values, resource allocation, program priorities, etc.</a:t>
            </a:r>
          </a:p>
          <a:p>
            <a:pPr eaLnBrk="1" hangingPunct="1">
              <a:lnSpc>
                <a:spcPct val="90000"/>
              </a:lnSpc>
            </a:pPr>
            <a:r>
              <a:rPr lang="en-US" altLang="en-US" sz="2400" dirty="0"/>
              <a:t>Pastors must use their power to offset tendencies of class dominance</a:t>
            </a:r>
          </a:p>
          <a:p>
            <a:pPr lvl="1" eaLnBrk="1" hangingPunct="1">
              <a:lnSpc>
                <a:spcPct val="90000"/>
              </a:lnSpc>
            </a:pPr>
            <a:r>
              <a:rPr lang="en-US" altLang="en-US" sz="2000" dirty="0"/>
              <a:t>Need pastors that identify with the poor for be able to see their perspective for this to be possible</a:t>
            </a:r>
          </a:p>
          <a:p>
            <a:pPr lvl="1" eaLnBrk="1" hangingPunct="1">
              <a:lnSpc>
                <a:spcPct val="90000"/>
              </a:lnSpc>
            </a:pPr>
            <a:r>
              <a:rPr lang="en-US" altLang="en-US" sz="2000" dirty="0"/>
              <a:t>Need critical mass of leaders with a lower-class identity to make this possible</a:t>
            </a:r>
          </a:p>
          <a:p>
            <a:pPr eaLnBrk="1" hangingPunct="1">
              <a:lnSpc>
                <a:spcPct val="90000"/>
              </a:lnSpc>
            </a:pPr>
            <a:r>
              <a:rPr lang="en-US" altLang="en-US" sz="2400" dirty="0"/>
              <a:t>It is better to follow the giving church model than to do the multi-class model poorly (where power is not balanced between classes)</a:t>
            </a: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2614972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20613"/>
                </a:solidFill>
                <a:effectLst/>
                <a:latin typeface="Roboto"/>
              </a:rPr>
              <a:t>Johari Window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20613"/>
                </a:solidFill>
                <a:effectLst/>
                <a:latin typeface="Roboto"/>
              </a:rPr>
              <a:t>When you come from majority culture, someone explaining your cultural blind spots to you is a bit like trying to explain to a fish what water is and then that the water is dirty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20613"/>
                </a:solidFill>
                <a:effectLst/>
                <a:latin typeface="Roboto"/>
              </a:rPr>
              <a:t>Bilingual example. Someone speaks English and Spanish relative strengths of each language vs. someone who only speaks English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20613"/>
                </a:solidFill>
                <a:effectLst/>
                <a:latin typeface="Roboto"/>
              </a:rPr>
              <a:t>Recognize that people from minority culture have their culture criticized constantly and that can be very painful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Not that any culture is perfect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Oppressed minorities self-critique in private</a:t>
            </a:r>
            <a:endParaRPr lang="en-US" b="0" i="0" dirty="0">
              <a:solidFill>
                <a:srgbClr val="020613"/>
              </a:solidFill>
              <a:effectLst/>
              <a:latin typeface="Roboto"/>
            </a:endParaRPr>
          </a:p>
          <a:p>
            <a:r>
              <a:rPr lang="en-US" dirty="0"/>
              <a:t>Image source: </a:t>
            </a:r>
            <a:r>
              <a:rPr lang="en-US" dirty="0">
                <a:hlinkClick r:id="rId3"/>
              </a:rPr>
              <a:t>https://www.healthynumbers.com.au/using-the-johari-window-to-really-get-to-know-yourself/</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119</a:t>
            </a:fld>
            <a:endParaRPr lang="en-US"/>
          </a:p>
        </p:txBody>
      </p:sp>
    </p:spTree>
    <p:extLst>
      <p:ext uri="{BB962C8B-B14F-4D97-AF65-F5344CB8AC3E}">
        <p14:creationId xmlns:p14="http://schemas.microsoft.com/office/powerpoint/2010/main" val="35236990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katallagḗ</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120</a:t>
            </a:fld>
            <a:endParaRPr lang="en-US"/>
          </a:p>
        </p:txBody>
      </p:sp>
    </p:spTree>
    <p:extLst>
      <p:ext uri="{BB962C8B-B14F-4D97-AF65-F5344CB8AC3E}">
        <p14:creationId xmlns:p14="http://schemas.microsoft.com/office/powerpoint/2010/main" val="8987936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evangelicals are very evangelical but also very distinct from White Evangelicals</a:t>
            </a:r>
            <a:br>
              <a:rPr lang="en-US" dirty="0"/>
            </a:br>
            <a:r>
              <a:rPr lang="en-US" dirty="0"/>
              <a:t>Free At Last by Carl Ellis is intersection of all three.</a:t>
            </a:r>
          </a:p>
        </p:txBody>
      </p:sp>
      <p:sp>
        <p:nvSpPr>
          <p:cNvPr id="4" name="Slide Number Placeholder 3"/>
          <p:cNvSpPr>
            <a:spLocks noGrp="1"/>
          </p:cNvSpPr>
          <p:nvPr>
            <p:ph type="sldNum" sz="quarter" idx="5"/>
          </p:nvPr>
        </p:nvSpPr>
        <p:spPr/>
        <p:txBody>
          <a:bodyPr/>
          <a:lstStyle/>
          <a:p>
            <a:fld id="{C0576E38-06F9-481F-936F-DD0CA0A551B7}" type="slidenum">
              <a:rPr lang="en-US" smtClean="0"/>
              <a:t>121</a:t>
            </a:fld>
            <a:endParaRPr lang="en-US"/>
          </a:p>
        </p:txBody>
      </p:sp>
    </p:spTree>
    <p:extLst>
      <p:ext uri="{BB962C8B-B14F-4D97-AF65-F5344CB8AC3E}">
        <p14:creationId xmlns:p14="http://schemas.microsoft.com/office/powerpoint/2010/main" val="86403690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122</a:t>
            </a:fld>
            <a:endParaRPr lang="en-US"/>
          </a:p>
        </p:txBody>
      </p:sp>
    </p:spTree>
    <p:extLst>
      <p:ext uri="{BB962C8B-B14F-4D97-AF65-F5344CB8AC3E}">
        <p14:creationId xmlns:p14="http://schemas.microsoft.com/office/powerpoint/2010/main" val="31276302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Focused on the poor.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Charities.</a:t>
            </a:r>
          </a:p>
        </p:txBody>
      </p:sp>
      <p:sp>
        <p:nvSpPr>
          <p:cNvPr id="4" name="Slide Number Placeholder 3"/>
          <p:cNvSpPr>
            <a:spLocks noGrp="1"/>
          </p:cNvSpPr>
          <p:nvPr>
            <p:ph type="sldNum" sz="quarter" idx="5"/>
          </p:nvPr>
        </p:nvSpPr>
        <p:spPr/>
        <p:txBody>
          <a:bodyPr/>
          <a:lstStyle/>
          <a:p>
            <a:fld id="{C0576E38-06F9-481F-936F-DD0CA0A551B7}" type="slidenum">
              <a:rPr lang="en-US" smtClean="0"/>
              <a:t>123</a:t>
            </a:fld>
            <a:endParaRPr lang="en-US"/>
          </a:p>
        </p:txBody>
      </p:sp>
    </p:spTree>
    <p:extLst>
      <p:ext uri="{BB962C8B-B14F-4D97-AF65-F5344CB8AC3E}">
        <p14:creationId xmlns:p14="http://schemas.microsoft.com/office/powerpoint/2010/main" val="3189591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7F77859-376B-4DFF-A357-B17905F2F6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DA91B517-86B7-441C-91CE-11DCAB06AE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7F78D1E0-E937-48C6-BA3A-9A2B92FC0BF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65C4BAA-7AAA-403C-85F3-F52CAAC7C2D7}"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extLst>
      <p:ext uri="{BB962C8B-B14F-4D97-AF65-F5344CB8AC3E}">
        <p14:creationId xmlns:p14="http://schemas.microsoft.com/office/powerpoint/2010/main" val="403528128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124</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Class Centric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rPr>
              <a:t>Charities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ndParaRPr>
          </a:p>
        </p:txBody>
      </p:sp>
    </p:spTree>
    <p:extLst>
      <p:ext uri="{BB962C8B-B14F-4D97-AF65-F5344CB8AC3E}">
        <p14:creationId xmlns:p14="http://schemas.microsoft.com/office/powerpoint/2010/main" val="320011514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C8421EE6-C345-4B50-B7B7-374F63CE5D80}"/>
              </a:ext>
            </a:extLst>
          </p:cNvPr>
          <p:cNvSpPr>
            <a:spLocks noGrp="1" noChangeArrowheads="1"/>
          </p:cNvSpPr>
          <p:nvPr>
            <p:ph type="sldNum" sz="quarter" idx="5"/>
          </p:nvPr>
        </p:nvSpPr>
        <p:spPr>
          <a:noFill/>
        </p:spPr>
        <p:txBody>
          <a:bodyPr/>
          <a:lstStyle>
            <a:lvl1pPr defTabSz="938213" eaLnBrk="0" hangingPunct="0">
              <a:defRPr sz="1400">
                <a:solidFill>
                  <a:schemeClr val="tx1"/>
                </a:solidFill>
                <a:latin typeface="Arial" panose="020B0604020202020204" pitchFamily="34" charset="0"/>
              </a:defRPr>
            </a:lvl1pPr>
            <a:lvl2pPr marL="742950" indent="-285750" defTabSz="938213" eaLnBrk="0" hangingPunct="0">
              <a:defRPr sz="1400">
                <a:solidFill>
                  <a:schemeClr val="tx1"/>
                </a:solidFill>
                <a:latin typeface="Arial" panose="020B0604020202020204" pitchFamily="34" charset="0"/>
              </a:defRPr>
            </a:lvl2pPr>
            <a:lvl3pPr marL="1143000" indent="-228600" defTabSz="938213" eaLnBrk="0" hangingPunct="0">
              <a:defRPr sz="1400">
                <a:solidFill>
                  <a:schemeClr val="tx1"/>
                </a:solidFill>
                <a:latin typeface="Arial" panose="020B0604020202020204" pitchFamily="34" charset="0"/>
              </a:defRPr>
            </a:lvl3pPr>
            <a:lvl4pPr marL="1600200" indent="-228600" defTabSz="938213" eaLnBrk="0" hangingPunct="0">
              <a:defRPr sz="1400">
                <a:solidFill>
                  <a:schemeClr val="tx1"/>
                </a:solidFill>
                <a:latin typeface="Arial" panose="020B0604020202020204" pitchFamily="34" charset="0"/>
              </a:defRPr>
            </a:lvl4pPr>
            <a:lvl5pPr marL="2057400" indent="-228600" defTabSz="938213" eaLnBrk="0" hangingPunct="0">
              <a:defRPr sz="1400">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fld id="{B32649AF-0DA5-4E78-9BF2-9A03B2501378}" type="slidenum">
              <a:rPr lang="en-US" altLang="en-US" sz="1200"/>
              <a:pPr eaLnBrk="1" hangingPunct="1"/>
              <a:t>125</a:t>
            </a:fld>
            <a:endParaRPr lang="en-US" altLang="en-US" sz="1200"/>
          </a:p>
        </p:txBody>
      </p:sp>
      <p:sp>
        <p:nvSpPr>
          <p:cNvPr id="253955" name="Rectangle 2">
            <a:extLst>
              <a:ext uri="{FF2B5EF4-FFF2-40B4-BE49-F238E27FC236}">
                <a16:creationId xmlns:a16="http://schemas.microsoft.com/office/drawing/2014/main" id="{E477F5D8-D4C1-4CE3-B8C7-8A8591D0C3F6}"/>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C34A2BF7-A66B-4910-B178-D445B35706B0}"/>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Class Centric</a:t>
            </a:r>
            <a:endParaRPr lang="en-US" altLang="en-US" dirty="0">
              <a:latin typeface="Arial" panose="020B0604020202020204" pitchFamily="34" charset="0"/>
            </a:endParaRPr>
          </a:p>
        </p:txBody>
      </p:sp>
    </p:spTree>
    <p:extLst>
      <p:ext uri="{BB962C8B-B14F-4D97-AF65-F5344CB8AC3E}">
        <p14:creationId xmlns:p14="http://schemas.microsoft.com/office/powerpoint/2010/main" val="16691797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B1A44EE9-5B8A-48F1-9397-5F78030D74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4723C2-7602-43A5-BA41-EBDC897AB7A0}" type="slidenum">
              <a:rPr lang="en-US" altLang="en-US"/>
              <a:pPr>
                <a:spcBef>
                  <a:spcPct val="0"/>
                </a:spcBef>
              </a:pPr>
              <a:t>126</a:t>
            </a:fld>
            <a:endParaRPr lang="en-US" altLang="en-US"/>
          </a:p>
        </p:txBody>
      </p:sp>
      <p:sp>
        <p:nvSpPr>
          <p:cNvPr id="154627" name="Rectangle 2">
            <a:extLst>
              <a:ext uri="{FF2B5EF4-FFF2-40B4-BE49-F238E27FC236}">
                <a16:creationId xmlns:a16="http://schemas.microsoft.com/office/drawing/2014/main" id="{8C1A85BD-A5D7-4739-819F-A8F1D678A556}"/>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id="{A0260793-8990-48BA-BE6E-1313878C17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33700519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City Vision grew out of rescue missions</a:t>
            </a:r>
          </a:p>
        </p:txBody>
      </p:sp>
      <p:sp>
        <p:nvSpPr>
          <p:cNvPr id="4" name="Slide Number Placeholder 3"/>
          <p:cNvSpPr>
            <a:spLocks noGrp="1"/>
          </p:cNvSpPr>
          <p:nvPr>
            <p:ph type="sldNum" sz="quarter" idx="5"/>
          </p:nvPr>
        </p:nvSpPr>
        <p:spPr/>
        <p:txBody>
          <a:bodyPr/>
          <a:lstStyle/>
          <a:p>
            <a:fld id="{C0576E38-06F9-481F-936F-DD0CA0A551B7}" type="slidenum">
              <a:rPr lang="en-US" smtClean="0"/>
              <a:t>127</a:t>
            </a:fld>
            <a:endParaRPr lang="en-US"/>
          </a:p>
        </p:txBody>
      </p:sp>
    </p:spTree>
    <p:extLst>
      <p:ext uri="{BB962C8B-B14F-4D97-AF65-F5344CB8AC3E}">
        <p14:creationId xmlns:p14="http://schemas.microsoft.com/office/powerpoint/2010/main" val="158901480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https://www.usatoday.com/story/news/nation-now/2015/07/02/salvation-army-150th-anniversary/29596003/</a:t>
            </a:r>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128</a:t>
            </a:fld>
            <a:endParaRPr lang="en-US"/>
          </a:p>
        </p:txBody>
      </p:sp>
    </p:spTree>
    <p:extLst>
      <p:ext uri="{BB962C8B-B14F-4D97-AF65-F5344CB8AC3E}">
        <p14:creationId xmlns:p14="http://schemas.microsoft.com/office/powerpoint/2010/main" val="9656254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Focused on the poor.</a:t>
            </a:r>
          </a:p>
        </p:txBody>
      </p:sp>
      <p:sp>
        <p:nvSpPr>
          <p:cNvPr id="4" name="Slide Number Placeholder 3"/>
          <p:cNvSpPr>
            <a:spLocks noGrp="1"/>
          </p:cNvSpPr>
          <p:nvPr>
            <p:ph type="sldNum" sz="quarter" idx="5"/>
          </p:nvPr>
        </p:nvSpPr>
        <p:spPr/>
        <p:txBody>
          <a:bodyPr/>
          <a:lstStyle/>
          <a:p>
            <a:fld id="{C0576E38-06F9-481F-936F-DD0CA0A551B7}" type="slidenum">
              <a:rPr lang="en-US" smtClean="0"/>
              <a:t>130</a:t>
            </a:fld>
            <a:endParaRPr lang="en-US"/>
          </a:p>
        </p:txBody>
      </p:sp>
    </p:spTree>
    <p:extLst>
      <p:ext uri="{BB962C8B-B14F-4D97-AF65-F5344CB8AC3E}">
        <p14:creationId xmlns:p14="http://schemas.microsoft.com/office/powerpoint/2010/main" val="30477737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people will draw distinctions between charity and justice</a:t>
            </a:r>
          </a:p>
          <a:p>
            <a:r>
              <a:rPr lang="en-US" dirty="0"/>
              <a:t>In this course, we define charity as being within the social justice tradition</a:t>
            </a:r>
          </a:p>
          <a:p>
            <a:endParaRPr lang="en-US" dirty="0"/>
          </a:p>
        </p:txBody>
      </p:sp>
      <p:sp>
        <p:nvSpPr>
          <p:cNvPr id="4" name="Slide Number Placeholder 3"/>
          <p:cNvSpPr>
            <a:spLocks noGrp="1"/>
          </p:cNvSpPr>
          <p:nvPr>
            <p:ph type="sldNum" sz="quarter" idx="5"/>
          </p:nvPr>
        </p:nvSpPr>
        <p:spPr/>
        <p:txBody>
          <a:bodyPr/>
          <a:lstStyle/>
          <a:p>
            <a:fld id="{C0576E38-06F9-481F-936F-DD0CA0A551B7}" type="slidenum">
              <a:rPr lang="en-US" smtClean="0"/>
              <a:t>131</a:t>
            </a:fld>
            <a:endParaRPr lang="en-US"/>
          </a:p>
        </p:txBody>
      </p:sp>
    </p:spTree>
    <p:extLst>
      <p:ext uri="{BB962C8B-B14F-4D97-AF65-F5344CB8AC3E}">
        <p14:creationId xmlns:p14="http://schemas.microsoft.com/office/powerpoint/2010/main" val="42727354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people will draw distinctions between charity and justice</a:t>
            </a:r>
          </a:p>
          <a:p>
            <a:r>
              <a:rPr lang="en-US" dirty="0"/>
              <a:t>In this course, we define charity as being within the social justice tradition</a:t>
            </a:r>
          </a:p>
        </p:txBody>
      </p:sp>
      <p:sp>
        <p:nvSpPr>
          <p:cNvPr id="4" name="Slide Number Placeholder 3"/>
          <p:cNvSpPr>
            <a:spLocks noGrp="1"/>
          </p:cNvSpPr>
          <p:nvPr>
            <p:ph type="sldNum" sz="quarter" idx="5"/>
          </p:nvPr>
        </p:nvSpPr>
        <p:spPr/>
        <p:txBody>
          <a:bodyPr/>
          <a:lstStyle/>
          <a:p>
            <a:fld id="{C0576E38-06F9-481F-936F-DD0CA0A551B7}" type="slidenum">
              <a:rPr lang="en-US" smtClean="0"/>
              <a:t>132</a:t>
            </a:fld>
            <a:endParaRPr lang="en-US"/>
          </a:p>
        </p:txBody>
      </p:sp>
    </p:spTree>
    <p:extLst>
      <p:ext uri="{BB962C8B-B14F-4D97-AF65-F5344CB8AC3E}">
        <p14:creationId xmlns:p14="http://schemas.microsoft.com/office/powerpoint/2010/main" val="382489105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F8A3C7CC-BA15-4DDB-A642-28BA8A364AD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8213">
              <a:spcBef>
                <a:spcPct val="30000"/>
              </a:spcBef>
              <a:defRPr sz="1200">
                <a:solidFill>
                  <a:schemeClr val="tx1"/>
                </a:solidFill>
                <a:latin typeface="Arial" panose="020B0604020202020204" pitchFamily="34" charset="0"/>
              </a:defRPr>
            </a:lvl1pPr>
            <a:lvl2pPr marL="742950" indent="-285750" defTabSz="938213">
              <a:spcBef>
                <a:spcPct val="30000"/>
              </a:spcBef>
              <a:defRPr sz="1200">
                <a:solidFill>
                  <a:schemeClr val="tx1"/>
                </a:solidFill>
                <a:latin typeface="Arial" panose="020B0604020202020204" pitchFamily="34" charset="0"/>
              </a:defRPr>
            </a:lvl2pPr>
            <a:lvl3pPr marL="1143000" indent="-228600" defTabSz="938213">
              <a:spcBef>
                <a:spcPct val="30000"/>
              </a:spcBef>
              <a:defRPr sz="1200">
                <a:solidFill>
                  <a:schemeClr val="tx1"/>
                </a:solidFill>
                <a:latin typeface="Arial" panose="020B0604020202020204" pitchFamily="34" charset="0"/>
              </a:defRPr>
            </a:lvl3pPr>
            <a:lvl4pPr marL="1600200" indent="-228600" defTabSz="938213">
              <a:spcBef>
                <a:spcPct val="30000"/>
              </a:spcBef>
              <a:defRPr sz="1200">
                <a:solidFill>
                  <a:schemeClr val="tx1"/>
                </a:solidFill>
                <a:latin typeface="Arial" panose="020B0604020202020204" pitchFamily="34" charset="0"/>
              </a:defRPr>
            </a:lvl4pPr>
            <a:lvl5pPr marL="2057400" indent="-228600" defTabSz="938213">
              <a:spcBef>
                <a:spcPct val="30000"/>
              </a:spcBef>
              <a:defRPr sz="1200">
                <a:solidFill>
                  <a:schemeClr val="tx1"/>
                </a:solidFill>
                <a:latin typeface="Arial" panose="020B0604020202020204" pitchFamily="34" charset="0"/>
              </a:defRPr>
            </a:lvl5pPr>
            <a:lvl6pPr marL="2514600" indent="-228600" defTabSz="93821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821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821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82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84AAD5-48D9-41CD-979A-5E7603FE64C5}" type="slidenum">
              <a:rPr lang="en-US" altLang="en-US"/>
              <a:pPr>
                <a:spcBef>
                  <a:spcPct val="0"/>
                </a:spcBef>
              </a:pPr>
              <a:t>133</a:t>
            </a:fld>
            <a:endParaRPr lang="en-US" altLang="en-US"/>
          </a:p>
        </p:txBody>
      </p:sp>
      <p:sp>
        <p:nvSpPr>
          <p:cNvPr id="166915" name="Rectangle 2">
            <a:extLst>
              <a:ext uri="{FF2B5EF4-FFF2-40B4-BE49-F238E27FC236}">
                <a16:creationId xmlns:a16="http://schemas.microsoft.com/office/drawing/2014/main" id="{3A56C08F-F432-4AF8-BF67-EA85D387D824}"/>
              </a:ext>
            </a:extLst>
          </p:cNvPr>
          <p:cNvSpPr>
            <a:spLocks noGrp="1" noRot="1" noChangeAspect="1" noChangeArrowheads="1" noTextEdit="1"/>
          </p:cNvSpPr>
          <p:nvPr>
            <p:ph type="sldImg"/>
          </p:nvPr>
        </p:nvSpPr>
        <p:spPr>
          <a:ln/>
        </p:spPr>
      </p:sp>
      <p:sp>
        <p:nvSpPr>
          <p:cNvPr id="166916" name="Rectangle 3">
            <a:extLst>
              <a:ext uri="{FF2B5EF4-FFF2-40B4-BE49-F238E27FC236}">
                <a16:creationId xmlns:a16="http://schemas.microsoft.com/office/drawing/2014/main" id="{7662AA0D-1005-4CAF-97BE-C5BC9D6819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do a whole course on this. </a:t>
            </a:r>
          </a:p>
          <a:p>
            <a:r>
              <a:rPr lang="en-US" dirty="0"/>
              <a:t>90% of City Vision students are in US, so provided a US perspective</a:t>
            </a:r>
          </a:p>
        </p:txBody>
      </p:sp>
      <p:sp>
        <p:nvSpPr>
          <p:cNvPr id="4" name="Slide Number Placeholder 3"/>
          <p:cNvSpPr>
            <a:spLocks noGrp="1"/>
          </p:cNvSpPr>
          <p:nvPr>
            <p:ph type="sldNum" sz="quarter" idx="5"/>
          </p:nvPr>
        </p:nvSpPr>
        <p:spPr/>
        <p:txBody>
          <a:bodyPr/>
          <a:lstStyle/>
          <a:p>
            <a:fld id="{C0576E38-06F9-481F-936F-DD0CA0A551B7}" type="slidenum">
              <a:rPr lang="en-US" smtClean="0"/>
              <a:t>134</a:t>
            </a:fld>
            <a:endParaRPr lang="en-US"/>
          </a:p>
        </p:txBody>
      </p:sp>
    </p:spTree>
    <p:extLst>
      <p:ext uri="{BB962C8B-B14F-4D97-AF65-F5344CB8AC3E}">
        <p14:creationId xmlns:p14="http://schemas.microsoft.com/office/powerpoint/2010/main" val="52354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6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gradFill>
            <a:gsLst>
              <a:gs pos="0">
                <a:schemeClr val="accent3"/>
              </a:gs>
              <a:gs pos="85000">
                <a:schemeClr val="accent1"/>
              </a:gs>
            </a:gsLst>
            <a:path path="circle">
              <a:fillToRect l="100000" t="100000"/>
            </a:path>
          </a:gradFill>
          <a:ln>
            <a:noFill/>
          </a:ln>
          <a:effectLst>
            <a:outerShdw blurRad="368300" dist="88900" dir="5400000" sx="96000" sy="96000" algn="t"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9737F12-F024-44D5-943B-D4800BB9A40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dirty="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5" name="Group 4">
            <a:extLst>
              <a:ext uri="{FF2B5EF4-FFF2-40B4-BE49-F238E27FC236}">
                <a16:creationId xmlns:a16="http://schemas.microsoft.com/office/drawing/2014/main" id="{D1CE811D-25FE-4C3B-8FA7-50A50338F22B}"/>
              </a:ext>
            </a:extLst>
          </p:cNvPr>
          <p:cNvGrpSpPr/>
          <p:nvPr userDrawn="1"/>
        </p:nvGrpSpPr>
        <p:grpSpPr>
          <a:xfrm rot="5400000">
            <a:off x="11675183" y="651894"/>
            <a:ext cx="194792" cy="70989"/>
            <a:chOff x="384609" y="288810"/>
            <a:chExt cx="283286" cy="103239"/>
          </a:xfrm>
          <a:solidFill>
            <a:schemeClr val="bg1"/>
          </a:solidFill>
        </p:grpSpPr>
        <p:sp>
          <p:nvSpPr>
            <p:cNvPr id="6" name="Oval 5">
              <a:extLst>
                <a:ext uri="{FF2B5EF4-FFF2-40B4-BE49-F238E27FC236}">
                  <a16:creationId xmlns:a16="http://schemas.microsoft.com/office/drawing/2014/main" id="{D8B93DAF-1595-4302-8887-ED26B0A03572}"/>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D65665C-08B5-44B2-908D-F0CD3151F735}"/>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8C13D010-A722-4F13-AA17-5F18D53383E7}"/>
              </a:ext>
            </a:extLst>
          </p:cNvPr>
          <p:cNvGrpSpPr/>
          <p:nvPr userDrawn="1"/>
        </p:nvGrpSpPr>
        <p:grpSpPr>
          <a:xfrm>
            <a:off x="284356" y="488700"/>
            <a:ext cx="129932" cy="68359"/>
            <a:chOff x="1636700" y="3264905"/>
            <a:chExt cx="623796" cy="328190"/>
          </a:xfrm>
        </p:grpSpPr>
        <p:sp>
          <p:nvSpPr>
            <p:cNvPr id="9" name="Oval 8">
              <a:extLst>
                <a:ext uri="{FF2B5EF4-FFF2-40B4-BE49-F238E27FC236}">
                  <a16:creationId xmlns:a16="http://schemas.microsoft.com/office/drawing/2014/main" id="{33C29474-6B64-48E4-A1E5-3E536576B07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1" name="Oval 10">
              <a:extLst>
                <a:ext uri="{FF2B5EF4-FFF2-40B4-BE49-F238E27FC236}">
                  <a16:creationId xmlns:a16="http://schemas.microsoft.com/office/drawing/2014/main" id="{BB974996-36A9-4B58-9C5D-0854E23718A9}"/>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gr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084F6536-E931-48FF-8C26-B9A21AD08E4E}"/>
              </a:ext>
            </a:extLst>
          </p:cNvPr>
          <p:cNvSpPr>
            <a:spLocks noGrp="1"/>
          </p:cNvSpPr>
          <p:nvPr>
            <p:ph type="body" sz="quarter" idx="10"/>
          </p:nvPr>
        </p:nvSpPr>
        <p:spPr>
          <a:xfrm>
            <a:off x="80070" y="1180531"/>
            <a:ext cx="12031860" cy="5434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DA5023D-65E4-40F0-ABDB-6F1654A83F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6451" y="6622437"/>
            <a:ext cx="1273497" cy="128822"/>
          </a:xfrm>
          <a:prstGeom prst="rect">
            <a:avLst/>
          </a:prstGeom>
        </p:spPr>
      </p:pic>
    </p:spTree>
    <p:extLst>
      <p:ext uri="{BB962C8B-B14F-4D97-AF65-F5344CB8AC3E}">
        <p14:creationId xmlns:p14="http://schemas.microsoft.com/office/powerpoint/2010/main" val="3919111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87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EEF3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657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252530"/>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EA5A176-8F48-4C7D-88B9-61B4AACFFD51}"/>
              </a:ext>
            </a:extLst>
          </p:cNvPr>
          <p:cNvGrpSpPr/>
          <p:nvPr userDrawn="1"/>
        </p:nvGrpSpPr>
        <p:grpSpPr>
          <a:xfrm>
            <a:off x="384609" y="6489983"/>
            <a:ext cx="778679" cy="180047"/>
            <a:chOff x="5001272" y="6417413"/>
            <a:chExt cx="778679" cy="180047"/>
          </a:xfrm>
        </p:grpSpPr>
        <p:grpSp>
          <p:nvGrpSpPr>
            <p:cNvPr id="25" name="Group 24">
              <a:extLst>
                <a:ext uri="{FF2B5EF4-FFF2-40B4-BE49-F238E27FC236}">
                  <a16:creationId xmlns:a16="http://schemas.microsoft.com/office/drawing/2014/main" id="{81E3E207-EDFA-4B07-A137-A17A1E117331}"/>
                </a:ext>
              </a:extLst>
            </p:cNvPr>
            <p:cNvGrpSpPr/>
            <p:nvPr/>
          </p:nvGrpSpPr>
          <p:grpSpPr>
            <a:xfrm>
              <a:off x="5001272" y="6417413"/>
              <a:ext cx="180047" cy="180047"/>
              <a:chOff x="5001272" y="6417413"/>
              <a:chExt cx="180047" cy="180047"/>
            </a:xfrm>
          </p:grpSpPr>
          <p:sp>
            <p:nvSpPr>
              <p:cNvPr id="32" name="Oval 31">
                <a:extLst>
                  <a:ext uri="{FF2B5EF4-FFF2-40B4-BE49-F238E27FC236}">
                    <a16:creationId xmlns:a16="http://schemas.microsoft.com/office/drawing/2014/main" id="{1EB2C152-9D3B-4102-9824-8EA018C11C12}"/>
                  </a:ext>
                </a:extLst>
              </p:cNvPr>
              <p:cNvSpPr/>
              <p:nvPr/>
            </p:nvSpPr>
            <p:spPr>
              <a:xfrm>
                <a:off x="5001272"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75">
                <a:extLst>
                  <a:ext uri="{FF2B5EF4-FFF2-40B4-BE49-F238E27FC236}">
                    <a16:creationId xmlns:a16="http://schemas.microsoft.com/office/drawing/2014/main" id="{5406E5D0-85FC-4D0F-9909-1E1F2D1DE113}"/>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65000"/>
                </a:schemeClr>
              </a:solidFill>
              <a:ln>
                <a:noFill/>
              </a:ln>
              <a:effectLst/>
            </p:spPr>
            <p:txBody>
              <a:bodyPr wrap="none" lIns="34290" tIns="17145" rIns="34290" bIns="17145" anchor="ctr"/>
              <a:lstStyle/>
              <a:p>
                <a:endParaRPr lang="en-US"/>
              </a:p>
            </p:txBody>
          </p:sp>
        </p:grpSp>
        <p:grpSp>
          <p:nvGrpSpPr>
            <p:cNvPr id="26" name="Group 25">
              <a:extLst>
                <a:ext uri="{FF2B5EF4-FFF2-40B4-BE49-F238E27FC236}">
                  <a16:creationId xmlns:a16="http://schemas.microsoft.com/office/drawing/2014/main" id="{36117BBF-8E3B-41A2-928C-B108838DB55D}"/>
                </a:ext>
              </a:extLst>
            </p:cNvPr>
            <p:cNvGrpSpPr/>
            <p:nvPr/>
          </p:nvGrpSpPr>
          <p:grpSpPr>
            <a:xfrm>
              <a:off x="5300588" y="6417413"/>
              <a:ext cx="180047" cy="180047"/>
              <a:chOff x="5300588" y="6417413"/>
              <a:chExt cx="180047" cy="180047"/>
            </a:xfrm>
          </p:grpSpPr>
          <p:sp>
            <p:nvSpPr>
              <p:cNvPr id="30" name="Oval 29">
                <a:extLst>
                  <a:ext uri="{FF2B5EF4-FFF2-40B4-BE49-F238E27FC236}">
                    <a16:creationId xmlns:a16="http://schemas.microsoft.com/office/drawing/2014/main" id="{B05BD94B-44D3-4844-AE0C-3F76A2DF4B30}"/>
                  </a:ext>
                </a:extLst>
              </p:cNvPr>
              <p:cNvSpPr/>
              <p:nvPr/>
            </p:nvSpPr>
            <p:spPr>
              <a:xfrm>
                <a:off x="5300588"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85">
                <a:extLst>
                  <a:ext uri="{FF2B5EF4-FFF2-40B4-BE49-F238E27FC236}">
                    <a16:creationId xmlns:a16="http://schemas.microsoft.com/office/drawing/2014/main" id="{68E909E4-20FD-4CA6-AE63-A9BBEE5C09DC}"/>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65000"/>
                </a:schemeClr>
              </a:solidFill>
              <a:ln>
                <a:noFill/>
              </a:ln>
              <a:effectLst/>
            </p:spPr>
            <p:txBody>
              <a:bodyPr wrap="none" lIns="34290" tIns="17145" rIns="34290" bIns="17145" anchor="ctr"/>
              <a:lstStyle/>
              <a:p>
                <a:endParaRPr lang="en-US"/>
              </a:p>
            </p:txBody>
          </p:sp>
        </p:grpSp>
        <p:grpSp>
          <p:nvGrpSpPr>
            <p:cNvPr id="27" name="Group 26">
              <a:extLst>
                <a:ext uri="{FF2B5EF4-FFF2-40B4-BE49-F238E27FC236}">
                  <a16:creationId xmlns:a16="http://schemas.microsoft.com/office/drawing/2014/main" id="{8335921E-2AA8-47E5-B16B-2599A5373F4E}"/>
                </a:ext>
              </a:extLst>
            </p:cNvPr>
            <p:cNvGrpSpPr/>
            <p:nvPr/>
          </p:nvGrpSpPr>
          <p:grpSpPr>
            <a:xfrm>
              <a:off x="5599904" y="6417413"/>
              <a:ext cx="180047" cy="180047"/>
              <a:chOff x="5599904" y="6417413"/>
              <a:chExt cx="180047" cy="180047"/>
            </a:xfrm>
          </p:grpSpPr>
          <p:sp>
            <p:nvSpPr>
              <p:cNvPr id="28" name="Oval 27">
                <a:extLst>
                  <a:ext uri="{FF2B5EF4-FFF2-40B4-BE49-F238E27FC236}">
                    <a16:creationId xmlns:a16="http://schemas.microsoft.com/office/drawing/2014/main" id="{C35C8E07-58CF-4220-BDDF-DB4D86EDFCB2}"/>
                  </a:ext>
                </a:extLst>
              </p:cNvPr>
              <p:cNvSpPr/>
              <p:nvPr/>
            </p:nvSpPr>
            <p:spPr>
              <a:xfrm>
                <a:off x="5599904"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87">
                <a:extLst>
                  <a:ext uri="{FF2B5EF4-FFF2-40B4-BE49-F238E27FC236}">
                    <a16:creationId xmlns:a16="http://schemas.microsoft.com/office/drawing/2014/main" id="{2F7BF586-720D-44E0-A40E-06FA481F0D97}"/>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bg1">
                  <a:lumMod val="65000"/>
                </a:schemeClr>
              </a:solidFill>
              <a:ln>
                <a:noFill/>
              </a:ln>
              <a:effectLst/>
            </p:spPr>
            <p:txBody>
              <a:bodyPr wrap="none" lIns="34290" tIns="17145" rIns="34290" bIns="17145" anchor="ctr"/>
              <a:lstStyle/>
              <a:p>
                <a:endParaRPr lang="en-US"/>
              </a:p>
            </p:txBody>
          </p:sp>
        </p:grpSp>
      </p:grpSp>
      <p:grpSp>
        <p:nvGrpSpPr>
          <p:cNvPr id="38" name="Group 37">
            <a:extLst>
              <a:ext uri="{FF2B5EF4-FFF2-40B4-BE49-F238E27FC236}">
                <a16:creationId xmlns:a16="http://schemas.microsoft.com/office/drawing/2014/main" id="{398C73FB-5E87-4E9E-8225-F05896720C60}"/>
              </a:ext>
            </a:extLst>
          </p:cNvPr>
          <p:cNvGrpSpPr/>
          <p:nvPr userDrawn="1"/>
        </p:nvGrpSpPr>
        <p:grpSpPr>
          <a:xfrm>
            <a:off x="284356" y="300486"/>
            <a:ext cx="469009" cy="444795"/>
            <a:chOff x="1636700" y="2361281"/>
            <a:chExt cx="2251688" cy="2135438"/>
          </a:xfrm>
        </p:grpSpPr>
        <p:sp>
          <p:nvSpPr>
            <p:cNvPr id="39" name="Oval 38">
              <a:extLst>
                <a:ext uri="{FF2B5EF4-FFF2-40B4-BE49-F238E27FC236}">
                  <a16:creationId xmlns:a16="http://schemas.microsoft.com/office/drawing/2014/main" id="{7A19C4BB-84BD-488C-8CB5-1A903F9F1619}"/>
                </a:ext>
              </a:extLst>
            </p:cNvPr>
            <p:cNvSpPr/>
            <p:nvPr/>
          </p:nvSpPr>
          <p:spPr>
            <a:xfrm>
              <a:off x="1932306" y="3264905"/>
              <a:ext cx="328190" cy="328190"/>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0" name="Freeform: Shape 39">
              <a:extLst>
                <a:ext uri="{FF2B5EF4-FFF2-40B4-BE49-F238E27FC236}">
                  <a16:creationId xmlns:a16="http://schemas.microsoft.com/office/drawing/2014/main" id="{3519AB36-4155-448A-99D3-43980C5B36B6}"/>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1" name="Oval 40">
              <a:extLst>
                <a:ext uri="{FF2B5EF4-FFF2-40B4-BE49-F238E27FC236}">
                  <a16:creationId xmlns:a16="http://schemas.microsoft.com/office/drawing/2014/main" id="{6473EEA8-9843-40F9-A9FC-2BD0A56FD133}"/>
                </a:ext>
              </a:extLst>
            </p:cNvPr>
            <p:cNvSpPr/>
            <p:nvPr/>
          </p:nvSpPr>
          <p:spPr>
            <a:xfrm>
              <a:off x="1636700" y="3330594"/>
              <a:ext cx="196812" cy="196812"/>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Tree>
    <p:extLst>
      <p:ext uri="{BB962C8B-B14F-4D97-AF65-F5344CB8AC3E}">
        <p14:creationId xmlns:p14="http://schemas.microsoft.com/office/powerpoint/2010/main" val="3606092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16161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23C620-0987-4144-9977-389BB4D6DD3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50000"/>
                    <a:alpha val="7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50000"/>
                  <a:alpha val="70000"/>
                </a:schemeClr>
              </a:solidFill>
              <a:latin typeface="+mj-lt"/>
              <a:ea typeface="Roboto Condensed" panose="02000000000000000000" pitchFamily="2" charset="0"/>
              <a:cs typeface="Segoe UI" panose="020B0502040204020203" pitchFamily="34" charset="0"/>
            </a:endParaRPr>
          </a:p>
        </p:txBody>
      </p:sp>
      <p:grpSp>
        <p:nvGrpSpPr>
          <p:cNvPr id="6" name="Group 5">
            <a:extLst>
              <a:ext uri="{FF2B5EF4-FFF2-40B4-BE49-F238E27FC236}">
                <a16:creationId xmlns:a16="http://schemas.microsoft.com/office/drawing/2014/main" id="{6BE003B2-8EA8-4A76-B128-FF5A4255609E}"/>
              </a:ext>
            </a:extLst>
          </p:cNvPr>
          <p:cNvGrpSpPr/>
          <p:nvPr userDrawn="1"/>
        </p:nvGrpSpPr>
        <p:grpSpPr>
          <a:xfrm>
            <a:off x="384609" y="6489983"/>
            <a:ext cx="778679" cy="180047"/>
            <a:chOff x="5001272" y="6417413"/>
            <a:chExt cx="778679" cy="180047"/>
          </a:xfrm>
        </p:grpSpPr>
        <p:grpSp>
          <p:nvGrpSpPr>
            <p:cNvPr id="7" name="Group 6">
              <a:extLst>
                <a:ext uri="{FF2B5EF4-FFF2-40B4-BE49-F238E27FC236}">
                  <a16:creationId xmlns:a16="http://schemas.microsoft.com/office/drawing/2014/main" id="{60B0AC0A-1407-4E22-8AC2-78517D78F953}"/>
                </a:ext>
              </a:extLst>
            </p:cNvPr>
            <p:cNvGrpSpPr/>
            <p:nvPr/>
          </p:nvGrpSpPr>
          <p:grpSpPr>
            <a:xfrm>
              <a:off x="5001272" y="6417413"/>
              <a:ext cx="180047" cy="180047"/>
              <a:chOff x="5001272" y="6417413"/>
              <a:chExt cx="180047" cy="180047"/>
            </a:xfrm>
          </p:grpSpPr>
          <p:sp>
            <p:nvSpPr>
              <p:cNvPr id="14" name="Oval 13">
                <a:extLst>
                  <a:ext uri="{FF2B5EF4-FFF2-40B4-BE49-F238E27FC236}">
                    <a16:creationId xmlns:a16="http://schemas.microsoft.com/office/drawing/2014/main" id="{663C01AE-72CF-40A5-8B46-AE5418DAA8C4}"/>
                  </a:ext>
                </a:extLst>
              </p:cNvPr>
              <p:cNvSpPr/>
              <p:nvPr/>
            </p:nvSpPr>
            <p:spPr>
              <a:xfrm>
                <a:off x="5001272"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75">
                <a:extLst>
                  <a:ext uri="{FF2B5EF4-FFF2-40B4-BE49-F238E27FC236}">
                    <a16:creationId xmlns:a16="http://schemas.microsoft.com/office/drawing/2014/main" id="{B1374B8F-5305-48D4-994E-1DECDB5F9516}"/>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65000"/>
                </a:schemeClr>
              </a:solidFill>
              <a:ln>
                <a:noFill/>
              </a:ln>
              <a:effectLst/>
            </p:spPr>
            <p:txBody>
              <a:bodyPr wrap="none" lIns="34290" tIns="17145" rIns="34290" bIns="17145" anchor="ctr"/>
              <a:lstStyle/>
              <a:p>
                <a:endParaRPr lang="en-US"/>
              </a:p>
            </p:txBody>
          </p:sp>
        </p:grpSp>
        <p:grpSp>
          <p:nvGrpSpPr>
            <p:cNvPr id="8" name="Group 7">
              <a:extLst>
                <a:ext uri="{FF2B5EF4-FFF2-40B4-BE49-F238E27FC236}">
                  <a16:creationId xmlns:a16="http://schemas.microsoft.com/office/drawing/2014/main" id="{35D74AE3-3A06-49AF-B785-463C9FE7116F}"/>
                </a:ext>
              </a:extLst>
            </p:cNvPr>
            <p:cNvGrpSpPr/>
            <p:nvPr/>
          </p:nvGrpSpPr>
          <p:grpSpPr>
            <a:xfrm>
              <a:off x="5300588" y="6417413"/>
              <a:ext cx="180047" cy="180047"/>
              <a:chOff x="5300588" y="6417413"/>
              <a:chExt cx="180047" cy="180047"/>
            </a:xfrm>
          </p:grpSpPr>
          <p:sp>
            <p:nvSpPr>
              <p:cNvPr id="12" name="Oval 11">
                <a:extLst>
                  <a:ext uri="{FF2B5EF4-FFF2-40B4-BE49-F238E27FC236}">
                    <a16:creationId xmlns:a16="http://schemas.microsoft.com/office/drawing/2014/main" id="{7B5C3470-7C5F-41DE-83CF-3F1021C31B6E}"/>
                  </a:ext>
                </a:extLst>
              </p:cNvPr>
              <p:cNvSpPr/>
              <p:nvPr/>
            </p:nvSpPr>
            <p:spPr>
              <a:xfrm>
                <a:off x="5300588"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a16="http://schemas.microsoft.com/office/drawing/2014/main" id="{350956E8-815F-4061-A90E-3549FE7DF6E0}"/>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65000"/>
                </a:schemeClr>
              </a:solidFill>
              <a:ln>
                <a:noFill/>
              </a:ln>
              <a:effectLst/>
            </p:spPr>
            <p:txBody>
              <a:bodyPr wrap="none" lIns="34290" tIns="17145" rIns="34290" bIns="17145" anchor="ctr"/>
              <a:lstStyle/>
              <a:p>
                <a:endParaRPr lang="en-US"/>
              </a:p>
            </p:txBody>
          </p:sp>
        </p:grpSp>
        <p:grpSp>
          <p:nvGrpSpPr>
            <p:cNvPr id="9" name="Group 8">
              <a:extLst>
                <a:ext uri="{FF2B5EF4-FFF2-40B4-BE49-F238E27FC236}">
                  <a16:creationId xmlns:a16="http://schemas.microsoft.com/office/drawing/2014/main" id="{64B19D6E-022F-48D0-8F61-7C36508B893C}"/>
                </a:ext>
              </a:extLst>
            </p:cNvPr>
            <p:cNvGrpSpPr/>
            <p:nvPr/>
          </p:nvGrpSpPr>
          <p:grpSpPr>
            <a:xfrm>
              <a:off x="5599904" y="6417413"/>
              <a:ext cx="180047" cy="180047"/>
              <a:chOff x="5599904" y="6417413"/>
              <a:chExt cx="180047" cy="180047"/>
            </a:xfrm>
          </p:grpSpPr>
          <p:sp>
            <p:nvSpPr>
              <p:cNvPr id="10" name="Oval 9">
                <a:extLst>
                  <a:ext uri="{FF2B5EF4-FFF2-40B4-BE49-F238E27FC236}">
                    <a16:creationId xmlns:a16="http://schemas.microsoft.com/office/drawing/2014/main" id="{F0080202-734F-405B-8C61-0319938BE462}"/>
                  </a:ext>
                </a:extLst>
              </p:cNvPr>
              <p:cNvSpPr/>
              <p:nvPr/>
            </p:nvSpPr>
            <p:spPr>
              <a:xfrm>
                <a:off x="5599904"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87">
                <a:extLst>
                  <a:ext uri="{FF2B5EF4-FFF2-40B4-BE49-F238E27FC236}">
                    <a16:creationId xmlns:a16="http://schemas.microsoft.com/office/drawing/2014/main" id="{C0BA8E3E-8E5A-4A51-8256-702BFA55822B}"/>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bg1">
                  <a:lumMod val="65000"/>
                </a:schemeClr>
              </a:solidFill>
              <a:ln>
                <a:noFill/>
              </a:ln>
              <a:effectLst/>
            </p:spPr>
            <p:txBody>
              <a:bodyPr wrap="none" lIns="34290" tIns="17145" rIns="34290" bIns="17145" anchor="ctr"/>
              <a:lstStyle/>
              <a:p>
                <a:endParaRPr lang="en-US"/>
              </a:p>
            </p:txBody>
          </p:sp>
        </p:grpSp>
      </p:grpSp>
      <p:grpSp>
        <p:nvGrpSpPr>
          <p:cNvPr id="16" name="Group 15">
            <a:extLst>
              <a:ext uri="{FF2B5EF4-FFF2-40B4-BE49-F238E27FC236}">
                <a16:creationId xmlns:a16="http://schemas.microsoft.com/office/drawing/2014/main" id="{E0F0ECB6-0E09-42A7-88C8-FCC1514B0CE1}"/>
              </a:ext>
            </a:extLst>
          </p:cNvPr>
          <p:cNvGrpSpPr/>
          <p:nvPr userDrawn="1"/>
        </p:nvGrpSpPr>
        <p:grpSpPr>
          <a:xfrm rot="5400000">
            <a:off x="11675183" y="651894"/>
            <a:ext cx="194792" cy="70989"/>
            <a:chOff x="384609" y="288810"/>
            <a:chExt cx="283286" cy="103239"/>
          </a:xfrm>
        </p:grpSpPr>
        <p:sp>
          <p:nvSpPr>
            <p:cNvPr id="17" name="Oval 16">
              <a:extLst>
                <a:ext uri="{FF2B5EF4-FFF2-40B4-BE49-F238E27FC236}">
                  <a16:creationId xmlns:a16="http://schemas.microsoft.com/office/drawing/2014/main" id="{66905380-80E3-4A14-B345-F3E05BC0CF5C}"/>
                </a:ext>
              </a:extLst>
            </p:cNvPr>
            <p:cNvSpPr/>
            <p:nvPr/>
          </p:nvSpPr>
          <p:spPr>
            <a:xfrm>
              <a:off x="384609" y="288810"/>
              <a:ext cx="103239" cy="103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3E8EBFB-3FA4-4D74-B481-3A9AA07F7E30}"/>
                </a:ext>
              </a:extLst>
            </p:cNvPr>
            <p:cNvSpPr/>
            <p:nvPr/>
          </p:nvSpPr>
          <p:spPr>
            <a:xfrm>
              <a:off x="564656" y="288810"/>
              <a:ext cx="103239" cy="1032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F9A89382-FDB8-4E7F-B1DF-24360D21F7DB}"/>
              </a:ext>
            </a:extLst>
          </p:cNvPr>
          <p:cNvGrpSpPr/>
          <p:nvPr userDrawn="1"/>
        </p:nvGrpSpPr>
        <p:grpSpPr>
          <a:xfrm>
            <a:off x="284356" y="300486"/>
            <a:ext cx="469009" cy="444795"/>
            <a:chOff x="1636700" y="2361281"/>
            <a:chExt cx="2251688" cy="2135438"/>
          </a:xfrm>
        </p:grpSpPr>
        <p:sp>
          <p:nvSpPr>
            <p:cNvPr id="21" name="Oval 20">
              <a:extLst>
                <a:ext uri="{FF2B5EF4-FFF2-40B4-BE49-F238E27FC236}">
                  <a16:creationId xmlns:a16="http://schemas.microsoft.com/office/drawing/2014/main" id="{75FBE6BE-C87D-4BCF-B4C3-C641DFE71679}"/>
                </a:ext>
              </a:extLst>
            </p:cNvPr>
            <p:cNvSpPr/>
            <p:nvPr/>
          </p:nvSpPr>
          <p:spPr>
            <a:xfrm>
              <a:off x="1932306" y="3264905"/>
              <a:ext cx="328190" cy="328190"/>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2" name="Freeform: Shape 21">
              <a:extLst>
                <a:ext uri="{FF2B5EF4-FFF2-40B4-BE49-F238E27FC236}">
                  <a16:creationId xmlns:a16="http://schemas.microsoft.com/office/drawing/2014/main" id="{C4C30816-70E6-489C-8E9A-B32001AAC5E7}"/>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3" name="Oval 22">
              <a:extLst>
                <a:ext uri="{FF2B5EF4-FFF2-40B4-BE49-F238E27FC236}">
                  <a16:creationId xmlns:a16="http://schemas.microsoft.com/office/drawing/2014/main" id="{1CB373BB-8F14-4ACE-8E31-70A94A6CF3C4}"/>
                </a:ext>
              </a:extLst>
            </p:cNvPr>
            <p:cNvSpPr/>
            <p:nvPr/>
          </p:nvSpPr>
          <p:spPr>
            <a:xfrm>
              <a:off x="1636700" y="3330594"/>
              <a:ext cx="196812" cy="196812"/>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Tree>
    <p:extLst>
      <p:ext uri="{BB962C8B-B14F-4D97-AF65-F5344CB8AC3E}">
        <p14:creationId xmlns:p14="http://schemas.microsoft.com/office/powerpoint/2010/main" val="2608697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gradFill flip="none" rotWithShape="1">
          <a:gsLst>
            <a:gs pos="0">
              <a:schemeClr val="accent4"/>
            </a:gs>
            <a:gs pos="85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AF0A2754-24AF-443A-852A-F725251A84E9}"/>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24" name="Group 23">
            <a:extLst>
              <a:ext uri="{FF2B5EF4-FFF2-40B4-BE49-F238E27FC236}">
                <a16:creationId xmlns:a16="http://schemas.microsoft.com/office/drawing/2014/main" id="{322E369C-6392-4132-9D8A-49F25E5D6B82}"/>
              </a:ext>
            </a:extLst>
          </p:cNvPr>
          <p:cNvGrpSpPr/>
          <p:nvPr userDrawn="1"/>
        </p:nvGrpSpPr>
        <p:grpSpPr>
          <a:xfrm>
            <a:off x="384609" y="6489983"/>
            <a:ext cx="778679" cy="180047"/>
            <a:chOff x="5001272" y="6417413"/>
            <a:chExt cx="778679" cy="180047"/>
          </a:xfrm>
        </p:grpSpPr>
        <p:grpSp>
          <p:nvGrpSpPr>
            <p:cNvPr id="25" name="Group 24">
              <a:extLst>
                <a:ext uri="{FF2B5EF4-FFF2-40B4-BE49-F238E27FC236}">
                  <a16:creationId xmlns:a16="http://schemas.microsoft.com/office/drawing/2014/main" id="{D5F9E07B-2618-45D5-8F6A-5F99D8909664}"/>
                </a:ext>
              </a:extLst>
            </p:cNvPr>
            <p:cNvGrpSpPr/>
            <p:nvPr/>
          </p:nvGrpSpPr>
          <p:grpSpPr>
            <a:xfrm>
              <a:off x="5001272" y="6417413"/>
              <a:ext cx="180047" cy="180047"/>
              <a:chOff x="5001272" y="6417413"/>
              <a:chExt cx="180047" cy="180047"/>
            </a:xfrm>
          </p:grpSpPr>
          <p:sp>
            <p:nvSpPr>
              <p:cNvPr id="32" name="Oval 31">
                <a:extLst>
                  <a:ext uri="{FF2B5EF4-FFF2-40B4-BE49-F238E27FC236}">
                    <a16:creationId xmlns:a16="http://schemas.microsoft.com/office/drawing/2014/main" id="{CA65C663-5A3C-4063-AD81-3A6B0599BD12}"/>
                  </a:ext>
                </a:extLst>
              </p:cNvPr>
              <p:cNvSpPr/>
              <p:nvPr/>
            </p:nvSpPr>
            <p:spPr>
              <a:xfrm>
                <a:off x="5001272"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75">
                <a:extLst>
                  <a:ext uri="{FF2B5EF4-FFF2-40B4-BE49-F238E27FC236}">
                    <a16:creationId xmlns:a16="http://schemas.microsoft.com/office/drawing/2014/main" id="{CCB0B4F2-229A-4E71-A9F5-A9FAE89E7B67}"/>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a:effectLst/>
            </p:spPr>
            <p:txBody>
              <a:bodyPr wrap="none" lIns="34290" tIns="17145" rIns="34290" bIns="17145" anchor="ctr"/>
              <a:lstStyle/>
              <a:p>
                <a:endParaRPr lang="en-US"/>
              </a:p>
            </p:txBody>
          </p:sp>
        </p:grpSp>
        <p:grpSp>
          <p:nvGrpSpPr>
            <p:cNvPr id="26" name="Group 25">
              <a:extLst>
                <a:ext uri="{FF2B5EF4-FFF2-40B4-BE49-F238E27FC236}">
                  <a16:creationId xmlns:a16="http://schemas.microsoft.com/office/drawing/2014/main" id="{19B3425A-F925-426F-87FD-E9604BD66350}"/>
                </a:ext>
              </a:extLst>
            </p:cNvPr>
            <p:cNvGrpSpPr/>
            <p:nvPr/>
          </p:nvGrpSpPr>
          <p:grpSpPr>
            <a:xfrm>
              <a:off x="5300588" y="6417413"/>
              <a:ext cx="180047" cy="180047"/>
              <a:chOff x="5300588" y="6417413"/>
              <a:chExt cx="180047" cy="180047"/>
            </a:xfrm>
          </p:grpSpPr>
          <p:sp>
            <p:nvSpPr>
              <p:cNvPr id="30" name="Oval 29">
                <a:extLst>
                  <a:ext uri="{FF2B5EF4-FFF2-40B4-BE49-F238E27FC236}">
                    <a16:creationId xmlns:a16="http://schemas.microsoft.com/office/drawing/2014/main" id="{DDBC0019-FF0D-407A-B6D0-4F9EA7B7003A}"/>
                  </a:ext>
                </a:extLst>
              </p:cNvPr>
              <p:cNvSpPr/>
              <p:nvPr/>
            </p:nvSpPr>
            <p:spPr>
              <a:xfrm>
                <a:off x="5300588"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85">
                <a:extLst>
                  <a:ext uri="{FF2B5EF4-FFF2-40B4-BE49-F238E27FC236}">
                    <a16:creationId xmlns:a16="http://schemas.microsoft.com/office/drawing/2014/main" id="{7101E7D8-5DFA-48D5-AA06-D0B376FA550A}"/>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a:effectLst/>
            </p:spPr>
            <p:txBody>
              <a:bodyPr wrap="none" lIns="34290" tIns="17145" rIns="34290" bIns="17145" anchor="ctr"/>
              <a:lstStyle/>
              <a:p>
                <a:endParaRPr lang="en-US"/>
              </a:p>
            </p:txBody>
          </p:sp>
        </p:grpSp>
        <p:grpSp>
          <p:nvGrpSpPr>
            <p:cNvPr id="27" name="Group 26">
              <a:extLst>
                <a:ext uri="{FF2B5EF4-FFF2-40B4-BE49-F238E27FC236}">
                  <a16:creationId xmlns:a16="http://schemas.microsoft.com/office/drawing/2014/main" id="{F04B84EE-EF94-4475-9A6E-24BBBD618CB0}"/>
                </a:ext>
              </a:extLst>
            </p:cNvPr>
            <p:cNvGrpSpPr/>
            <p:nvPr/>
          </p:nvGrpSpPr>
          <p:grpSpPr>
            <a:xfrm>
              <a:off x="5599904" y="6417413"/>
              <a:ext cx="180047" cy="180047"/>
              <a:chOff x="5599904" y="6417413"/>
              <a:chExt cx="180047" cy="180047"/>
            </a:xfrm>
          </p:grpSpPr>
          <p:sp>
            <p:nvSpPr>
              <p:cNvPr id="28" name="Oval 27">
                <a:extLst>
                  <a:ext uri="{FF2B5EF4-FFF2-40B4-BE49-F238E27FC236}">
                    <a16:creationId xmlns:a16="http://schemas.microsoft.com/office/drawing/2014/main" id="{DE147907-6EED-4410-9874-CDCC0DB9D62F}"/>
                  </a:ext>
                </a:extLst>
              </p:cNvPr>
              <p:cNvSpPr/>
              <p:nvPr/>
            </p:nvSpPr>
            <p:spPr>
              <a:xfrm>
                <a:off x="5599904"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87">
                <a:extLst>
                  <a:ext uri="{FF2B5EF4-FFF2-40B4-BE49-F238E27FC236}">
                    <a16:creationId xmlns:a16="http://schemas.microsoft.com/office/drawing/2014/main" id="{6B1E29C0-DD76-4349-8137-236E3A058063}"/>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a:effectLst/>
            </p:spPr>
            <p:txBody>
              <a:bodyPr wrap="none" lIns="34290" tIns="17145" rIns="34290" bIns="17145" anchor="ctr"/>
              <a:lstStyle/>
              <a:p>
                <a:endParaRPr lang="en-US"/>
              </a:p>
            </p:txBody>
          </p:sp>
        </p:grpSp>
      </p:grpSp>
      <p:grpSp>
        <p:nvGrpSpPr>
          <p:cNvPr id="34" name="Group 33">
            <a:extLst>
              <a:ext uri="{FF2B5EF4-FFF2-40B4-BE49-F238E27FC236}">
                <a16:creationId xmlns:a16="http://schemas.microsoft.com/office/drawing/2014/main" id="{0CC41CDA-5450-4A7D-9E1C-3E730C8ED937}"/>
              </a:ext>
            </a:extLst>
          </p:cNvPr>
          <p:cNvGrpSpPr/>
          <p:nvPr userDrawn="1"/>
        </p:nvGrpSpPr>
        <p:grpSpPr>
          <a:xfrm rot="5400000">
            <a:off x="11675183" y="651894"/>
            <a:ext cx="194792" cy="70989"/>
            <a:chOff x="384609" y="288810"/>
            <a:chExt cx="283286" cy="103239"/>
          </a:xfrm>
          <a:solidFill>
            <a:schemeClr val="bg1"/>
          </a:solidFill>
        </p:grpSpPr>
        <p:sp>
          <p:nvSpPr>
            <p:cNvPr id="35" name="Oval 34">
              <a:extLst>
                <a:ext uri="{FF2B5EF4-FFF2-40B4-BE49-F238E27FC236}">
                  <a16:creationId xmlns:a16="http://schemas.microsoft.com/office/drawing/2014/main" id="{7A9778FB-006B-45BF-8A29-B1232E161CF7}"/>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CDD8D5A-36C8-49FD-BDE4-C2A245713D59}"/>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5EBC19D-01A1-45CC-88C5-F04E6A7C9CE6}"/>
              </a:ext>
            </a:extLst>
          </p:cNvPr>
          <p:cNvGrpSpPr/>
          <p:nvPr userDrawn="1"/>
        </p:nvGrpSpPr>
        <p:grpSpPr>
          <a:xfrm>
            <a:off x="284356" y="300486"/>
            <a:ext cx="469009" cy="444795"/>
            <a:chOff x="1636700" y="2361281"/>
            <a:chExt cx="2251688" cy="2135438"/>
          </a:xfrm>
        </p:grpSpPr>
        <p:sp>
          <p:nvSpPr>
            <p:cNvPr id="39" name="Oval 38">
              <a:extLst>
                <a:ext uri="{FF2B5EF4-FFF2-40B4-BE49-F238E27FC236}">
                  <a16:creationId xmlns:a16="http://schemas.microsoft.com/office/drawing/2014/main" id="{599DD7EE-34DB-4259-A6AB-C3A3B379C9F4}"/>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0" name="Freeform: Shape 39">
              <a:extLst>
                <a:ext uri="{FF2B5EF4-FFF2-40B4-BE49-F238E27FC236}">
                  <a16:creationId xmlns:a16="http://schemas.microsoft.com/office/drawing/2014/main" id="{A255B12F-9E1B-4AF3-AD8E-3207EEEAAB83}"/>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1" name="Oval 40">
              <a:extLst>
                <a:ext uri="{FF2B5EF4-FFF2-40B4-BE49-F238E27FC236}">
                  <a16:creationId xmlns:a16="http://schemas.microsoft.com/office/drawing/2014/main" id="{415D9FFA-0DD4-4582-8512-A2964184479F}"/>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Tree>
    <p:extLst>
      <p:ext uri="{BB962C8B-B14F-4D97-AF65-F5344CB8AC3E}">
        <p14:creationId xmlns:p14="http://schemas.microsoft.com/office/powerpoint/2010/main" val="1430808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1176725-B3FA-4492-87B2-610DF85661E7}"/>
              </a:ext>
            </a:extLst>
          </p:cNvPr>
          <p:cNvSpPr>
            <a:spLocks noGrp="1"/>
          </p:cNvSpPr>
          <p:nvPr>
            <p:ph type="pic" sz="quarter" idx="10" hasCustomPrompt="1"/>
          </p:nvPr>
        </p:nvSpPr>
        <p:spPr>
          <a:xfrm>
            <a:off x="0" y="0"/>
            <a:ext cx="12192000" cy="6858000"/>
          </a:xfrm>
          <a:prstGeom prst="rect">
            <a:avLst/>
          </a:prstGeom>
          <a:solidFill>
            <a:schemeClr val="bg1">
              <a:lumMod val="95000"/>
              <a:alpha val="25000"/>
            </a:schemeClr>
          </a:solidFill>
        </p:spPr>
        <p:txBody>
          <a:bodyPr/>
          <a:lstStyle>
            <a:lvl1pPr marL="0" indent="0">
              <a:buNone/>
              <a:defRPr sz="14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131923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6" presetClass="emph" presetSubtype="0" decel="100000" fill="hold" grpId="1" nodeType="withEffect">
                                  <p:stCondLst>
                                    <p:cond delay="250"/>
                                  </p:stCondLst>
                                  <p:childTnLst>
                                    <p:animScale>
                                      <p:cBhvr>
                                        <p:cTn id="9" dur="1500" fill="hold"/>
                                        <p:tgtEl>
                                          <p:spTgt spid="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Pr>
        <a:gradFill flip="none" rotWithShape="1">
          <a:gsLst>
            <a:gs pos="0">
              <a:schemeClr val="accent4"/>
            </a:gs>
            <a:gs pos="85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AF0A2754-24AF-443A-852A-F725251A84E9}"/>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24" name="Group 23">
            <a:extLst>
              <a:ext uri="{FF2B5EF4-FFF2-40B4-BE49-F238E27FC236}">
                <a16:creationId xmlns:a16="http://schemas.microsoft.com/office/drawing/2014/main" id="{322E369C-6392-4132-9D8A-49F25E5D6B82}"/>
              </a:ext>
            </a:extLst>
          </p:cNvPr>
          <p:cNvGrpSpPr/>
          <p:nvPr userDrawn="1"/>
        </p:nvGrpSpPr>
        <p:grpSpPr>
          <a:xfrm>
            <a:off x="384609" y="6489983"/>
            <a:ext cx="778679" cy="180047"/>
            <a:chOff x="5001272" y="6417413"/>
            <a:chExt cx="778679" cy="180047"/>
          </a:xfrm>
        </p:grpSpPr>
        <p:grpSp>
          <p:nvGrpSpPr>
            <p:cNvPr id="25" name="Group 24">
              <a:extLst>
                <a:ext uri="{FF2B5EF4-FFF2-40B4-BE49-F238E27FC236}">
                  <a16:creationId xmlns:a16="http://schemas.microsoft.com/office/drawing/2014/main" id="{D5F9E07B-2618-45D5-8F6A-5F99D8909664}"/>
                </a:ext>
              </a:extLst>
            </p:cNvPr>
            <p:cNvGrpSpPr/>
            <p:nvPr/>
          </p:nvGrpSpPr>
          <p:grpSpPr>
            <a:xfrm>
              <a:off x="5001272" y="6417413"/>
              <a:ext cx="180047" cy="180047"/>
              <a:chOff x="5001272" y="6417413"/>
              <a:chExt cx="180047" cy="180047"/>
            </a:xfrm>
          </p:grpSpPr>
          <p:sp>
            <p:nvSpPr>
              <p:cNvPr id="32" name="Oval 31">
                <a:extLst>
                  <a:ext uri="{FF2B5EF4-FFF2-40B4-BE49-F238E27FC236}">
                    <a16:creationId xmlns:a16="http://schemas.microsoft.com/office/drawing/2014/main" id="{CA65C663-5A3C-4063-AD81-3A6B0599BD12}"/>
                  </a:ext>
                </a:extLst>
              </p:cNvPr>
              <p:cNvSpPr/>
              <p:nvPr/>
            </p:nvSpPr>
            <p:spPr>
              <a:xfrm>
                <a:off x="5001272"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75">
                <a:extLst>
                  <a:ext uri="{FF2B5EF4-FFF2-40B4-BE49-F238E27FC236}">
                    <a16:creationId xmlns:a16="http://schemas.microsoft.com/office/drawing/2014/main" id="{CCB0B4F2-229A-4E71-A9F5-A9FAE89E7B67}"/>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a:effectLst/>
            </p:spPr>
            <p:txBody>
              <a:bodyPr wrap="none" lIns="34290" tIns="17145" rIns="34290" bIns="17145" anchor="ctr"/>
              <a:lstStyle/>
              <a:p>
                <a:endParaRPr lang="en-US"/>
              </a:p>
            </p:txBody>
          </p:sp>
        </p:grpSp>
        <p:grpSp>
          <p:nvGrpSpPr>
            <p:cNvPr id="26" name="Group 25">
              <a:extLst>
                <a:ext uri="{FF2B5EF4-FFF2-40B4-BE49-F238E27FC236}">
                  <a16:creationId xmlns:a16="http://schemas.microsoft.com/office/drawing/2014/main" id="{19B3425A-F925-426F-87FD-E9604BD66350}"/>
                </a:ext>
              </a:extLst>
            </p:cNvPr>
            <p:cNvGrpSpPr/>
            <p:nvPr/>
          </p:nvGrpSpPr>
          <p:grpSpPr>
            <a:xfrm>
              <a:off x="5300588" y="6417413"/>
              <a:ext cx="180047" cy="180047"/>
              <a:chOff x="5300588" y="6417413"/>
              <a:chExt cx="180047" cy="180047"/>
            </a:xfrm>
          </p:grpSpPr>
          <p:sp>
            <p:nvSpPr>
              <p:cNvPr id="30" name="Oval 29">
                <a:extLst>
                  <a:ext uri="{FF2B5EF4-FFF2-40B4-BE49-F238E27FC236}">
                    <a16:creationId xmlns:a16="http://schemas.microsoft.com/office/drawing/2014/main" id="{DDBC0019-FF0D-407A-B6D0-4F9EA7B7003A}"/>
                  </a:ext>
                </a:extLst>
              </p:cNvPr>
              <p:cNvSpPr/>
              <p:nvPr/>
            </p:nvSpPr>
            <p:spPr>
              <a:xfrm>
                <a:off x="5300588"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85">
                <a:extLst>
                  <a:ext uri="{FF2B5EF4-FFF2-40B4-BE49-F238E27FC236}">
                    <a16:creationId xmlns:a16="http://schemas.microsoft.com/office/drawing/2014/main" id="{7101E7D8-5DFA-48D5-AA06-D0B376FA550A}"/>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a:effectLst/>
            </p:spPr>
            <p:txBody>
              <a:bodyPr wrap="none" lIns="34290" tIns="17145" rIns="34290" bIns="17145" anchor="ctr"/>
              <a:lstStyle/>
              <a:p>
                <a:endParaRPr lang="en-US"/>
              </a:p>
            </p:txBody>
          </p:sp>
        </p:grpSp>
        <p:grpSp>
          <p:nvGrpSpPr>
            <p:cNvPr id="27" name="Group 26">
              <a:extLst>
                <a:ext uri="{FF2B5EF4-FFF2-40B4-BE49-F238E27FC236}">
                  <a16:creationId xmlns:a16="http://schemas.microsoft.com/office/drawing/2014/main" id="{F04B84EE-EF94-4475-9A6E-24BBBD618CB0}"/>
                </a:ext>
              </a:extLst>
            </p:cNvPr>
            <p:cNvGrpSpPr/>
            <p:nvPr/>
          </p:nvGrpSpPr>
          <p:grpSpPr>
            <a:xfrm>
              <a:off x="5599904" y="6417413"/>
              <a:ext cx="180047" cy="180047"/>
              <a:chOff x="5599904" y="6417413"/>
              <a:chExt cx="180047" cy="180047"/>
            </a:xfrm>
          </p:grpSpPr>
          <p:sp>
            <p:nvSpPr>
              <p:cNvPr id="28" name="Oval 27">
                <a:extLst>
                  <a:ext uri="{FF2B5EF4-FFF2-40B4-BE49-F238E27FC236}">
                    <a16:creationId xmlns:a16="http://schemas.microsoft.com/office/drawing/2014/main" id="{DE147907-6EED-4410-9874-CDCC0DB9D62F}"/>
                  </a:ext>
                </a:extLst>
              </p:cNvPr>
              <p:cNvSpPr/>
              <p:nvPr/>
            </p:nvSpPr>
            <p:spPr>
              <a:xfrm>
                <a:off x="5599904"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87">
                <a:extLst>
                  <a:ext uri="{FF2B5EF4-FFF2-40B4-BE49-F238E27FC236}">
                    <a16:creationId xmlns:a16="http://schemas.microsoft.com/office/drawing/2014/main" id="{6B1E29C0-DD76-4349-8137-236E3A058063}"/>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a:effectLst/>
            </p:spPr>
            <p:txBody>
              <a:bodyPr wrap="none" lIns="34290" tIns="17145" rIns="34290" bIns="17145" anchor="ctr"/>
              <a:lstStyle/>
              <a:p>
                <a:endParaRPr lang="en-US"/>
              </a:p>
            </p:txBody>
          </p:sp>
        </p:grpSp>
      </p:grpSp>
      <p:grpSp>
        <p:nvGrpSpPr>
          <p:cNvPr id="34" name="Group 33">
            <a:extLst>
              <a:ext uri="{FF2B5EF4-FFF2-40B4-BE49-F238E27FC236}">
                <a16:creationId xmlns:a16="http://schemas.microsoft.com/office/drawing/2014/main" id="{0CC41CDA-5450-4A7D-9E1C-3E730C8ED937}"/>
              </a:ext>
            </a:extLst>
          </p:cNvPr>
          <p:cNvGrpSpPr/>
          <p:nvPr userDrawn="1"/>
        </p:nvGrpSpPr>
        <p:grpSpPr>
          <a:xfrm rot="5400000">
            <a:off x="11675183" y="651894"/>
            <a:ext cx="194792" cy="70989"/>
            <a:chOff x="384609" y="288810"/>
            <a:chExt cx="283286" cy="103239"/>
          </a:xfrm>
          <a:solidFill>
            <a:schemeClr val="bg1"/>
          </a:solidFill>
        </p:grpSpPr>
        <p:sp>
          <p:nvSpPr>
            <p:cNvPr id="35" name="Oval 34">
              <a:extLst>
                <a:ext uri="{FF2B5EF4-FFF2-40B4-BE49-F238E27FC236}">
                  <a16:creationId xmlns:a16="http://schemas.microsoft.com/office/drawing/2014/main" id="{7A9778FB-006B-45BF-8A29-B1232E161CF7}"/>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CDD8D5A-36C8-49FD-BDE4-C2A245713D59}"/>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808B06E7-8AF0-49B6-A653-29461768802E}"/>
              </a:ext>
            </a:extLst>
          </p:cNvPr>
          <p:cNvGrpSpPr/>
          <p:nvPr userDrawn="1"/>
        </p:nvGrpSpPr>
        <p:grpSpPr>
          <a:xfrm>
            <a:off x="284356" y="300486"/>
            <a:ext cx="469009" cy="444795"/>
            <a:chOff x="1636700" y="2361281"/>
            <a:chExt cx="2251688" cy="2135438"/>
          </a:xfrm>
        </p:grpSpPr>
        <p:sp>
          <p:nvSpPr>
            <p:cNvPr id="39" name="Oval 38">
              <a:extLst>
                <a:ext uri="{FF2B5EF4-FFF2-40B4-BE49-F238E27FC236}">
                  <a16:creationId xmlns:a16="http://schemas.microsoft.com/office/drawing/2014/main" id="{8C3A7970-AD3D-411B-A210-FF81F8355256}"/>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0" name="Freeform: Shape 39">
              <a:extLst>
                <a:ext uri="{FF2B5EF4-FFF2-40B4-BE49-F238E27FC236}">
                  <a16:creationId xmlns:a16="http://schemas.microsoft.com/office/drawing/2014/main" id="{17BBBA3A-D4F8-474E-BAA1-4160E9510C9B}"/>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1" name="Oval 40">
              <a:extLst>
                <a:ext uri="{FF2B5EF4-FFF2-40B4-BE49-F238E27FC236}">
                  <a16:creationId xmlns:a16="http://schemas.microsoft.com/office/drawing/2014/main" id="{C73D9E84-A34E-40CF-9986-06DB440F7AFF}"/>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
        <p:nvSpPr>
          <p:cNvPr id="42" name="TextBox 41">
            <a:extLst>
              <a:ext uri="{FF2B5EF4-FFF2-40B4-BE49-F238E27FC236}">
                <a16:creationId xmlns:a16="http://schemas.microsoft.com/office/drawing/2014/main" id="{B503B4B3-1C08-43B0-8F7C-E070EDF59EC4}"/>
              </a:ext>
            </a:extLst>
          </p:cNvPr>
          <p:cNvSpPr txBox="1"/>
          <p:nvPr userDrawn="1"/>
        </p:nvSpPr>
        <p:spPr>
          <a:xfrm>
            <a:off x="-584675" y="472440"/>
            <a:ext cx="13361351" cy="3154710"/>
          </a:xfrm>
          <a:prstGeom prst="rect">
            <a:avLst/>
          </a:prstGeom>
          <a:noFill/>
        </p:spPr>
        <p:txBody>
          <a:bodyPr wrap="none" rtlCol="0">
            <a:spAutoFit/>
          </a:bodyPr>
          <a:lstStyle/>
          <a:p>
            <a:pPr algn="ctr"/>
            <a:r>
              <a:rPr lang="en-US" sz="19900" b="1" spc="-150">
                <a:gradFill>
                  <a:gsLst>
                    <a:gs pos="0">
                      <a:schemeClr val="accent4">
                        <a:lumMod val="75000"/>
                        <a:alpha val="20000"/>
                      </a:schemeClr>
                    </a:gs>
                    <a:gs pos="85000">
                      <a:schemeClr val="accent1">
                        <a:lumMod val="75000"/>
                        <a:alpha val="20000"/>
                      </a:schemeClr>
                    </a:gs>
                  </a:gsLst>
                  <a:path path="circle">
                    <a:fillToRect l="100000" t="100000"/>
                  </a:path>
                </a:gradFill>
                <a:latin typeface="+mj-lt"/>
              </a:rPr>
              <a:t>Introduction</a:t>
            </a:r>
          </a:p>
        </p:txBody>
      </p:sp>
    </p:spTree>
    <p:extLst>
      <p:ext uri="{BB962C8B-B14F-4D97-AF65-F5344CB8AC3E}">
        <p14:creationId xmlns:p14="http://schemas.microsoft.com/office/powerpoint/2010/main" val="52647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par>
                                <p:cTn id="8" presetID="6" presetClass="emph" presetSubtype="0" decel="100000" fill="hold" grpId="1" nodeType="withEffect">
                                  <p:stCondLst>
                                    <p:cond delay="250"/>
                                  </p:stCondLst>
                                  <p:childTnLst>
                                    <p:animScale>
                                      <p:cBhvr>
                                        <p:cTn id="9" dur="1500" fill="hold"/>
                                        <p:tgtEl>
                                          <p:spTgt spid="4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8D116D-6502-49D8-A917-09E34F84C2A1}"/>
              </a:ext>
            </a:extLst>
          </p:cNvPr>
          <p:cNvSpPr/>
          <p:nvPr userDrawn="1"/>
        </p:nvSpPr>
        <p:spPr>
          <a:xfrm>
            <a:off x="0" y="4300437"/>
            <a:ext cx="7934633" cy="2557563"/>
          </a:xfrm>
          <a:prstGeom prst="rect">
            <a:avLst/>
          </a:prstGeom>
          <a:solidFill>
            <a:srgbClr val="25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EB9E70DE-0F56-4200-8AD0-55AD30D6DA60}"/>
              </a:ext>
            </a:extLst>
          </p:cNvPr>
          <p:cNvGrpSpPr/>
          <p:nvPr userDrawn="1"/>
        </p:nvGrpSpPr>
        <p:grpSpPr>
          <a:xfrm>
            <a:off x="384609" y="6489983"/>
            <a:ext cx="778679" cy="180047"/>
            <a:chOff x="5001272" y="6417413"/>
            <a:chExt cx="778679" cy="180047"/>
          </a:xfrm>
        </p:grpSpPr>
        <p:grpSp>
          <p:nvGrpSpPr>
            <p:cNvPr id="10" name="Group 9">
              <a:extLst>
                <a:ext uri="{FF2B5EF4-FFF2-40B4-BE49-F238E27FC236}">
                  <a16:creationId xmlns:a16="http://schemas.microsoft.com/office/drawing/2014/main" id="{45557A75-6B1B-4A3F-B650-86033FCF1143}"/>
                </a:ext>
              </a:extLst>
            </p:cNvPr>
            <p:cNvGrpSpPr/>
            <p:nvPr/>
          </p:nvGrpSpPr>
          <p:grpSpPr>
            <a:xfrm>
              <a:off x="5001272" y="6417413"/>
              <a:ext cx="180047" cy="180047"/>
              <a:chOff x="5001272" y="6417413"/>
              <a:chExt cx="180047" cy="180047"/>
            </a:xfrm>
          </p:grpSpPr>
          <p:sp>
            <p:nvSpPr>
              <p:cNvPr id="17" name="Oval 16">
                <a:extLst>
                  <a:ext uri="{FF2B5EF4-FFF2-40B4-BE49-F238E27FC236}">
                    <a16:creationId xmlns:a16="http://schemas.microsoft.com/office/drawing/2014/main" id="{C6218B68-F912-41D8-8F10-C10B0BFD1B03}"/>
                  </a:ext>
                </a:extLst>
              </p:cNvPr>
              <p:cNvSpPr/>
              <p:nvPr/>
            </p:nvSpPr>
            <p:spPr>
              <a:xfrm>
                <a:off x="5001272"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75">
                <a:extLst>
                  <a:ext uri="{FF2B5EF4-FFF2-40B4-BE49-F238E27FC236}">
                    <a16:creationId xmlns:a16="http://schemas.microsoft.com/office/drawing/2014/main" id="{4ECCC698-9480-4A71-8DD5-DDE621A94AF2}"/>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lumMod val="65000"/>
                </a:schemeClr>
              </a:solidFill>
              <a:ln>
                <a:noFill/>
              </a:ln>
              <a:effectLst/>
            </p:spPr>
            <p:txBody>
              <a:bodyPr wrap="none" lIns="34290" tIns="17145" rIns="34290" bIns="17145" anchor="ctr"/>
              <a:lstStyle/>
              <a:p>
                <a:endParaRPr lang="en-US" dirty="0"/>
              </a:p>
            </p:txBody>
          </p:sp>
        </p:grpSp>
        <p:grpSp>
          <p:nvGrpSpPr>
            <p:cNvPr id="11" name="Group 10">
              <a:extLst>
                <a:ext uri="{FF2B5EF4-FFF2-40B4-BE49-F238E27FC236}">
                  <a16:creationId xmlns:a16="http://schemas.microsoft.com/office/drawing/2014/main" id="{45700C2B-E8DF-4D63-BD4A-B3BCF9DCCA74}"/>
                </a:ext>
              </a:extLst>
            </p:cNvPr>
            <p:cNvGrpSpPr/>
            <p:nvPr/>
          </p:nvGrpSpPr>
          <p:grpSpPr>
            <a:xfrm>
              <a:off x="5300588" y="6417413"/>
              <a:ext cx="180047" cy="180047"/>
              <a:chOff x="5300588" y="6417413"/>
              <a:chExt cx="180047" cy="180047"/>
            </a:xfrm>
          </p:grpSpPr>
          <p:sp>
            <p:nvSpPr>
              <p:cNvPr id="15" name="Oval 14">
                <a:extLst>
                  <a:ext uri="{FF2B5EF4-FFF2-40B4-BE49-F238E27FC236}">
                    <a16:creationId xmlns:a16="http://schemas.microsoft.com/office/drawing/2014/main" id="{98B812E4-61AD-40B5-A41A-C574E1A9DDCA}"/>
                  </a:ext>
                </a:extLst>
              </p:cNvPr>
              <p:cNvSpPr/>
              <p:nvPr/>
            </p:nvSpPr>
            <p:spPr>
              <a:xfrm>
                <a:off x="5300588"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85">
                <a:extLst>
                  <a:ext uri="{FF2B5EF4-FFF2-40B4-BE49-F238E27FC236}">
                    <a16:creationId xmlns:a16="http://schemas.microsoft.com/office/drawing/2014/main" id="{A1CB6EB1-D4A7-40F8-BACD-64DBE27BCD37}"/>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lumMod val="65000"/>
                </a:schemeClr>
              </a:solidFill>
              <a:ln>
                <a:noFill/>
              </a:ln>
              <a:effectLst/>
            </p:spPr>
            <p:txBody>
              <a:bodyPr wrap="none" lIns="34290" tIns="17145" rIns="34290" bIns="17145" anchor="ctr"/>
              <a:lstStyle/>
              <a:p>
                <a:endParaRPr lang="en-US" dirty="0"/>
              </a:p>
            </p:txBody>
          </p:sp>
        </p:grpSp>
        <p:grpSp>
          <p:nvGrpSpPr>
            <p:cNvPr id="12" name="Group 11">
              <a:extLst>
                <a:ext uri="{FF2B5EF4-FFF2-40B4-BE49-F238E27FC236}">
                  <a16:creationId xmlns:a16="http://schemas.microsoft.com/office/drawing/2014/main" id="{E253319F-8A3D-451F-B7E5-500E97E8E6AE}"/>
                </a:ext>
              </a:extLst>
            </p:cNvPr>
            <p:cNvGrpSpPr/>
            <p:nvPr/>
          </p:nvGrpSpPr>
          <p:grpSpPr>
            <a:xfrm>
              <a:off x="5599904" y="6417413"/>
              <a:ext cx="180047" cy="180047"/>
              <a:chOff x="5599904" y="6417413"/>
              <a:chExt cx="180047" cy="180047"/>
            </a:xfrm>
          </p:grpSpPr>
          <p:sp>
            <p:nvSpPr>
              <p:cNvPr id="13" name="Oval 12">
                <a:extLst>
                  <a:ext uri="{FF2B5EF4-FFF2-40B4-BE49-F238E27FC236}">
                    <a16:creationId xmlns:a16="http://schemas.microsoft.com/office/drawing/2014/main" id="{39E71843-939C-4A6F-85C0-6BA947D4BB42}"/>
                  </a:ext>
                </a:extLst>
              </p:cNvPr>
              <p:cNvSpPr/>
              <p:nvPr/>
            </p:nvSpPr>
            <p:spPr>
              <a:xfrm>
                <a:off x="5599904" y="6417413"/>
                <a:ext cx="180047" cy="180047"/>
              </a:xfrm>
              <a:prstGeom prst="ellipse">
                <a:avLst/>
              </a:prstGeom>
              <a:solidFill>
                <a:schemeClr val="bg1">
                  <a:lumMod val="8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87">
                <a:extLst>
                  <a:ext uri="{FF2B5EF4-FFF2-40B4-BE49-F238E27FC236}">
                    <a16:creationId xmlns:a16="http://schemas.microsoft.com/office/drawing/2014/main" id="{B8CB7728-D3AA-4203-A6F6-E6A5DED46E70}"/>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bg1">
                  <a:lumMod val="65000"/>
                </a:schemeClr>
              </a:solidFill>
              <a:ln>
                <a:noFill/>
              </a:ln>
              <a:effectLst/>
            </p:spPr>
            <p:txBody>
              <a:bodyPr wrap="none" lIns="34290" tIns="17145" rIns="34290" bIns="17145" anchor="ctr"/>
              <a:lstStyle/>
              <a:p>
                <a:endParaRPr lang="en-US" dirty="0"/>
              </a:p>
            </p:txBody>
          </p:sp>
        </p:grpSp>
      </p:grpSp>
      <p:sp>
        <p:nvSpPr>
          <p:cNvPr id="2" name="Rectangle 1">
            <a:extLst>
              <a:ext uri="{FF2B5EF4-FFF2-40B4-BE49-F238E27FC236}">
                <a16:creationId xmlns:a16="http://schemas.microsoft.com/office/drawing/2014/main" id="{3E984A60-32AC-4535-9F88-798E43882ABE}"/>
              </a:ext>
            </a:extLst>
          </p:cNvPr>
          <p:cNvSpPr/>
          <p:nvPr userDrawn="1"/>
        </p:nvSpPr>
        <p:spPr>
          <a:xfrm>
            <a:off x="-1" y="0"/>
            <a:ext cx="7934633" cy="4300437"/>
          </a:xfrm>
          <a:prstGeom prst="rect">
            <a:avLst/>
          </a:prstGeom>
          <a:gradFill flip="none" rotWithShape="1">
            <a:gsLst>
              <a:gs pos="0">
                <a:schemeClr val="accent4"/>
              </a:gs>
              <a:gs pos="85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4">
            <a:extLst>
              <a:ext uri="{FF2B5EF4-FFF2-40B4-BE49-F238E27FC236}">
                <a16:creationId xmlns:a16="http://schemas.microsoft.com/office/drawing/2014/main" id="{FAE56A19-6C5C-4FCB-A83C-1CB7FC90519F}"/>
              </a:ext>
            </a:extLst>
          </p:cNvPr>
          <p:cNvSpPr>
            <a:spLocks noGrp="1"/>
          </p:cNvSpPr>
          <p:nvPr>
            <p:ph type="pic" sz="quarter" idx="10" hasCustomPrompt="1"/>
          </p:nvPr>
        </p:nvSpPr>
        <p:spPr>
          <a:xfrm>
            <a:off x="5276635" y="0"/>
            <a:ext cx="5315995" cy="6858000"/>
          </a:xfrm>
          <a:custGeom>
            <a:avLst/>
            <a:gdLst>
              <a:gd name="connsiteX0" fmla="*/ 0 w 5315995"/>
              <a:gd name="connsiteY0" fmla="*/ 0 h 6858000"/>
              <a:gd name="connsiteX1" fmla="*/ 5315995 w 5315995"/>
              <a:gd name="connsiteY1" fmla="*/ 0 h 6858000"/>
              <a:gd name="connsiteX2" fmla="*/ 5315995 w 5315995"/>
              <a:gd name="connsiteY2" fmla="*/ 6858000 h 6858000"/>
              <a:gd name="connsiteX3" fmla="*/ 0 w 531599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315995" h="6858000">
                <a:moveTo>
                  <a:pt x="0" y="0"/>
                </a:moveTo>
                <a:lnTo>
                  <a:pt x="5315995" y="0"/>
                </a:lnTo>
                <a:lnTo>
                  <a:pt x="5315995" y="6858000"/>
                </a:lnTo>
                <a:lnTo>
                  <a:pt x="0" y="6858000"/>
                </a:lnTo>
                <a:close/>
              </a:path>
            </a:pathLst>
          </a:custGeom>
          <a:noFill/>
          <a:effectLst>
            <a:outerShdw blurRad="431800" dist="622300" dir="5400000" sx="93000" sy="93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9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grpSp>
        <p:nvGrpSpPr>
          <p:cNvPr id="5" name="Group 4">
            <a:extLst>
              <a:ext uri="{FF2B5EF4-FFF2-40B4-BE49-F238E27FC236}">
                <a16:creationId xmlns:a16="http://schemas.microsoft.com/office/drawing/2014/main" id="{AE9FF589-3060-4BBD-9E41-0F690A1BCB5A}"/>
              </a:ext>
            </a:extLst>
          </p:cNvPr>
          <p:cNvGrpSpPr/>
          <p:nvPr userDrawn="1"/>
        </p:nvGrpSpPr>
        <p:grpSpPr>
          <a:xfrm>
            <a:off x="284356" y="300486"/>
            <a:ext cx="469009" cy="444795"/>
            <a:chOff x="1636700" y="2361281"/>
            <a:chExt cx="2251688" cy="2135438"/>
          </a:xfrm>
        </p:grpSpPr>
        <p:sp>
          <p:nvSpPr>
            <p:cNvPr id="6" name="Oval 5">
              <a:extLst>
                <a:ext uri="{FF2B5EF4-FFF2-40B4-BE49-F238E27FC236}">
                  <a16:creationId xmlns:a16="http://schemas.microsoft.com/office/drawing/2014/main" id="{C7AE5997-DED0-42DF-B51F-ED70B417740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7" name="Freeform: Shape 6">
              <a:extLst>
                <a:ext uri="{FF2B5EF4-FFF2-40B4-BE49-F238E27FC236}">
                  <a16:creationId xmlns:a16="http://schemas.microsoft.com/office/drawing/2014/main" id="{89786F6A-7AF9-452A-AC64-0C090AE12EEF}"/>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8" name="Oval 7">
              <a:extLst>
                <a:ext uri="{FF2B5EF4-FFF2-40B4-BE49-F238E27FC236}">
                  <a16:creationId xmlns:a16="http://schemas.microsoft.com/office/drawing/2014/main" id="{9D2413BD-EDC7-4D73-B621-873FC2D9FCAF}"/>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grpSp>
    </p:spTree>
    <p:extLst>
      <p:ext uri="{BB962C8B-B14F-4D97-AF65-F5344CB8AC3E}">
        <p14:creationId xmlns:p14="http://schemas.microsoft.com/office/powerpoint/2010/main" val="358165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10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2" presetClass="entr" presetSubtype="2" decel="100000" fill="hold" grpId="0" nodeType="withEffect">
                                  <p:stCondLst>
                                    <p:cond delay="5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750" fill="hold"/>
                                        <p:tgtEl>
                                          <p:spTgt spid="4"/>
                                        </p:tgtEl>
                                        <p:attrNameLst>
                                          <p:attrName>ppt_x</p:attrName>
                                        </p:attrNameLst>
                                      </p:cBhvr>
                                      <p:tavLst>
                                        <p:tav tm="0">
                                          <p:val>
                                            <p:strVal val="1+#ppt_w/2"/>
                                          </p:val>
                                        </p:tav>
                                        <p:tav tm="100000">
                                          <p:val>
                                            <p:strVal val="#ppt_x"/>
                                          </p:val>
                                        </p:tav>
                                      </p:tavLst>
                                    </p:anim>
                                    <p:anim calcmode="lin" valueType="num">
                                      <p:cBhvr additive="base">
                                        <p:cTn id="2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179D227-0060-4554-89DA-3B7AEC15F7D1}"/>
              </a:ext>
            </a:extLst>
          </p:cNvPr>
          <p:cNvSpPr>
            <a:spLocks noGrp="1"/>
          </p:cNvSpPr>
          <p:nvPr>
            <p:ph type="pic" sz="quarter" idx="10" hasCustomPrompt="1"/>
          </p:nvPr>
        </p:nvSpPr>
        <p:spPr>
          <a:xfrm>
            <a:off x="0" y="0"/>
            <a:ext cx="12192000" cy="6858000"/>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3" name="Picture Placeholder 2">
            <a:extLst>
              <a:ext uri="{FF2B5EF4-FFF2-40B4-BE49-F238E27FC236}">
                <a16:creationId xmlns:a16="http://schemas.microsoft.com/office/drawing/2014/main" id="{BC89A4CD-8DFF-473F-95D3-E5B6A47BC2DD}"/>
              </a:ext>
            </a:extLst>
          </p:cNvPr>
          <p:cNvSpPr>
            <a:spLocks noGrp="1"/>
          </p:cNvSpPr>
          <p:nvPr>
            <p:ph type="pic" sz="quarter" idx="11" hasCustomPrompt="1"/>
          </p:nvPr>
        </p:nvSpPr>
        <p:spPr>
          <a:xfrm>
            <a:off x="5648632" y="0"/>
            <a:ext cx="6543368" cy="6858000"/>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47119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FE2844-31A5-40C8-9677-D4833B665634}"/>
              </a:ext>
            </a:extLst>
          </p:cNvPr>
          <p:cNvSpPr/>
          <p:nvPr userDrawn="1"/>
        </p:nvSpPr>
        <p:spPr>
          <a:xfrm>
            <a:off x="0" y="3429000"/>
            <a:ext cx="12192000" cy="3429001"/>
          </a:xfrm>
          <a:prstGeom prst="rect">
            <a:avLst/>
          </a:prstGeom>
          <a:gradFill flip="none" rotWithShape="1">
            <a:gsLst>
              <a:gs pos="0">
                <a:schemeClr val="accent4"/>
              </a:gs>
              <a:gs pos="85000">
                <a:schemeClr val="accent1">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5">
            <a:extLst>
              <a:ext uri="{FF2B5EF4-FFF2-40B4-BE49-F238E27FC236}">
                <a16:creationId xmlns:a16="http://schemas.microsoft.com/office/drawing/2014/main" id="{62EED18D-3E7F-4B00-98F7-EC5338FBD851}"/>
              </a:ext>
            </a:extLst>
          </p:cNvPr>
          <p:cNvSpPr>
            <a:spLocks noGrp="1"/>
          </p:cNvSpPr>
          <p:nvPr>
            <p:ph type="pic" sz="quarter" idx="10" hasCustomPrompt="1"/>
          </p:nvPr>
        </p:nvSpPr>
        <p:spPr>
          <a:xfrm>
            <a:off x="1531374" y="1489588"/>
            <a:ext cx="9129252" cy="3878825"/>
          </a:xfrm>
          <a:prstGeom prst="roundRect">
            <a:avLst>
              <a:gd name="adj" fmla="val 2073"/>
            </a:avLst>
          </a:pr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grpSp>
        <p:nvGrpSpPr>
          <p:cNvPr id="9" name="Group 8">
            <a:extLst>
              <a:ext uri="{FF2B5EF4-FFF2-40B4-BE49-F238E27FC236}">
                <a16:creationId xmlns:a16="http://schemas.microsoft.com/office/drawing/2014/main" id="{4F728869-8B8E-4C5C-BDDB-8A33929495E9}"/>
              </a:ext>
            </a:extLst>
          </p:cNvPr>
          <p:cNvGrpSpPr/>
          <p:nvPr userDrawn="1"/>
        </p:nvGrpSpPr>
        <p:grpSpPr>
          <a:xfrm>
            <a:off x="384609" y="6489983"/>
            <a:ext cx="778679" cy="180047"/>
            <a:chOff x="5001272" y="6417413"/>
            <a:chExt cx="778679" cy="180047"/>
          </a:xfrm>
        </p:grpSpPr>
        <p:grpSp>
          <p:nvGrpSpPr>
            <p:cNvPr id="10" name="Group 9">
              <a:extLst>
                <a:ext uri="{FF2B5EF4-FFF2-40B4-BE49-F238E27FC236}">
                  <a16:creationId xmlns:a16="http://schemas.microsoft.com/office/drawing/2014/main" id="{C0911ABC-DCA9-434A-8EAB-43EC52457279}"/>
                </a:ext>
              </a:extLst>
            </p:cNvPr>
            <p:cNvGrpSpPr/>
            <p:nvPr/>
          </p:nvGrpSpPr>
          <p:grpSpPr>
            <a:xfrm>
              <a:off x="5001272" y="6417413"/>
              <a:ext cx="180047" cy="180047"/>
              <a:chOff x="5001272" y="6417413"/>
              <a:chExt cx="180047" cy="180047"/>
            </a:xfrm>
          </p:grpSpPr>
          <p:sp>
            <p:nvSpPr>
              <p:cNvPr id="17" name="Oval 16">
                <a:extLst>
                  <a:ext uri="{FF2B5EF4-FFF2-40B4-BE49-F238E27FC236}">
                    <a16:creationId xmlns:a16="http://schemas.microsoft.com/office/drawing/2014/main" id="{46249187-CA48-40EB-BB43-4CFD7B93E367}"/>
                  </a:ext>
                </a:extLst>
              </p:cNvPr>
              <p:cNvSpPr/>
              <p:nvPr/>
            </p:nvSpPr>
            <p:spPr>
              <a:xfrm>
                <a:off x="5001272"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75">
                <a:extLst>
                  <a:ext uri="{FF2B5EF4-FFF2-40B4-BE49-F238E27FC236}">
                    <a16:creationId xmlns:a16="http://schemas.microsoft.com/office/drawing/2014/main" id="{9AE9CAE4-6EA0-475C-B9FF-719D2F91F201}"/>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a:effectLst/>
            </p:spPr>
            <p:txBody>
              <a:bodyPr wrap="none" lIns="34290" tIns="17145" rIns="34290" bIns="17145" anchor="ctr"/>
              <a:lstStyle/>
              <a:p>
                <a:endParaRPr lang="en-US"/>
              </a:p>
            </p:txBody>
          </p:sp>
        </p:grpSp>
        <p:grpSp>
          <p:nvGrpSpPr>
            <p:cNvPr id="11" name="Group 10">
              <a:extLst>
                <a:ext uri="{FF2B5EF4-FFF2-40B4-BE49-F238E27FC236}">
                  <a16:creationId xmlns:a16="http://schemas.microsoft.com/office/drawing/2014/main" id="{B001DE61-1802-4632-BA5C-67B8D5E3D614}"/>
                </a:ext>
              </a:extLst>
            </p:cNvPr>
            <p:cNvGrpSpPr/>
            <p:nvPr/>
          </p:nvGrpSpPr>
          <p:grpSpPr>
            <a:xfrm>
              <a:off x="5300588" y="6417413"/>
              <a:ext cx="180047" cy="180047"/>
              <a:chOff x="5300588" y="6417413"/>
              <a:chExt cx="180047" cy="180047"/>
            </a:xfrm>
          </p:grpSpPr>
          <p:sp>
            <p:nvSpPr>
              <p:cNvPr id="15" name="Oval 14">
                <a:extLst>
                  <a:ext uri="{FF2B5EF4-FFF2-40B4-BE49-F238E27FC236}">
                    <a16:creationId xmlns:a16="http://schemas.microsoft.com/office/drawing/2014/main" id="{E7AA23A3-1244-43D0-949A-038AF7E21055}"/>
                  </a:ext>
                </a:extLst>
              </p:cNvPr>
              <p:cNvSpPr/>
              <p:nvPr/>
            </p:nvSpPr>
            <p:spPr>
              <a:xfrm>
                <a:off x="5300588"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85">
                <a:extLst>
                  <a:ext uri="{FF2B5EF4-FFF2-40B4-BE49-F238E27FC236}">
                    <a16:creationId xmlns:a16="http://schemas.microsoft.com/office/drawing/2014/main" id="{2C84E6C3-3B19-45C0-A832-A2E8C3193F0C}"/>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a:effectLst/>
            </p:spPr>
            <p:txBody>
              <a:bodyPr wrap="none" lIns="34290" tIns="17145" rIns="34290" bIns="17145" anchor="ctr"/>
              <a:lstStyle/>
              <a:p>
                <a:endParaRPr lang="en-US"/>
              </a:p>
            </p:txBody>
          </p:sp>
        </p:grpSp>
        <p:grpSp>
          <p:nvGrpSpPr>
            <p:cNvPr id="12" name="Group 11">
              <a:extLst>
                <a:ext uri="{FF2B5EF4-FFF2-40B4-BE49-F238E27FC236}">
                  <a16:creationId xmlns:a16="http://schemas.microsoft.com/office/drawing/2014/main" id="{91EB6813-77B8-463D-AD90-054786744A3A}"/>
                </a:ext>
              </a:extLst>
            </p:cNvPr>
            <p:cNvGrpSpPr/>
            <p:nvPr/>
          </p:nvGrpSpPr>
          <p:grpSpPr>
            <a:xfrm>
              <a:off x="5599904" y="6417413"/>
              <a:ext cx="180047" cy="180047"/>
              <a:chOff x="5599904" y="6417413"/>
              <a:chExt cx="180047" cy="180047"/>
            </a:xfrm>
          </p:grpSpPr>
          <p:sp>
            <p:nvSpPr>
              <p:cNvPr id="13" name="Oval 12">
                <a:extLst>
                  <a:ext uri="{FF2B5EF4-FFF2-40B4-BE49-F238E27FC236}">
                    <a16:creationId xmlns:a16="http://schemas.microsoft.com/office/drawing/2014/main" id="{744988C6-3A4C-44D8-8586-FFA048A4716E}"/>
                  </a:ext>
                </a:extLst>
              </p:cNvPr>
              <p:cNvSpPr/>
              <p:nvPr/>
            </p:nvSpPr>
            <p:spPr>
              <a:xfrm>
                <a:off x="5599904"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87">
                <a:extLst>
                  <a:ext uri="{FF2B5EF4-FFF2-40B4-BE49-F238E27FC236}">
                    <a16:creationId xmlns:a16="http://schemas.microsoft.com/office/drawing/2014/main" id="{195A177B-3627-4347-AE57-EB07CD6E7A74}"/>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a:effectLst/>
            </p:spPr>
            <p:txBody>
              <a:bodyPr wrap="none" lIns="34290" tIns="17145" rIns="34290" bIns="17145" anchor="ctr"/>
              <a:lstStyle/>
              <a:p>
                <a:endParaRPr lang="en-US"/>
              </a:p>
            </p:txBody>
          </p:sp>
        </p:grpSp>
      </p:grpSp>
    </p:spTree>
    <p:extLst>
      <p:ext uri="{BB962C8B-B14F-4D97-AF65-F5344CB8AC3E}">
        <p14:creationId xmlns:p14="http://schemas.microsoft.com/office/powerpoint/2010/main" val="108242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8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gradFill>
            <a:gsLst>
              <a:gs pos="0">
                <a:schemeClr val="accent3"/>
              </a:gs>
              <a:gs pos="85000">
                <a:schemeClr val="accent1"/>
              </a:gs>
            </a:gsLst>
            <a:path path="circle">
              <a:fillToRect l="100000" t="100000"/>
            </a:path>
          </a:gradFill>
          <a:ln>
            <a:noFill/>
          </a:ln>
          <a:effectLst>
            <a:outerShdw blurRad="368300" dist="88900" dir="5400000" sx="96000" sy="96000" algn="t"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9737F12-F024-44D5-943B-D4800BB9A40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dirty="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5" name="Group 4">
            <a:extLst>
              <a:ext uri="{FF2B5EF4-FFF2-40B4-BE49-F238E27FC236}">
                <a16:creationId xmlns:a16="http://schemas.microsoft.com/office/drawing/2014/main" id="{D1CE811D-25FE-4C3B-8FA7-50A50338F22B}"/>
              </a:ext>
            </a:extLst>
          </p:cNvPr>
          <p:cNvGrpSpPr/>
          <p:nvPr userDrawn="1"/>
        </p:nvGrpSpPr>
        <p:grpSpPr>
          <a:xfrm rot="5400000">
            <a:off x="11675183" y="651894"/>
            <a:ext cx="194792" cy="70989"/>
            <a:chOff x="384609" y="288810"/>
            <a:chExt cx="283286" cy="103239"/>
          </a:xfrm>
          <a:solidFill>
            <a:schemeClr val="bg1"/>
          </a:solidFill>
        </p:grpSpPr>
        <p:sp>
          <p:nvSpPr>
            <p:cNvPr id="6" name="Oval 5">
              <a:extLst>
                <a:ext uri="{FF2B5EF4-FFF2-40B4-BE49-F238E27FC236}">
                  <a16:creationId xmlns:a16="http://schemas.microsoft.com/office/drawing/2014/main" id="{D8B93DAF-1595-4302-8887-ED26B0A03572}"/>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D65665C-08B5-44B2-908D-F0CD3151F735}"/>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8C13D010-A722-4F13-AA17-5F18D53383E7}"/>
              </a:ext>
            </a:extLst>
          </p:cNvPr>
          <p:cNvGrpSpPr/>
          <p:nvPr userDrawn="1"/>
        </p:nvGrpSpPr>
        <p:grpSpPr>
          <a:xfrm>
            <a:off x="284356" y="488700"/>
            <a:ext cx="129932" cy="68359"/>
            <a:chOff x="1636700" y="3264905"/>
            <a:chExt cx="623796" cy="328190"/>
          </a:xfrm>
        </p:grpSpPr>
        <p:sp>
          <p:nvSpPr>
            <p:cNvPr id="9" name="Oval 8">
              <a:extLst>
                <a:ext uri="{FF2B5EF4-FFF2-40B4-BE49-F238E27FC236}">
                  <a16:creationId xmlns:a16="http://schemas.microsoft.com/office/drawing/2014/main" id="{33C29474-6B64-48E4-A1E5-3E536576B07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1" name="Oval 10">
              <a:extLst>
                <a:ext uri="{FF2B5EF4-FFF2-40B4-BE49-F238E27FC236}">
                  <a16:creationId xmlns:a16="http://schemas.microsoft.com/office/drawing/2014/main" id="{BB974996-36A9-4B58-9C5D-0854E23718A9}"/>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gr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dirty="0"/>
              <a:t>Click to edit Master title style</a:t>
            </a:r>
          </a:p>
        </p:txBody>
      </p:sp>
      <p:sp>
        <p:nvSpPr>
          <p:cNvPr id="12" name="Content Placeholder 11">
            <a:extLst>
              <a:ext uri="{FF2B5EF4-FFF2-40B4-BE49-F238E27FC236}">
                <a16:creationId xmlns:a16="http://schemas.microsoft.com/office/drawing/2014/main" id="{0F047926-A002-46CC-9C31-F92827E69F80}"/>
              </a:ext>
            </a:extLst>
          </p:cNvPr>
          <p:cNvSpPr>
            <a:spLocks noGrp="1"/>
          </p:cNvSpPr>
          <p:nvPr>
            <p:ph sz="quarter" idx="10"/>
          </p:nvPr>
        </p:nvSpPr>
        <p:spPr>
          <a:xfrm>
            <a:off x="153988" y="996950"/>
            <a:ext cx="11852275" cy="568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E70066E5-6A66-4885-B4BD-FB0BFC098D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6451" y="6622437"/>
            <a:ext cx="1273497" cy="128822"/>
          </a:xfrm>
          <a:prstGeom prst="rect">
            <a:avLst/>
          </a:prstGeom>
        </p:spPr>
      </p:pic>
    </p:spTree>
    <p:extLst>
      <p:ext uri="{BB962C8B-B14F-4D97-AF65-F5344CB8AC3E}">
        <p14:creationId xmlns:p14="http://schemas.microsoft.com/office/powerpoint/2010/main" val="932027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1_Title Slide">
    <p:bg>
      <p:bgPr>
        <a:solidFill>
          <a:srgbClr val="EEF3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137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BD82D36-0B32-4B1F-B38A-EA81D5203D90}"/>
              </a:ext>
            </a:extLst>
          </p:cNvPr>
          <p:cNvSpPr>
            <a:spLocks noGrp="1"/>
          </p:cNvSpPr>
          <p:nvPr>
            <p:ph type="pic" sz="quarter" idx="10" hasCustomPrompt="1"/>
          </p:nvPr>
        </p:nvSpPr>
        <p:spPr>
          <a:xfrm>
            <a:off x="8149459" y="2020530"/>
            <a:ext cx="2816942" cy="2816942"/>
          </a:xfrm>
          <a:custGeom>
            <a:avLst/>
            <a:gdLst>
              <a:gd name="connsiteX0" fmla="*/ 1408471 w 2816942"/>
              <a:gd name="connsiteY0" fmla="*/ 0 h 2816942"/>
              <a:gd name="connsiteX1" fmla="*/ 2816942 w 2816942"/>
              <a:gd name="connsiteY1" fmla="*/ 1408471 h 2816942"/>
              <a:gd name="connsiteX2" fmla="*/ 1408471 w 2816942"/>
              <a:gd name="connsiteY2" fmla="*/ 2816942 h 2816942"/>
              <a:gd name="connsiteX3" fmla="*/ 0 w 2816942"/>
              <a:gd name="connsiteY3" fmla="*/ 1408471 h 2816942"/>
              <a:gd name="connsiteX4" fmla="*/ 1408471 w 2816942"/>
              <a:gd name="connsiteY4" fmla="*/ 0 h 281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6942" h="2816942">
                <a:moveTo>
                  <a:pt x="1408471" y="0"/>
                </a:moveTo>
                <a:cubicBezTo>
                  <a:pt x="2186348" y="0"/>
                  <a:pt x="2816942" y="630594"/>
                  <a:pt x="2816942" y="1408471"/>
                </a:cubicBezTo>
                <a:cubicBezTo>
                  <a:pt x="2816942" y="2186348"/>
                  <a:pt x="2186348" y="2816942"/>
                  <a:pt x="1408471" y="2816942"/>
                </a:cubicBezTo>
                <a:cubicBezTo>
                  <a:pt x="630594" y="2816942"/>
                  <a:pt x="0" y="2186348"/>
                  <a:pt x="0" y="1408471"/>
                </a:cubicBezTo>
                <a:cubicBezTo>
                  <a:pt x="0" y="630594"/>
                  <a:pt x="630594" y="0"/>
                  <a:pt x="1408471"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70406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6B7B643D-4E6E-4C6B-9A1B-F17754EA8F84}"/>
              </a:ext>
            </a:extLst>
          </p:cNvPr>
          <p:cNvSpPr>
            <a:spLocks noGrp="1"/>
          </p:cNvSpPr>
          <p:nvPr>
            <p:ph type="pic" sz="quarter" idx="10" hasCustomPrompt="1"/>
          </p:nvPr>
        </p:nvSpPr>
        <p:spPr>
          <a:xfrm>
            <a:off x="825414" y="2712733"/>
            <a:ext cx="1976817" cy="1976817"/>
          </a:xfrm>
          <a:custGeom>
            <a:avLst/>
            <a:gdLst>
              <a:gd name="connsiteX0" fmla="*/ 73221 w 1976817"/>
              <a:gd name="connsiteY0" fmla="*/ 0 h 1976817"/>
              <a:gd name="connsiteX1" fmla="*/ 1903596 w 1976817"/>
              <a:gd name="connsiteY1" fmla="*/ 0 h 1976817"/>
              <a:gd name="connsiteX2" fmla="*/ 1976817 w 1976817"/>
              <a:gd name="connsiteY2" fmla="*/ 73221 h 1976817"/>
              <a:gd name="connsiteX3" fmla="*/ 1976817 w 1976817"/>
              <a:gd name="connsiteY3" fmla="*/ 1903596 h 1976817"/>
              <a:gd name="connsiteX4" fmla="*/ 1903596 w 1976817"/>
              <a:gd name="connsiteY4" fmla="*/ 1976817 h 1976817"/>
              <a:gd name="connsiteX5" fmla="*/ 73221 w 1976817"/>
              <a:gd name="connsiteY5" fmla="*/ 1976817 h 1976817"/>
              <a:gd name="connsiteX6" fmla="*/ 0 w 1976817"/>
              <a:gd name="connsiteY6" fmla="*/ 1903596 h 1976817"/>
              <a:gd name="connsiteX7" fmla="*/ 0 w 1976817"/>
              <a:gd name="connsiteY7" fmla="*/ 73221 h 1976817"/>
              <a:gd name="connsiteX8" fmla="*/ 73221 w 1976817"/>
              <a:gd name="connsiteY8" fmla="*/ 0 h 197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817" h="1976817">
                <a:moveTo>
                  <a:pt x="73221" y="0"/>
                </a:moveTo>
                <a:lnTo>
                  <a:pt x="1903596" y="0"/>
                </a:lnTo>
                <a:cubicBezTo>
                  <a:pt x="1944035" y="0"/>
                  <a:pt x="1976817" y="32782"/>
                  <a:pt x="1976817" y="73221"/>
                </a:cubicBezTo>
                <a:lnTo>
                  <a:pt x="1976817" y="1903596"/>
                </a:lnTo>
                <a:cubicBezTo>
                  <a:pt x="1976817" y="1944035"/>
                  <a:pt x="1944035" y="1976817"/>
                  <a:pt x="1903596" y="1976817"/>
                </a:cubicBezTo>
                <a:lnTo>
                  <a:pt x="73221" y="1976817"/>
                </a:lnTo>
                <a:cubicBezTo>
                  <a:pt x="32782" y="1976817"/>
                  <a:pt x="0" y="1944035"/>
                  <a:pt x="0" y="1903596"/>
                </a:cubicBezTo>
                <a:lnTo>
                  <a:pt x="0" y="73221"/>
                </a:lnTo>
                <a:cubicBezTo>
                  <a:pt x="0" y="32782"/>
                  <a:pt x="32782" y="0"/>
                  <a:pt x="73221" y="0"/>
                </a:cubicBezTo>
                <a:close/>
              </a:path>
            </a:pathLst>
          </a:custGeom>
          <a:solidFill>
            <a:schemeClr val="bg1">
              <a:lumMod val="95000"/>
              <a:alpha val="25000"/>
            </a:schemeClr>
          </a:solidFill>
          <a:effectLst>
            <a:outerShdw blurRad="431800" dist="190500" dir="5400000" sx="94000" sy="9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31" name="Picture Placeholder 30">
            <a:extLst>
              <a:ext uri="{FF2B5EF4-FFF2-40B4-BE49-F238E27FC236}">
                <a16:creationId xmlns:a16="http://schemas.microsoft.com/office/drawing/2014/main" id="{826917C9-4220-4807-BC30-591F7D46902C}"/>
              </a:ext>
            </a:extLst>
          </p:cNvPr>
          <p:cNvSpPr>
            <a:spLocks noGrp="1"/>
          </p:cNvSpPr>
          <p:nvPr>
            <p:ph type="pic" sz="quarter" idx="12" hasCustomPrompt="1"/>
          </p:nvPr>
        </p:nvSpPr>
        <p:spPr>
          <a:xfrm>
            <a:off x="3475300" y="3839734"/>
            <a:ext cx="1690501" cy="1690501"/>
          </a:xfrm>
          <a:custGeom>
            <a:avLst/>
            <a:gdLst>
              <a:gd name="connsiteX0" fmla="*/ 62616 w 1690501"/>
              <a:gd name="connsiteY0" fmla="*/ 0 h 1690501"/>
              <a:gd name="connsiteX1" fmla="*/ 1627885 w 1690501"/>
              <a:gd name="connsiteY1" fmla="*/ 0 h 1690501"/>
              <a:gd name="connsiteX2" fmla="*/ 1690501 w 1690501"/>
              <a:gd name="connsiteY2" fmla="*/ 62616 h 1690501"/>
              <a:gd name="connsiteX3" fmla="*/ 1690501 w 1690501"/>
              <a:gd name="connsiteY3" fmla="*/ 1627885 h 1690501"/>
              <a:gd name="connsiteX4" fmla="*/ 1627885 w 1690501"/>
              <a:gd name="connsiteY4" fmla="*/ 1690501 h 1690501"/>
              <a:gd name="connsiteX5" fmla="*/ 62616 w 1690501"/>
              <a:gd name="connsiteY5" fmla="*/ 1690501 h 1690501"/>
              <a:gd name="connsiteX6" fmla="*/ 0 w 1690501"/>
              <a:gd name="connsiteY6" fmla="*/ 1627885 h 1690501"/>
              <a:gd name="connsiteX7" fmla="*/ 0 w 1690501"/>
              <a:gd name="connsiteY7" fmla="*/ 62616 h 1690501"/>
              <a:gd name="connsiteX8" fmla="*/ 62616 w 1690501"/>
              <a:gd name="connsiteY8" fmla="*/ 0 h 169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501" h="1690501">
                <a:moveTo>
                  <a:pt x="62616" y="0"/>
                </a:moveTo>
                <a:lnTo>
                  <a:pt x="1627885" y="0"/>
                </a:lnTo>
                <a:cubicBezTo>
                  <a:pt x="1662467" y="0"/>
                  <a:pt x="1690501" y="28034"/>
                  <a:pt x="1690501" y="62616"/>
                </a:cubicBezTo>
                <a:lnTo>
                  <a:pt x="1690501" y="1627885"/>
                </a:lnTo>
                <a:cubicBezTo>
                  <a:pt x="1690501" y="1662467"/>
                  <a:pt x="1662467" y="1690501"/>
                  <a:pt x="1627885" y="1690501"/>
                </a:cubicBezTo>
                <a:lnTo>
                  <a:pt x="62616" y="1690501"/>
                </a:lnTo>
                <a:cubicBezTo>
                  <a:pt x="28034" y="1690501"/>
                  <a:pt x="0" y="1662467"/>
                  <a:pt x="0" y="1627885"/>
                </a:cubicBezTo>
                <a:lnTo>
                  <a:pt x="0" y="62616"/>
                </a:lnTo>
                <a:cubicBezTo>
                  <a:pt x="0" y="28034"/>
                  <a:pt x="28034" y="0"/>
                  <a:pt x="62616" y="0"/>
                </a:cubicBezTo>
                <a:close/>
              </a:path>
            </a:pathLst>
          </a:custGeom>
          <a:solidFill>
            <a:schemeClr val="bg1">
              <a:lumMod val="95000"/>
              <a:alpha val="25000"/>
            </a:schemeClr>
          </a:solidFill>
          <a:effectLst>
            <a:outerShdw blurRad="431800" dist="190500" dir="5400000" sx="94000" sy="9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35" name="Picture Placeholder 34">
            <a:extLst>
              <a:ext uri="{FF2B5EF4-FFF2-40B4-BE49-F238E27FC236}">
                <a16:creationId xmlns:a16="http://schemas.microsoft.com/office/drawing/2014/main" id="{16174114-BCDA-4509-950B-D8120F72F0E6}"/>
              </a:ext>
            </a:extLst>
          </p:cNvPr>
          <p:cNvSpPr>
            <a:spLocks noGrp="1"/>
          </p:cNvSpPr>
          <p:nvPr>
            <p:ph type="pic" sz="quarter" idx="13" hasCustomPrompt="1"/>
          </p:nvPr>
        </p:nvSpPr>
        <p:spPr>
          <a:xfrm>
            <a:off x="8694851" y="3176029"/>
            <a:ext cx="1690501" cy="1690501"/>
          </a:xfrm>
          <a:custGeom>
            <a:avLst/>
            <a:gdLst>
              <a:gd name="connsiteX0" fmla="*/ 62616 w 1690501"/>
              <a:gd name="connsiteY0" fmla="*/ 0 h 1690501"/>
              <a:gd name="connsiteX1" fmla="*/ 1627885 w 1690501"/>
              <a:gd name="connsiteY1" fmla="*/ 0 h 1690501"/>
              <a:gd name="connsiteX2" fmla="*/ 1690501 w 1690501"/>
              <a:gd name="connsiteY2" fmla="*/ 62616 h 1690501"/>
              <a:gd name="connsiteX3" fmla="*/ 1690501 w 1690501"/>
              <a:gd name="connsiteY3" fmla="*/ 1627885 h 1690501"/>
              <a:gd name="connsiteX4" fmla="*/ 1627885 w 1690501"/>
              <a:gd name="connsiteY4" fmla="*/ 1690501 h 1690501"/>
              <a:gd name="connsiteX5" fmla="*/ 62616 w 1690501"/>
              <a:gd name="connsiteY5" fmla="*/ 1690501 h 1690501"/>
              <a:gd name="connsiteX6" fmla="*/ 0 w 1690501"/>
              <a:gd name="connsiteY6" fmla="*/ 1627885 h 1690501"/>
              <a:gd name="connsiteX7" fmla="*/ 0 w 1690501"/>
              <a:gd name="connsiteY7" fmla="*/ 62616 h 1690501"/>
              <a:gd name="connsiteX8" fmla="*/ 62616 w 1690501"/>
              <a:gd name="connsiteY8" fmla="*/ 0 h 169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501" h="1690501">
                <a:moveTo>
                  <a:pt x="62616" y="0"/>
                </a:moveTo>
                <a:lnTo>
                  <a:pt x="1627885" y="0"/>
                </a:lnTo>
                <a:cubicBezTo>
                  <a:pt x="1662467" y="0"/>
                  <a:pt x="1690501" y="28034"/>
                  <a:pt x="1690501" y="62616"/>
                </a:cubicBezTo>
                <a:lnTo>
                  <a:pt x="1690501" y="1627885"/>
                </a:lnTo>
                <a:cubicBezTo>
                  <a:pt x="1690501" y="1662467"/>
                  <a:pt x="1662467" y="1690501"/>
                  <a:pt x="1627885" y="1690501"/>
                </a:cubicBezTo>
                <a:lnTo>
                  <a:pt x="62616" y="1690501"/>
                </a:lnTo>
                <a:cubicBezTo>
                  <a:pt x="28034" y="1690501"/>
                  <a:pt x="0" y="1662467"/>
                  <a:pt x="0" y="1627885"/>
                </a:cubicBezTo>
                <a:lnTo>
                  <a:pt x="0" y="62616"/>
                </a:lnTo>
                <a:cubicBezTo>
                  <a:pt x="0" y="28034"/>
                  <a:pt x="28034" y="0"/>
                  <a:pt x="62616" y="0"/>
                </a:cubicBezTo>
                <a:close/>
              </a:path>
            </a:pathLst>
          </a:custGeom>
          <a:solidFill>
            <a:schemeClr val="bg1">
              <a:lumMod val="95000"/>
              <a:alpha val="25000"/>
            </a:schemeClr>
          </a:solidFill>
          <a:effectLst>
            <a:outerShdw blurRad="431800" dist="190500" dir="5400000" sx="94000" sy="9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34" name="Picture Placeholder 33">
            <a:extLst>
              <a:ext uri="{FF2B5EF4-FFF2-40B4-BE49-F238E27FC236}">
                <a16:creationId xmlns:a16="http://schemas.microsoft.com/office/drawing/2014/main" id="{03AA5DB0-1238-4066-B941-A50BDAF60120}"/>
              </a:ext>
            </a:extLst>
          </p:cNvPr>
          <p:cNvSpPr>
            <a:spLocks noGrp="1"/>
          </p:cNvSpPr>
          <p:nvPr>
            <p:ph type="pic" sz="quarter" idx="14" hasCustomPrompt="1"/>
          </p:nvPr>
        </p:nvSpPr>
        <p:spPr>
          <a:xfrm>
            <a:off x="9389771" y="1056054"/>
            <a:ext cx="1976817" cy="1976817"/>
          </a:xfrm>
          <a:custGeom>
            <a:avLst/>
            <a:gdLst>
              <a:gd name="connsiteX0" fmla="*/ 73221 w 1976817"/>
              <a:gd name="connsiteY0" fmla="*/ 0 h 1976817"/>
              <a:gd name="connsiteX1" fmla="*/ 1903596 w 1976817"/>
              <a:gd name="connsiteY1" fmla="*/ 0 h 1976817"/>
              <a:gd name="connsiteX2" fmla="*/ 1976817 w 1976817"/>
              <a:gd name="connsiteY2" fmla="*/ 73221 h 1976817"/>
              <a:gd name="connsiteX3" fmla="*/ 1976817 w 1976817"/>
              <a:gd name="connsiteY3" fmla="*/ 1903596 h 1976817"/>
              <a:gd name="connsiteX4" fmla="*/ 1903596 w 1976817"/>
              <a:gd name="connsiteY4" fmla="*/ 1976817 h 1976817"/>
              <a:gd name="connsiteX5" fmla="*/ 73221 w 1976817"/>
              <a:gd name="connsiteY5" fmla="*/ 1976817 h 1976817"/>
              <a:gd name="connsiteX6" fmla="*/ 0 w 1976817"/>
              <a:gd name="connsiteY6" fmla="*/ 1903596 h 1976817"/>
              <a:gd name="connsiteX7" fmla="*/ 0 w 1976817"/>
              <a:gd name="connsiteY7" fmla="*/ 73221 h 1976817"/>
              <a:gd name="connsiteX8" fmla="*/ 73221 w 1976817"/>
              <a:gd name="connsiteY8" fmla="*/ 0 h 197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817" h="1976817">
                <a:moveTo>
                  <a:pt x="73221" y="0"/>
                </a:moveTo>
                <a:lnTo>
                  <a:pt x="1903596" y="0"/>
                </a:lnTo>
                <a:cubicBezTo>
                  <a:pt x="1944035" y="0"/>
                  <a:pt x="1976817" y="32782"/>
                  <a:pt x="1976817" y="73221"/>
                </a:cubicBezTo>
                <a:lnTo>
                  <a:pt x="1976817" y="1903596"/>
                </a:lnTo>
                <a:cubicBezTo>
                  <a:pt x="1976817" y="1944035"/>
                  <a:pt x="1944035" y="1976817"/>
                  <a:pt x="1903596" y="1976817"/>
                </a:cubicBezTo>
                <a:lnTo>
                  <a:pt x="73221" y="1976817"/>
                </a:lnTo>
                <a:cubicBezTo>
                  <a:pt x="32782" y="1976817"/>
                  <a:pt x="0" y="1944035"/>
                  <a:pt x="0" y="1903596"/>
                </a:cubicBezTo>
                <a:lnTo>
                  <a:pt x="0" y="73221"/>
                </a:lnTo>
                <a:cubicBezTo>
                  <a:pt x="0" y="32782"/>
                  <a:pt x="32782" y="0"/>
                  <a:pt x="73221" y="0"/>
                </a:cubicBezTo>
                <a:close/>
              </a:path>
            </a:pathLst>
          </a:custGeom>
          <a:solidFill>
            <a:schemeClr val="bg1">
              <a:lumMod val="95000"/>
              <a:alpha val="25000"/>
            </a:schemeClr>
          </a:solidFill>
          <a:effectLst>
            <a:outerShdw blurRad="431800" dist="190500" dir="5400000" sx="94000" sy="9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33" name="Picture Placeholder 32">
            <a:extLst>
              <a:ext uri="{FF2B5EF4-FFF2-40B4-BE49-F238E27FC236}">
                <a16:creationId xmlns:a16="http://schemas.microsoft.com/office/drawing/2014/main" id="{11866427-6C93-4AA0-8AEF-499E8DDBF029}"/>
              </a:ext>
            </a:extLst>
          </p:cNvPr>
          <p:cNvSpPr>
            <a:spLocks noGrp="1"/>
          </p:cNvSpPr>
          <p:nvPr>
            <p:ph type="pic" sz="quarter" idx="15" hasCustomPrompt="1"/>
          </p:nvPr>
        </p:nvSpPr>
        <p:spPr>
          <a:xfrm>
            <a:off x="7822210" y="497121"/>
            <a:ext cx="1976817" cy="1976817"/>
          </a:xfrm>
          <a:custGeom>
            <a:avLst/>
            <a:gdLst>
              <a:gd name="connsiteX0" fmla="*/ 73221 w 1976817"/>
              <a:gd name="connsiteY0" fmla="*/ 0 h 1976817"/>
              <a:gd name="connsiteX1" fmla="*/ 1903596 w 1976817"/>
              <a:gd name="connsiteY1" fmla="*/ 0 h 1976817"/>
              <a:gd name="connsiteX2" fmla="*/ 1976817 w 1976817"/>
              <a:gd name="connsiteY2" fmla="*/ 73221 h 1976817"/>
              <a:gd name="connsiteX3" fmla="*/ 1976817 w 1976817"/>
              <a:gd name="connsiteY3" fmla="*/ 1903596 h 1976817"/>
              <a:gd name="connsiteX4" fmla="*/ 1903596 w 1976817"/>
              <a:gd name="connsiteY4" fmla="*/ 1976817 h 1976817"/>
              <a:gd name="connsiteX5" fmla="*/ 73221 w 1976817"/>
              <a:gd name="connsiteY5" fmla="*/ 1976817 h 1976817"/>
              <a:gd name="connsiteX6" fmla="*/ 0 w 1976817"/>
              <a:gd name="connsiteY6" fmla="*/ 1903596 h 1976817"/>
              <a:gd name="connsiteX7" fmla="*/ 0 w 1976817"/>
              <a:gd name="connsiteY7" fmla="*/ 73221 h 1976817"/>
              <a:gd name="connsiteX8" fmla="*/ 73221 w 1976817"/>
              <a:gd name="connsiteY8" fmla="*/ 0 h 197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817" h="1976817">
                <a:moveTo>
                  <a:pt x="73221" y="0"/>
                </a:moveTo>
                <a:lnTo>
                  <a:pt x="1903596" y="0"/>
                </a:lnTo>
                <a:cubicBezTo>
                  <a:pt x="1944035" y="0"/>
                  <a:pt x="1976817" y="32782"/>
                  <a:pt x="1976817" y="73221"/>
                </a:cubicBezTo>
                <a:lnTo>
                  <a:pt x="1976817" y="1903596"/>
                </a:lnTo>
                <a:cubicBezTo>
                  <a:pt x="1976817" y="1944035"/>
                  <a:pt x="1944035" y="1976817"/>
                  <a:pt x="1903596" y="1976817"/>
                </a:cubicBezTo>
                <a:lnTo>
                  <a:pt x="73221" y="1976817"/>
                </a:lnTo>
                <a:cubicBezTo>
                  <a:pt x="32782" y="1976817"/>
                  <a:pt x="0" y="1944035"/>
                  <a:pt x="0" y="1903596"/>
                </a:cubicBezTo>
                <a:lnTo>
                  <a:pt x="0" y="73221"/>
                </a:lnTo>
                <a:cubicBezTo>
                  <a:pt x="0" y="32782"/>
                  <a:pt x="32782" y="0"/>
                  <a:pt x="73221" y="0"/>
                </a:cubicBezTo>
                <a:close/>
              </a:path>
            </a:pathLst>
          </a:custGeom>
          <a:solidFill>
            <a:schemeClr val="bg1">
              <a:lumMod val="95000"/>
              <a:alpha val="25000"/>
            </a:schemeClr>
          </a:solidFill>
          <a:effectLst>
            <a:outerShdw blurRad="431800" dist="190500" dir="5400000" sx="94000" sy="9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32" name="Picture Placeholder 31">
            <a:extLst>
              <a:ext uri="{FF2B5EF4-FFF2-40B4-BE49-F238E27FC236}">
                <a16:creationId xmlns:a16="http://schemas.microsoft.com/office/drawing/2014/main" id="{BA512FF2-EDB0-4836-9FCB-2CCB81DB1E30}"/>
              </a:ext>
            </a:extLst>
          </p:cNvPr>
          <p:cNvSpPr>
            <a:spLocks noGrp="1"/>
          </p:cNvSpPr>
          <p:nvPr>
            <p:ph type="pic" sz="quarter" idx="11" hasCustomPrompt="1"/>
          </p:nvPr>
        </p:nvSpPr>
        <p:spPr>
          <a:xfrm>
            <a:off x="1813822" y="4350243"/>
            <a:ext cx="1976817" cy="1976817"/>
          </a:xfrm>
          <a:custGeom>
            <a:avLst/>
            <a:gdLst>
              <a:gd name="connsiteX0" fmla="*/ 73221 w 1976817"/>
              <a:gd name="connsiteY0" fmla="*/ 0 h 1976817"/>
              <a:gd name="connsiteX1" fmla="*/ 1903596 w 1976817"/>
              <a:gd name="connsiteY1" fmla="*/ 0 h 1976817"/>
              <a:gd name="connsiteX2" fmla="*/ 1976817 w 1976817"/>
              <a:gd name="connsiteY2" fmla="*/ 73221 h 1976817"/>
              <a:gd name="connsiteX3" fmla="*/ 1976817 w 1976817"/>
              <a:gd name="connsiteY3" fmla="*/ 1903596 h 1976817"/>
              <a:gd name="connsiteX4" fmla="*/ 1903596 w 1976817"/>
              <a:gd name="connsiteY4" fmla="*/ 1976817 h 1976817"/>
              <a:gd name="connsiteX5" fmla="*/ 73221 w 1976817"/>
              <a:gd name="connsiteY5" fmla="*/ 1976817 h 1976817"/>
              <a:gd name="connsiteX6" fmla="*/ 0 w 1976817"/>
              <a:gd name="connsiteY6" fmla="*/ 1903596 h 1976817"/>
              <a:gd name="connsiteX7" fmla="*/ 0 w 1976817"/>
              <a:gd name="connsiteY7" fmla="*/ 73221 h 1976817"/>
              <a:gd name="connsiteX8" fmla="*/ 73221 w 1976817"/>
              <a:gd name="connsiteY8" fmla="*/ 0 h 197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6817" h="1976817">
                <a:moveTo>
                  <a:pt x="73221" y="0"/>
                </a:moveTo>
                <a:lnTo>
                  <a:pt x="1903596" y="0"/>
                </a:lnTo>
                <a:cubicBezTo>
                  <a:pt x="1944035" y="0"/>
                  <a:pt x="1976817" y="32782"/>
                  <a:pt x="1976817" y="73221"/>
                </a:cubicBezTo>
                <a:lnTo>
                  <a:pt x="1976817" y="1903596"/>
                </a:lnTo>
                <a:cubicBezTo>
                  <a:pt x="1976817" y="1944035"/>
                  <a:pt x="1944035" y="1976817"/>
                  <a:pt x="1903596" y="1976817"/>
                </a:cubicBezTo>
                <a:lnTo>
                  <a:pt x="73221" y="1976817"/>
                </a:lnTo>
                <a:cubicBezTo>
                  <a:pt x="32782" y="1976817"/>
                  <a:pt x="0" y="1944035"/>
                  <a:pt x="0" y="1903596"/>
                </a:cubicBezTo>
                <a:lnTo>
                  <a:pt x="0" y="73221"/>
                </a:lnTo>
                <a:cubicBezTo>
                  <a:pt x="0" y="32782"/>
                  <a:pt x="32782" y="0"/>
                  <a:pt x="73221" y="0"/>
                </a:cubicBezTo>
                <a:close/>
              </a:path>
            </a:pathLst>
          </a:custGeom>
          <a:solidFill>
            <a:schemeClr val="bg1">
              <a:lumMod val="95000"/>
              <a:alpha val="25000"/>
            </a:schemeClr>
          </a:solidFill>
          <a:effectLst>
            <a:outerShdw blurRad="431800" dist="190500" dir="5400000" sx="94000" sy="9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22460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175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5" grpId="0" animBg="1"/>
      <p:bldP spid="34" grpId="0" animBg="1"/>
      <p:bldP spid="33" grpId="0" animBg="1"/>
      <p:bldP spid="3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0_Title Slide">
    <p:bg>
      <p:bgPr>
        <a:solidFill>
          <a:srgbClr val="EEF3F7"/>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31F688ED-1DDA-443E-92E7-EAFD2CF49C92}"/>
              </a:ext>
            </a:extLst>
          </p:cNvPr>
          <p:cNvSpPr>
            <a:spLocks noGrp="1"/>
          </p:cNvSpPr>
          <p:nvPr>
            <p:ph type="pic" sz="quarter" idx="10" hasCustomPrompt="1"/>
          </p:nvPr>
        </p:nvSpPr>
        <p:spPr>
          <a:xfrm>
            <a:off x="1608761" y="2180314"/>
            <a:ext cx="1217854" cy="1217854"/>
          </a:xfrm>
          <a:custGeom>
            <a:avLst/>
            <a:gdLst>
              <a:gd name="connsiteX0" fmla="*/ 608927 w 1217854"/>
              <a:gd name="connsiteY0" fmla="*/ 0 h 1217854"/>
              <a:gd name="connsiteX1" fmla="*/ 1217854 w 1217854"/>
              <a:gd name="connsiteY1" fmla="*/ 608927 h 1217854"/>
              <a:gd name="connsiteX2" fmla="*/ 608927 w 1217854"/>
              <a:gd name="connsiteY2" fmla="*/ 1217854 h 1217854"/>
              <a:gd name="connsiteX3" fmla="*/ 0 w 1217854"/>
              <a:gd name="connsiteY3" fmla="*/ 608927 h 1217854"/>
              <a:gd name="connsiteX4" fmla="*/ 608927 w 1217854"/>
              <a:gd name="connsiteY4" fmla="*/ 0 h 121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54" h="1217854">
                <a:moveTo>
                  <a:pt x="608927" y="0"/>
                </a:moveTo>
                <a:cubicBezTo>
                  <a:pt x="945228" y="0"/>
                  <a:pt x="1217854" y="272626"/>
                  <a:pt x="1217854" y="608927"/>
                </a:cubicBezTo>
                <a:cubicBezTo>
                  <a:pt x="1217854" y="945228"/>
                  <a:pt x="945228" y="1217854"/>
                  <a:pt x="608927" y="1217854"/>
                </a:cubicBezTo>
                <a:cubicBezTo>
                  <a:pt x="272626" y="1217854"/>
                  <a:pt x="0" y="945228"/>
                  <a:pt x="0" y="608927"/>
                </a:cubicBezTo>
                <a:cubicBezTo>
                  <a:pt x="0" y="272626"/>
                  <a:pt x="272626" y="0"/>
                  <a:pt x="608927"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2" name="Picture Placeholder 11">
            <a:extLst>
              <a:ext uri="{FF2B5EF4-FFF2-40B4-BE49-F238E27FC236}">
                <a16:creationId xmlns:a16="http://schemas.microsoft.com/office/drawing/2014/main" id="{26198015-F51D-44AC-85D9-B263E7C902E1}"/>
              </a:ext>
            </a:extLst>
          </p:cNvPr>
          <p:cNvSpPr>
            <a:spLocks noGrp="1"/>
          </p:cNvSpPr>
          <p:nvPr>
            <p:ph type="pic" sz="quarter" idx="11" hasCustomPrompt="1"/>
          </p:nvPr>
        </p:nvSpPr>
        <p:spPr>
          <a:xfrm>
            <a:off x="1608761" y="4371935"/>
            <a:ext cx="1217854" cy="1217854"/>
          </a:xfrm>
          <a:custGeom>
            <a:avLst/>
            <a:gdLst>
              <a:gd name="connsiteX0" fmla="*/ 608927 w 1217854"/>
              <a:gd name="connsiteY0" fmla="*/ 0 h 1217854"/>
              <a:gd name="connsiteX1" fmla="*/ 1217854 w 1217854"/>
              <a:gd name="connsiteY1" fmla="*/ 608927 h 1217854"/>
              <a:gd name="connsiteX2" fmla="*/ 608927 w 1217854"/>
              <a:gd name="connsiteY2" fmla="*/ 1217854 h 1217854"/>
              <a:gd name="connsiteX3" fmla="*/ 0 w 1217854"/>
              <a:gd name="connsiteY3" fmla="*/ 608927 h 1217854"/>
              <a:gd name="connsiteX4" fmla="*/ 608927 w 1217854"/>
              <a:gd name="connsiteY4" fmla="*/ 0 h 121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54" h="1217854">
                <a:moveTo>
                  <a:pt x="608927" y="0"/>
                </a:moveTo>
                <a:cubicBezTo>
                  <a:pt x="945228" y="0"/>
                  <a:pt x="1217854" y="272626"/>
                  <a:pt x="1217854" y="608927"/>
                </a:cubicBezTo>
                <a:cubicBezTo>
                  <a:pt x="1217854" y="945228"/>
                  <a:pt x="945228" y="1217854"/>
                  <a:pt x="608927" y="1217854"/>
                </a:cubicBezTo>
                <a:cubicBezTo>
                  <a:pt x="272626" y="1217854"/>
                  <a:pt x="0" y="945228"/>
                  <a:pt x="0" y="608927"/>
                </a:cubicBezTo>
                <a:cubicBezTo>
                  <a:pt x="0" y="272626"/>
                  <a:pt x="272626" y="0"/>
                  <a:pt x="608927"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3" name="Picture Placeholder 12">
            <a:extLst>
              <a:ext uri="{FF2B5EF4-FFF2-40B4-BE49-F238E27FC236}">
                <a16:creationId xmlns:a16="http://schemas.microsoft.com/office/drawing/2014/main" id="{A7735FD1-C4E0-4889-A194-26F88CF8C820}"/>
              </a:ext>
            </a:extLst>
          </p:cNvPr>
          <p:cNvSpPr>
            <a:spLocks noGrp="1"/>
          </p:cNvSpPr>
          <p:nvPr>
            <p:ph type="pic" sz="quarter" idx="12" hasCustomPrompt="1"/>
          </p:nvPr>
        </p:nvSpPr>
        <p:spPr>
          <a:xfrm>
            <a:off x="6592312" y="2180314"/>
            <a:ext cx="1217854" cy="1217854"/>
          </a:xfrm>
          <a:custGeom>
            <a:avLst/>
            <a:gdLst>
              <a:gd name="connsiteX0" fmla="*/ 608927 w 1217854"/>
              <a:gd name="connsiteY0" fmla="*/ 0 h 1217854"/>
              <a:gd name="connsiteX1" fmla="*/ 1217854 w 1217854"/>
              <a:gd name="connsiteY1" fmla="*/ 608927 h 1217854"/>
              <a:gd name="connsiteX2" fmla="*/ 608927 w 1217854"/>
              <a:gd name="connsiteY2" fmla="*/ 1217854 h 1217854"/>
              <a:gd name="connsiteX3" fmla="*/ 0 w 1217854"/>
              <a:gd name="connsiteY3" fmla="*/ 608927 h 1217854"/>
              <a:gd name="connsiteX4" fmla="*/ 608927 w 1217854"/>
              <a:gd name="connsiteY4" fmla="*/ 0 h 121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54" h="1217854">
                <a:moveTo>
                  <a:pt x="608927" y="0"/>
                </a:moveTo>
                <a:cubicBezTo>
                  <a:pt x="945228" y="0"/>
                  <a:pt x="1217854" y="272626"/>
                  <a:pt x="1217854" y="608927"/>
                </a:cubicBezTo>
                <a:cubicBezTo>
                  <a:pt x="1217854" y="945228"/>
                  <a:pt x="945228" y="1217854"/>
                  <a:pt x="608927" y="1217854"/>
                </a:cubicBezTo>
                <a:cubicBezTo>
                  <a:pt x="272626" y="1217854"/>
                  <a:pt x="0" y="945228"/>
                  <a:pt x="0" y="608927"/>
                </a:cubicBezTo>
                <a:cubicBezTo>
                  <a:pt x="0" y="272626"/>
                  <a:pt x="272626" y="0"/>
                  <a:pt x="608927"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4" name="Picture Placeholder 13">
            <a:extLst>
              <a:ext uri="{FF2B5EF4-FFF2-40B4-BE49-F238E27FC236}">
                <a16:creationId xmlns:a16="http://schemas.microsoft.com/office/drawing/2014/main" id="{32DE3F35-B798-41E9-B4C4-389699B23D3E}"/>
              </a:ext>
            </a:extLst>
          </p:cNvPr>
          <p:cNvSpPr>
            <a:spLocks noGrp="1"/>
          </p:cNvSpPr>
          <p:nvPr>
            <p:ph type="pic" sz="quarter" idx="13" hasCustomPrompt="1"/>
          </p:nvPr>
        </p:nvSpPr>
        <p:spPr>
          <a:xfrm>
            <a:off x="6592312" y="4371935"/>
            <a:ext cx="1217854" cy="1217854"/>
          </a:xfrm>
          <a:custGeom>
            <a:avLst/>
            <a:gdLst>
              <a:gd name="connsiteX0" fmla="*/ 608927 w 1217854"/>
              <a:gd name="connsiteY0" fmla="*/ 0 h 1217854"/>
              <a:gd name="connsiteX1" fmla="*/ 1217854 w 1217854"/>
              <a:gd name="connsiteY1" fmla="*/ 608927 h 1217854"/>
              <a:gd name="connsiteX2" fmla="*/ 608927 w 1217854"/>
              <a:gd name="connsiteY2" fmla="*/ 1217854 h 1217854"/>
              <a:gd name="connsiteX3" fmla="*/ 0 w 1217854"/>
              <a:gd name="connsiteY3" fmla="*/ 608927 h 1217854"/>
              <a:gd name="connsiteX4" fmla="*/ 608927 w 1217854"/>
              <a:gd name="connsiteY4" fmla="*/ 0 h 121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7854" h="1217854">
                <a:moveTo>
                  <a:pt x="608927" y="0"/>
                </a:moveTo>
                <a:cubicBezTo>
                  <a:pt x="945228" y="0"/>
                  <a:pt x="1217854" y="272626"/>
                  <a:pt x="1217854" y="608927"/>
                </a:cubicBezTo>
                <a:cubicBezTo>
                  <a:pt x="1217854" y="945228"/>
                  <a:pt x="945228" y="1217854"/>
                  <a:pt x="608927" y="1217854"/>
                </a:cubicBezTo>
                <a:cubicBezTo>
                  <a:pt x="272626" y="1217854"/>
                  <a:pt x="0" y="945228"/>
                  <a:pt x="0" y="608927"/>
                </a:cubicBezTo>
                <a:cubicBezTo>
                  <a:pt x="0" y="272626"/>
                  <a:pt x="272626" y="0"/>
                  <a:pt x="608927"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52447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par>
                                <p:cTn id="11" presetID="49" presetClass="entr" presetSubtype="0" decel="100000" fill="hold" grpId="0" nodeType="withEffect">
                                  <p:stCondLst>
                                    <p:cond delay="125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 calcmode="lin" valueType="num">
                                      <p:cBhvr>
                                        <p:cTn id="15" dur="500" fill="hold"/>
                                        <p:tgtEl>
                                          <p:spTgt spid="13"/>
                                        </p:tgtEl>
                                        <p:attrNameLst>
                                          <p:attrName>style.rotation</p:attrName>
                                        </p:attrNameLst>
                                      </p:cBhvr>
                                      <p:tavLst>
                                        <p:tav tm="0">
                                          <p:val>
                                            <p:fltVal val="360"/>
                                          </p:val>
                                        </p:tav>
                                        <p:tav tm="100000">
                                          <p:val>
                                            <p:fltVal val="0"/>
                                          </p:val>
                                        </p:tav>
                                      </p:tavLst>
                                    </p:anim>
                                    <p:animEffect transition="in" filter="fade">
                                      <p:cBhvr>
                                        <p:cTn id="16" dur="500"/>
                                        <p:tgtEl>
                                          <p:spTgt spid="13"/>
                                        </p:tgtEl>
                                      </p:cBhvr>
                                    </p:animEffect>
                                  </p:childTnLst>
                                </p:cTn>
                              </p:par>
                              <p:par>
                                <p:cTn id="17" presetID="49" presetClass="entr" presetSubtype="0" decel="100000" fill="hold" grpId="0" nodeType="withEffect">
                                  <p:stCondLst>
                                    <p:cond delay="1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 calcmode="lin" valueType="num">
                                      <p:cBhvr>
                                        <p:cTn id="21" dur="500" fill="hold"/>
                                        <p:tgtEl>
                                          <p:spTgt spid="12"/>
                                        </p:tgtEl>
                                        <p:attrNameLst>
                                          <p:attrName>style.rotation</p:attrName>
                                        </p:attrNameLst>
                                      </p:cBhvr>
                                      <p:tavLst>
                                        <p:tav tm="0">
                                          <p:val>
                                            <p:fltVal val="360"/>
                                          </p:val>
                                        </p:tav>
                                        <p:tav tm="100000">
                                          <p:val>
                                            <p:fltVal val="0"/>
                                          </p:val>
                                        </p:tav>
                                      </p:tavLst>
                                    </p:anim>
                                    <p:animEffect transition="in" filter="fade">
                                      <p:cBhvr>
                                        <p:cTn id="22" dur="500"/>
                                        <p:tgtEl>
                                          <p:spTgt spid="12"/>
                                        </p:tgtEl>
                                      </p:cBhvr>
                                    </p:animEffect>
                                  </p:childTnLst>
                                </p:cTn>
                              </p:par>
                              <p:par>
                                <p:cTn id="23" presetID="49" presetClass="entr" presetSubtype="0" decel="100000" fill="hold" grpId="0" nodeType="withEffect">
                                  <p:stCondLst>
                                    <p:cond delay="175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 calcmode="lin" valueType="num">
                                      <p:cBhvr>
                                        <p:cTn id="27" dur="500" fill="hold"/>
                                        <p:tgtEl>
                                          <p:spTgt spid="14"/>
                                        </p:tgtEl>
                                        <p:attrNameLst>
                                          <p:attrName>style.rotation</p:attrName>
                                        </p:attrNameLst>
                                      </p:cBhvr>
                                      <p:tavLst>
                                        <p:tav tm="0">
                                          <p:val>
                                            <p:fltVal val="360"/>
                                          </p:val>
                                        </p:tav>
                                        <p:tav tm="100000">
                                          <p:val>
                                            <p:fltVal val="0"/>
                                          </p:val>
                                        </p:tav>
                                      </p:tavLst>
                                    </p:anim>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7" name="Picture Placeholder 46">
            <a:extLst>
              <a:ext uri="{FF2B5EF4-FFF2-40B4-BE49-F238E27FC236}">
                <a16:creationId xmlns:a16="http://schemas.microsoft.com/office/drawing/2014/main" id="{2426BA3A-235C-4C9F-A919-F195B9736994}"/>
              </a:ext>
            </a:extLst>
          </p:cNvPr>
          <p:cNvSpPr>
            <a:spLocks noGrp="1"/>
          </p:cNvSpPr>
          <p:nvPr>
            <p:ph type="pic" sz="quarter" idx="14" hasCustomPrompt="1"/>
          </p:nvPr>
        </p:nvSpPr>
        <p:spPr>
          <a:xfrm>
            <a:off x="8402606" y="2751387"/>
            <a:ext cx="3094296" cy="3094295"/>
          </a:xfrm>
          <a:custGeom>
            <a:avLst/>
            <a:gdLst>
              <a:gd name="connsiteX0" fmla="*/ 45084 w 3094296"/>
              <a:gd name="connsiteY0" fmla="*/ 0 h 3094295"/>
              <a:gd name="connsiteX1" fmla="*/ 3049212 w 3094296"/>
              <a:gd name="connsiteY1" fmla="*/ 0 h 3094295"/>
              <a:gd name="connsiteX2" fmla="*/ 3094296 w 3094296"/>
              <a:gd name="connsiteY2" fmla="*/ 45084 h 3094295"/>
              <a:gd name="connsiteX3" fmla="*/ 3094296 w 3094296"/>
              <a:gd name="connsiteY3" fmla="*/ 3049211 h 3094295"/>
              <a:gd name="connsiteX4" fmla="*/ 3049212 w 3094296"/>
              <a:gd name="connsiteY4" fmla="*/ 3094295 h 3094295"/>
              <a:gd name="connsiteX5" fmla="*/ 45084 w 3094296"/>
              <a:gd name="connsiteY5" fmla="*/ 3094295 h 3094295"/>
              <a:gd name="connsiteX6" fmla="*/ 0 w 3094296"/>
              <a:gd name="connsiteY6" fmla="*/ 3049211 h 3094295"/>
              <a:gd name="connsiteX7" fmla="*/ 0 w 3094296"/>
              <a:gd name="connsiteY7" fmla="*/ 45084 h 3094295"/>
              <a:gd name="connsiteX8" fmla="*/ 45084 w 3094296"/>
              <a:gd name="connsiteY8" fmla="*/ 0 h 309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4296" h="3094295">
                <a:moveTo>
                  <a:pt x="45084" y="0"/>
                </a:moveTo>
                <a:lnTo>
                  <a:pt x="3049212" y="0"/>
                </a:lnTo>
                <a:cubicBezTo>
                  <a:pt x="3074111" y="0"/>
                  <a:pt x="3094296" y="20185"/>
                  <a:pt x="3094296" y="45084"/>
                </a:cubicBezTo>
                <a:lnTo>
                  <a:pt x="3094296" y="3049211"/>
                </a:lnTo>
                <a:cubicBezTo>
                  <a:pt x="3094296" y="3074110"/>
                  <a:pt x="3074111" y="3094295"/>
                  <a:pt x="3049212" y="3094295"/>
                </a:cubicBezTo>
                <a:lnTo>
                  <a:pt x="45084" y="3094295"/>
                </a:lnTo>
                <a:cubicBezTo>
                  <a:pt x="20185" y="3094295"/>
                  <a:pt x="0" y="3074110"/>
                  <a:pt x="0" y="3049211"/>
                </a:cubicBezTo>
                <a:lnTo>
                  <a:pt x="0" y="45084"/>
                </a:lnTo>
                <a:cubicBezTo>
                  <a:pt x="0" y="20185"/>
                  <a:pt x="20185" y="0"/>
                  <a:pt x="45084"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44" name="Picture Placeholder 43">
            <a:extLst>
              <a:ext uri="{FF2B5EF4-FFF2-40B4-BE49-F238E27FC236}">
                <a16:creationId xmlns:a16="http://schemas.microsoft.com/office/drawing/2014/main" id="{9C2F1D17-86F3-43D0-ACBB-67FD6D382745}"/>
              </a:ext>
            </a:extLst>
          </p:cNvPr>
          <p:cNvSpPr>
            <a:spLocks noGrp="1"/>
          </p:cNvSpPr>
          <p:nvPr>
            <p:ph type="pic" sz="quarter" idx="15" hasCustomPrompt="1"/>
          </p:nvPr>
        </p:nvSpPr>
        <p:spPr>
          <a:xfrm>
            <a:off x="5248945" y="1551922"/>
            <a:ext cx="2725586" cy="2725585"/>
          </a:xfrm>
          <a:custGeom>
            <a:avLst/>
            <a:gdLst>
              <a:gd name="connsiteX0" fmla="*/ 45084 w 3094296"/>
              <a:gd name="connsiteY0" fmla="*/ 0 h 3094295"/>
              <a:gd name="connsiteX1" fmla="*/ 3049212 w 3094296"/>
              <a:gd name="connsiteY1" fmla="*/ 0 h 3094295"/>
              <a:gd name="connsiteX2" fmla="*/ 3094296 w 3094296"/>
              <a:gd name="connsiteY2" fmla="*/ 45084 h 3094295"/>
              <a:gd name="connsiteX3" fmla="*/ 3094296 w 3094296"/>
              <a:gd name="connsiteY3" fmla="*/ 3049211 h 3094295"/>
              <a:gd name="connsiteX4" fmla="*/ 3049212 w 3094296"/>
              <a:gd name="connsiteY4" fmla="*/ 3094295 h 3094295"/>
              <a:gd name="connsiteX5" fmla="*/ 45084 w 3094296"/>
              <a:gd name="connsiteY5" fmla="*/ 3094295 h 3094295"/>
              <a:gd name="connsiteX6" fmla="*/ 0 w 3094296"/>
              <a:gd name="connsiteY6" fmla="*/ 3049211 h 3094295"/>
              <a:gd name="connsiteX7" fmla="*/ 0 w 3094296"/>
              <a:gd name="connsiteY7" fmla="*/ 45084 h 3094295"/>
              <a:gd name="connsiteX8" fmla="*/ 45084 w 3094296"/>
              <a:gd name="connsiteY8" fmla="*/ 0 h 309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4296" h="3094295">
                <a:moveTo>
                  <a:pt x="45084" y="0"/>
                </a:moveTo>
                <a:lnTo>
                  <a:pt x="3049212" y="0"/>
                </a:lnTo>
                <a:cubicBezTo>
                  <a:pt x="3074111" y="0"/>
                  <a:pt x="3094296" y="20185"/>
                  <a:pt x="3094296" y="45084"/>
                </a:cubicBezTo>
                <a:lnTo>
                  <a:pt x="3094296" y="3049211"/>
                </a:lnTo>
                <a:cubicBezTo>
                  <a:pt x="3094296" y="3074110"/>
                  <a:pt x="3074111" y="3094295"/>
                  <a:pt x="3049212" y="3094295"/>
                </a:cubicBezTo>
                <a:lnTo>
                  <a:pt x="45084" y="3094295"/>
                </a:lnTo>
                <a:cubicBezTo>
                  <a:pt x="20185" y="3094295"/>
                  <a:pt x="0" y="3074110"/>
                  <a:pt x="0" y="3049211"/>
                </a:cubicBezTo>
                <a:lnTo>
                  <a:pt x="0" y="45084"/>
                </a:lnTo>
                <a:cubicBezTo>
                  <a:pt x="0" y="20185"/>
                  <a:pt x="20185" y="0"/>
                  <a:pt x="45084"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49" name="Picture Placeholder 48">
            <a:extLst>
              <a:ext uri="{FF2B5EF4-FFF2-40B4-BE49-F238E27FC236}">
                <a16:creationId xmlns:a16="http://schemas.microsoft.com/office/drawing/2014/main" id="{4B0C3C61-5131-470E-8548-B54387B31EF4}"/>
              </a:ext>
            </a:extLst>
          </p:cNvPr>
          <p:cNvSpPr>
            <a:spLocks noGrp="1"/>
          </p:cNvSpPr>
          <p:nvPr>
            <p:ph type="pic" sz="quarter" idx="17" hasCustomPrompt="1"/>
          </p:nvPr>
        </p:nvSpPr>
        <p:spPr>
          <a:xfrm>
            <a:off x="9813630" y="1551922"/>
            <a:ext cx="1514950" cy="1514950"/>
          </a:xfrm>
          <a:custGeom>
            <a:avLst/>
            <a:gdLst>
              <a:gd name="connsiteX0" fmla="*/ 22073 w 1514950"/>
              <a:gd name="connsiteY0" fmla="*/ 0 h 1514950"/>
              <a:gd name="connsiteX1" fmla="*/ 1492877 w 1514950"/>
              <a:gd name="connsiteY1" fmla="*/ 0 h 1514950"/>
              <a:gd name="connsiteX2" fmla="*/ 1514950 w 1514950"/>
              <a:gd name="connsiteY2" fmla="*/ 22073 h 1514950"/>
              <a:gd name="connsiteX3" fmla="*/ 1514950 w 1514950"/>
              <a:gd name="connsiteY3" fmla="*/ 1492877 h 1514950"/>
              <a:gd name="connsiteX4" fmla="*/ 1492877 w 1514950"/>
              <a:gd name="connsiteY4" fmla="*/ 1514950 h 1514950"/>
              <a:gd name="connsiteX5" fmla="*/ 22073 w 1514950"/>
              <a:gd name="connsiteY5" fmla="*/ 1514950 h 1514950"/>
              <a:gd name="connsiteX6" fmla="*/ 0 w 1514950"/>
              <a:gd name="connsiteY6" fmla="*/ 1492877 h 1514950"/>
              <a:gd name="connsiteX7" fmla="*/ 0 w 1514950"/>
              <a:gd name="connsiteY7" fmla="*/ 22073 h 1514950"/>
              <a:gd name="connsiteX8" fmla="*/ 22073 w 1514950"/>
              <a:gd name="connsiteY8" fmla="*/ 0 h 15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950" h="1514950">
                <a:moveTo>
                  <a:pt x="22073" y="0"/>
                </a:moveTo>
                <a:lnTo>
                  <a:pt x="1492877" y="0"/>
                </a:lnTo>
                <a:cubicBezTo>
                  <a:pt x="1505068" y="0"/>
                  <a:pt x="1514950" y="9882"/>
                  <a:pt x="1514950" y="22073"/>
                </a:cubicBezTo>
                <a:lnTo>
                  <a:pt x="1514950" y="1492877"/>
                </a:lnTo>
                <a:cubicBezTo>
                  <a:pt x="1514950" y="1505068"/>
                  <a:pt x="1505068" y="1514950"/>
                  <a:pt x="1492877" y="1514950"/>
                </a:cubicBezTo>
                <a:lnTo>
                  <a:pt x="22073" y="1514950"/>
                </a:lnTo>
                <a:cubicBezTo>
                  <a:pt x="9882" y="1514950"/>
                  <a:pt x="0" y="1505068"/>
                  <a:pt x="0" y="1492877"/>
                </a:cubicBezTo>
                <a:lnTo>
                  <a:pt x="0" y="22073"/>
                </a:lnTo>
                <a:cubicBezTo>
                  <a:pt x="0" y="9882"/>
                  <a:pt x="9882" y="0"/>
                  <a:pt x="22073" y="0"/>
                </a:cubicBezTo>
                <a:close/>
              </a:path>
            </a:pathLst>
          </a:custGeom>
          <a:solidFill>
            <a:schemeClr val="bg1">
              <a:lumMod val="95000"/>
              <a:alpha val="25000"/>
            </a:schemeClr>
          </a:solidFill>
          <a:ln w="50800">
            <a:solidFill>
              <a:schemeClr val="bg1"/>
            </a:solidFill>
          </a:ln>
          <a:effectLst>
            <a:outerShdw blurRad="431800" dist="279400" dir="5400000" sx="89000" sy="8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48" name="Picture Placeholder 47">
            <a:extLst>
              <a:ext uri="{FF2B5EF4-FFF2-40B4-BE49-F238E27FC236}">
                <a16:creationId xmlns:a16="http://schemas.microsoft.com/office/drawing/2014/main" id="{0D1D1AB5-14C9-49CD-81A9-A5393832691D}"/>
              </a:ext>
            </a:extLst>
          </p:cNvPr>
          <p:cNvSpPr>
            <a:spLocks noGrp="1"/>
          </p:cNvSpPr>
          <p:nvPr>
            <p:ph type="pic" sz="quarter" idx="16" hasCustomPrompt="1"/>
          </p:nvPr>
        </p:nvSpPr>
        <p:spPr>
          <a:xfrm>
            <a:off x="8541494" y="811161"/>
            <a:ext cx="1514950" cy="1514950"/>
          </a:xfrm>
          <a:custGeom>
            <a:avLst/>
            <a:gdLst>
              <a:gd name="connsiteX0" fmla="*/ 22073 w 1514950"/>
              <a:gd name="connsiteY0" fmla="*/ 0 h 1514950"/>
              <a:gd name="connsiteX1" fmla="*/ 1492877 w 1514950"/>
              <a:gd name="connsiteY1" fmla="*/ 0 h 1514950"/>
              <a:gd name="connsiteX2" fmla="*/ 1514950 w 1514950"/>
              <a:gd name="connsiteY2" fmla="*/ 22073 h 1514950"/>
              <a:gd name="connsiteX3" fmla="*/ 1514950 w 1514950"/>
              <a:gd name="connsiteY3" fmla="*/ 1492877 h 1514950"/>
              <a:gd name="connsiteX4" fmla="*/ 1492877 w 1514950"/>
              <a:gd name="connsiteY4" fmla="*/ 1514950 h 1514950"/>
              <a:gd name="connsiteX5" fmla="*/ 22073 w 1514950"/>
              <a:gd name="connsiteY5" fmla="*/ 1514950 h 1514950"/>
              <a:gd name="connsiteX6" fmla="*/ 0 w 1514950"/>
              <a:gd name="connsiteY6" fmla="*/ 1492877 h 1514950"/>
              <a:gd name="connsiteX7" fmla="*/ 0 w 1514950"/>
              <a:gd name="connsiteY7" fmla="*/ 22073 h 1514950"/>
              <a:gd name="connsiteX8" fmla="*/ 22073 w 1514950"/>
              <a:gd name="connsiteY8" fmla="*/ 0 h 15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950" h="1514950">
                <a:moveTo>
                  <a:pt x="22073" y="0"/>
                </a:moveTo>
                <a:lnTo>
                  <a:pt x="1492877" y="0"/>
                </a:lnTo>
                <a:cubicBezTo>
                  <a:pt x="1505068" y="0"/>
                  <a:pt x="1514950" y="9882"/>
                  <a:pt x="1514950" y="22073"/>
                </a:cubicBezTo>
                <a:lnTo>
                  <a:pt x="1514950" y="1492877"/>
                </a:lnTo>
                <a:cubicBezTo>
                  <a:pt x="1514950" y="1505068"/>
                  <a:pt x="1505068" y="1514950"/>
                  <a:pt x="1492877" y="1514950"/>
                </a:cubicBezTo>
                <a:lnTo>
                  <a:pt x="22073" y="1514950"/>
                </a:lnTo>
                <a:cubicBezTo>
                  <a:pt x="9882" y="1514950"/>
                  <a:pt x="0" y="1505068"/>
                  <a:pt x="0" y="1492877"/>
                </a:cubicBezTo>
                <a:lnTo>
                  <a:pt x="0" y="22073"/>
                </a:lnTo>
                <a:cubicBezTo>
                  <a:pt x="0" y="9882"/>
                  <a:pt x="9882" y="0"/>
                  <a:pt x="22073" y="0"/>
                </a:cubicBezTo>
                <a:close/>
              </a:path>
            </a:pathLst>
          </a:custGeom>
          <a:solidFill>
            <a:schemeClr val="bg1">
              <a:lumMod val="95000"/>
              <a:alpha val="25000"/>
            </a:schemeClr>
          </a:solidFill>
          <a:ln w="50800">
            <a:solidFill>
              <a:schemeClr val="bg1"/>
            </a:solidFill>
          </a:ln>
          <a:effectLst>
            <a:outerShdw blurRad="444500" dist="241300" dir="5400000" sx="89000" sy="8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42" name="Picture Placeholder 41">
            <a:extLst>
              <a:ext uri="{FF2B5EF4-FFF2-40B4-BE49-F238E27FC236}">
                <a16:creationId xmlns:a16="http://schemas.microsoft.com/office/drawing/2014/main" id="{7A3DABDB-7DCC-49CD-B731-904588440A2E}"/>
              </a:ext>
            </a:extLst>
          </p:cNvPr>
          <p:cNvSpPr>
            <a:spLocks noGrp="1"/>
          </p:cNvSpPr>
          <p:nvPr>
            <p:ph type="pic" sz="quarter" idx="10" hasCustomPrompt="1"/>
          </p:nvPr>
        </p:nvSpPr>
        <p:spPr>
          <a:xfrm>
            <a:off x="3202673" y="970549"/>
            <a:ext cx="1890136" cy="1887002"/>
          </a:xfrm>
          <a:custGeom>
            <a:avLst/>
            <a:gdLst>
              <a:gd name="connsiteX0" fmla="*/ 22073 w 1517466"/>
              <a:gd name="connsiteY0" fmla="*/ 0 h 1514950"/>
              <a:gd name="connsiteX1" fmla="*/ 1495393 w 1517466"/>
              <a:gd name="connsiteY1" fmla="*/ 0 h 1514950"/>
              <a:gd name="connsiteX2" fmla="*/ 1517466 w 1517466"/>
              <a:gd name="connsiteY2" fmla="*/ 22073 h 1514950"/>
              <a:gd name="connsiteX3" fmla="*/ 1517466 w 1517466"/>
              <a:gd name="connsiteY3" fmla="*/ 1492877 h 1514950"/>
              <a:gd name="connsiteX4" fmla="*/ 1495393 w 1517466"/>
              <a:gd name="connsiteY4" fmla="*/ 1514950 h 1514950"/>
              <a:gd name="connsiteX5" fmla="*/ 22073 w 1517466"/>
              <a:gd name="connsiteY5" fmla="*/ 1514950 h 1514950"/>
              <a:gd name="connsiteX6" fmla="*/ 0 w 1517466"/>
              <a:gd name="connsiteY6" fmla="*/ 1492877 h 1514950"/>
              <a:gd name="connsiteX7" fmla="*/ 0 w 1517466"/>
              <a:gd name="connsiteY7" fmla="*/ 22073 h 1514950"/>
              <a:gd name="connsiteX8" fmla="*/ 22073 w 1517466"/>
              <a:gd name="connsiteY8" fmla="*/ 0 h 15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7466" h="1514950">
                <a:moveTo>
                  <a:pt x="22073" y="0"/>
                </a:moveTo>
                <a:lnTo>
                  <a:pt x="1495393" y="0"/>
                </a:lnTo>
                <a:cubicBezTo>
                  <a:pt x="1507584" y="0"/>
                  <a:pt x="1517466" y="9882"/>
                  <a:pt x="1517466" y="22073"/>
                </a:cubicBezTo>
                <a:lnTo>
                  <a:pt x="1517466" y="1492877"/>
                </a:lnTo>
                <a:cubicBezTo>
                  <a:pt x="1517466" y="1505068"/>
                  <a:pt x="1507584" y="1514950"/>
                  <a:pt x="1495393" y="1514950"/>
                </a:cubicBezTo>
                <a:lnTo>
                  <a:pt x="22073" y="1514950"/>
                </a:lnTo>
                <a:cubicBezTo>
                  <a:pt x="9882" y="1514950"/>
                  <a:pt x="0" y="1505068"/>
                  <a:pt x="0" y="1492877"/>
                </a:cubicBezTo>
                <a:lnTo>
                  <a:pt x="0" y="22073"/>
                </a:lnTo>
                <a:cubicBezTo>
                  <a:pt x="0" y="9882"/>
                  <a:pt x="9882" y="0"/>
                  <a:pt x="22073" y="0"/>
                </a:cubicBezTo>
                <a:close/>
              </a:path>
            </a:pathLst>
          </a:custGeom>
          <a:solidFill>
            <a:schemeClr val="bg1">
              <a:lumMod val="95000"/>
              <a:alpha val="25000"/>
            </a:schemeClr>
          </a:solidFill>
          <a:ln w="50800">
            <a:solidFill>
              <a:schemeClr val="bg1"/>
            </a:solidFill>
          </a:ln>
          <a:effectLst>
            <a:outerShdw blurRad="444500" dist="241300" dir="5400000" sx="89000" sy="8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100" dirty="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pPr lvl="0"/>
            <a:endParaRPr lang="en-US" dirty="0"/>
          </a:p>
        </p:txBody>
      </p:sp>
      <p:sp>
        <p:nvSpPr>
          <p:cNvPr id="43" name="Picture Placeholder 42">
            <a:extLst>
              <a:ext uri="{FF2B5EF4-FFF2-40B4-BE49-F238E27FC236}">
                <a16:creationId xmlns:a16="http://schemas.microsoft.com/office/drawing/2014/main" id="{7328B5B3-A388-417F-9569-A3BE535155A5}"/>
              </a:ext>
            </a:extLst>
          </p:cNvPr>
          <p:cNvSpPr>
            <a:spLocks noGrp="1"/>
          </p:cNvSpPr>
          <p:nvPr>
            <p:ph type="pic" sz="quarter" idx="11" hasCustomPrompt="1"/>
          </p:nvPr>
        </p:nvSpPr>
        <p:spPr>
          <a:xfrm>
            <a:off x="4115027" y="2537503"/>
            <a:ext cx="1517466" cy="1514950"/>
          </a:xfrm>
          <a:custGeom>
            <a:avLst/>
            <a:gdLst>
              <a:gd name="connsiteX0" fmla="*/ 22073 w 1517466"/>
              <a:gd name="connsiteY0" fmla="*/ 0 h 1514950"/>
              <a:gd name="connsiteX1" fmla="*/ 1495393 w 1517466"/>
              <a:gd name="connsiteY1" fmla="*/ 0 h 1514950"/>
              <a:gd name="connsiteX2" fmla="*/ 1517466 w 1517466"/>
              <a:gd name="connsiteY2" fmla="*/ 22073 h 1514950"/>
              <a:gd name="connsiteX3" fmla="*/ 1517466 w 1517466"/>
              <a:gd name="connsiteY3" fmla="*/ 1492877 h 1514950"/>
              <a:gd name="connsiteX4" fmla="*/ 1495393 w 1517466"/>
              <a:gd name="connsiteY4" fmla="*/ 1514950 h 1514950"/>
              <a:gd name="connsiteX5" fmla="*/ 22073 w 1517466"/>
              <a:gd name="connsiteY5" fmla="*/ 1514950 h 1514950"/>
              <a:gd name="connsiteX6" fmla="*/ 0 w 1517466"/>
              <a:gd name="connsiteY6" fmla="*/ 1492877 h 1514950"/>
              <a:gd name="connsiteX7" fmla="*/ 0 w 1517466"/>
              <a:gd name="connsiteY7" fmla="*/ 22073 h 1514950"/>
              <a:gd name="connsiteX8" fmla="*/ 22073 w 1517466"/>
              <a:gd name="connsiteY8" fmla="*/ 0 h 15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7466" h="1514950">
                <a:moveTo>
                  <a:pt x="22073" y="0"/>
                </a:moveTo>
                <a:lnTo>
                  <a:pt x="1495393" y="0"/>
                </a:lnTo>
                <a:cubicBezTo>
                  <a:pt x="1507584" y="0"/>
                  <a:pt x="1517466" y="9882"/>
                  <a:pt x="1517466" y="22073"/>
                </a:cubicBezTo>
                <a:lnTo>
                  <a:pt x="1517466" y="1492877"/>
                </a:lnTo>
                <a:cubicBezTo>
                  <a:pt x="1517466" y="1505068"/>
                  <a:pt x="1507584" y="1514950"/>
                  <a:pt x="1495393" y="1514950"/>
                </a:cubicBezTo>
                <a:lnTo>
                  <a:pt x="22073" y="1514950"/>
                </a:lnTo>
                <a:cubicBezTo>
                  <a:pt x="9882" y="1514950"/>
                  <a:pt x="0" y="1505068"/>
                  <a:pt x="0" y="1492877"/>
                </a:cubicBezTo>
                <a:lnTo>
                  <a:pt x="0" y="22073"/>
                </a:lnTo>
                <a:cubicBezTo>
                  <a:pt x="0" y="9882"/>
                  <a:pt x="9882" y="0"/>
                  <a:pt x="22073" y="0"/>
                </a:cubicBezTo>
                <a:close/>
              </a:path>
            </a:pathLst>
          </a:custGeom>
          <a:solidFill>
            <a:schemeClr val="bg1">
              <a:lumMod val="95000"/>
              <a:alpha val="25000"/>
            </a:schemeClr>
          </a:solidFill>
          <a:ln w="50800">
            <a:solidFill>
              <a:schemeClr val="bg1"/>
            </a:solidFill>
          </a:ln>
          <a:effectLst>
            <a:outerShdw blurRad="647700" dist="279400" dir="5400000" sx="89000" sy="8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pPr lvl="0"/>
            <a:endParaRPr lang="en-US" dirty="0"/>
          </a:p>
        </p:txBody>
      </p:sp>
      <p:sp>
        <p:nvSpPr>
          <p:cNvPr id="45" name="Picture Placeholder 44">
            <a:extLst>
              <a:ext uri="{FF2B5EF4-FFF2-40B4-BE49-F238E27FC236}">
                <a16:creationId xmlns:a16="http://schemas.microsoft.com/office/drawing/2014/main" id="{2D13254C-DE8A-4069-A344-06916E83C914}"/>
              </a:ext>
            </a:extLst>
          </p:cNvPr>
          <p:cNvSpPr>
            <a:spLocks noGrp="1"/>
          </p:cNvSpPr>
          <p:nvPr>
            <p:ph type="pic" sz="quarter" idx="12" hasCustomPrompt="1"/>
          </p:nvPr>
        </p:nvSpPr>
        <p:spPr>
          <a:xfrm>
            <a:off x="6733697" y="3784653"/>
            <a:ext cx="1890135" cy="1890135"/>
          </a:xfrm>
          <a:custGeom>
            <a:avLst/>
            <a:gdLst>
              <a:gd name="connsiteX0" fmla="*/ 22073 w 1514950"/>
              <a:gd name="connsiteY0" fmla="*/ 0 h 1514950"/>
              <a:gd name="connsiteX1" fmla="*/ 1492877 w 1514950"/>
              <a:gd name="connsiteY1" fmla="*/ 0 h 1514950"/>
              <a:gd name="connsiteX2" fmla="*/ 1514950 w 1514950"/>
              <a:gd name="connsiteY2" fmla="*/ 22073 h 1514950"/>
              <a:gd name="connsiteX3" fmla="*/ 1514950 w 1514950"/>
              <a:gd name="connsiteY3" fmla="*/ 1492877 h 1514950"/>
              <a:gd name="connsiteX4" fmla="*/ 1492877 w 1514950"/>
              <a:gd name="connsiteY4" fmla="*/ 1514950 h 1514950"/>
              <a:gd name="connsiteX5" fmla="*/ 22073 w 1514950"/>
              <a:gd name="connsiteY5" fmla="*/ 1514950 h 1514950"/>
              <a:gd name="connsiteX6" fmla="*/ 0 w 1514950"/>
              <a:gd name="connsiteY6" fmla="*/ 1492877 h 1514950"/>
              <a:gd name="connsiteX7" fmla="*/ 0 w 1514950"/>
              <a:gd name="connsiteY7" fmla="*/ 22073 h 1514950"/>
              <a:gd name="connsiteX8" fmla="*/ 22073 w 1514950"/>
              <a:gd name="connsiteY8" fmla="*/ 0 h 151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4950" h="1514950">
                <a:moveTo>
                  <a:pt x="22073" y="0"/>
                </a:moveTo>
                <a:lnTo>
                  <a:pt x="1492877" y="0"/>
                </a:lnTo>
                <a:cubicBezTo>
                  <a:pt x="1505068" y="0"/>
                  <a:pt x="1514950" y="9882"/>
                  <a:pt x="1514950" y="22073"/>
                </a:cubicBezTo>
                <a:lnTo>
                  <a:pt x="1514950" y="1492877"/>
                </a:lnTo>
                <a:cubicBezTo>
                  <a:pt x="1514950" y="1505068"/>
                  <a:pt x="1505068" y="1514950"/>
                  <a:pt x="1492877" y="1514950"/>
                </a:cubicBezTo>
                <a:lnTo>
                  <a:pt x="22073" y="1514950"/>
                </a:lnTo>
                <a:cubicBezTo>
                  <a:pt x="9882" y="1514950"/>
                  <a:pt x="0" y="1505068"/>
                  <a:pt x="0" y="1492877"/>
                </a:cubicBezTo>
                <a:lnTo>
                  <a:pt x="0" y="22073"/>
                </a:lnTo>
                <a:cubicBezTo>
                  <a:pt x="0" y="9882"/>
                  <a:pt x="9882" y="0"/>
                  <a:pt x="22073" y="0"/>
                </a:cubicBezTo>
                <a:close/>
              </a:path>
            </a:pathLst>
          </a:custGeom>
          <a:solidFill>
            <a:schemeClr val="bg1">
              <a:lumMod val="95000"/>
              <a:alpha val="25000"/>
            </a:schemeClr>
          </a:solidFill>
          <a:ln w="50800">
            <a:solidFill>
              <a:schemeClr val="bg1"/>
            </a:solidFill>
          </a:ln>
          <a:effectLst>
            <a:outerShdw blurRad="444500" dist="241300" dir="5400000" sx="89000" sy="8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pPr lvl="0"/>
            <a:endParaRPr lang="en-US" dirty="0"/>
          </a:p>
        </p:txBody>
      </p:sp>
    </p:spTree>
    <p:extLst>
      <p:ext uri="{BB962C8B-B14F-4D97-AF65-F5344CB8AC3E}">
        <p14:creationId xmlns:p14="http://schemas.microsoft.com/office/powerpoint/2010/main" val="7298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175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4" grpId="0" animBg="1"/>
      <p:bldP spid="49" grpId="0" animBg="1"/>
      <p:bldP spid="48" grpId="0" animBg="1"/>
      <p:bldP spid="42" grpId="0" animBg="1"/>
      <p:bldP spid="43" grpId="0" animBg="1"/>
      <p:bldP spid="4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C55129D-7395-4317-BF08-FB2EE5C0D024}"/>
              </a:ext>
            </a:extLst>
          </p:cNvPr>
          <p:cNvSpPr>
            <a:spLocks noGrp="1"/>
          </p:cNvSpPr>
          <p:nvPr>
            <p:ph type="pic" sz="quarter" idx="13" hasCustomPrompt="1"/>
          </p:nvPr>
        </p:nvSpPr>
        <p:spPr>
          <a:xfrm>
            <a:off x="5863420" y="510059"/>
            <a:ext cx="2843044" cy="1476132"/>
          </a:xfrm>
          <a:custGeom>
            <a:avLst/>
            <a:gdLst>
              <a:gd name="connsiteX0" fmla="*/ 59798 w 2843044"/>
              <a:gd name="connsiteY0" fmla="*/ 0 h 1476132"/>
              <a:gd name="connsiteX1" fmla="*/ 2783246 w 2843044"/>
              <a:gd name="connsiteY1" fmla="*/ 0 h 1476132"/>
              <a:gd name="connsiteX2" fmla="*/ 2843044 w 2843044"/>
              <a:gd name="connsiteY2" fmla="*/ 59798 h 1476132"/>
              <a:gd name="connsiteX3" fmla="*/ 2843044 w 2843044"/>
              <a:gd name="connsiteY3" fmla="*/ 1416334 h 1476132"/>
              <a:gd name="connsiteX4" fmla="*/ 2783246 w 2843044"/>
              <a:gd name="connsiteY4" fmla="*/ 1476132 h 1476132"/>
              <a:gd name="connsiteX5" fmla="*/ 59798 w 2843044"/>
              <a:gd name="connsiteY5" fmla="*/ 1476132 h 1476132"/>
              <a:gd name="connsiteX6" fmla="*/ 0 w 2843044"/>
              <a:gd name="connsiteY6" fmla="*/ 1416334 h 1476132"/>
              <a:gd name="connsiteX7" fmla="*/ 0 w 2843044"/>
              <a:gd name="connsiteY7" fmla="*/ 59798 h 1476132"/>
              <a:gd name="connsiteX8" fmla="*/ 59798 w 2843044"/>
              <a:gd name="connsiteY8" fmla="*/ 0 h 147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044" h="1476132">
                <a:moveTo>
                  <a:pt x="59798" y="0"/>
                </a:moveTo>
                <a:lnTo>
                  <a:pt x="2783246" y="0"/>
                </a:lnTo>
                <a:cubicBezTo>
                  <a:pt x="2816272" y="0"/>
                  <a:pt x="2843044" y="26772"/>
                  <a:pt x="2843044" y="59798"/>
                </a:cubicBezTo>
                <a:lnTo>
                  <a:pt x="2843044" y="1416334"/>
                </a:lnTo>
                <a:cubicBezTo>
                  <a:pt x="2843044" y="1449360"/>
                  <a:pt x="2816272" y="1476132"/>
                  <a:pt x="2783246" y="1476132"/>
                </a:cubicBezTo>
                <a:lnTo>
                  <a:pt x="59798" y="1476132"/>
                </a:lnTo>
                <a:cubicBezTo>
                  <a:pt x="26772" y="1476132"/>
                  <a:pt x="0" y="1449360"/>
                  <a:pt x="0" y="1416334"/>
                </a:cubicBezTo>
                <a:lnTo>
                  <a:pt x="0" y="59798"/>
                </a:lnTo>
                <a:cubicBezTo>
                  <a:pt x="0" y="26772"/>
                  <a:pt x="26772" y="0"/>
                  <a:pt x="59798"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0" name="Picture Placeholder 9">
            <a:extLst>
              <a:ext uri="{FF2B5EF4-FFF2-40B4-BE49-F238E27FC236}">
                <a16:creationId xmlns:a16="http://schemas.microsoft.com/office/drawing/2014/main" id="{BBAE00C9-807D-4F7A-B36F-36BE73CDFB26}"/>
              </a:ext>
            </a:extLst>
          </p:cNvPr>
          <p:cNvSpPr>
            <a:spLocks noGrp="1"/>
          </p:cNvSpPr>
          <p:nvPr>
            <p:ph type="pic" sz="quarter" idx="10" hasCustomPrompt="1"/>
          </p:nvPr>
        </p:nvSpPr>
        <p:spPr>
          <a:xfrm>
            <a:off x="2920181" y="510059"/>
            <a:ext cx="2843044" cy="3025570"/>
          </a:xfrm>
          <a:custGeom>
            <a:avLst/>
            <a:gdLst>
              <a:gd name="connsiteX0" fmla="*/ 73066 w 2843044"/>
              <a:gd name="connsiteY0" fmla="*/ 0 h 3025570"/>
              <a:gd name="connsiteX1" fmla="*/ 2769978 w 2843044"/>
              <a:gd name="connsiteY1" fmla="*/ 0 h 3025570"/>
              <a:gd name="connsiteX2" fmla="*/ 2843044 w 2843044"/>
              <a:gd name="connsiteY2" fmla="*/ 73066 h 3025570"/>
              <a:gd name="connsiteX3" fmla="*/ 2843044 w 2843044"/>
              <a:gd name="connsiteY3" fmla="*/ 2952504 h 3025570"/>
              <a:gd name="connsiteX4" fmla="*/ 2769978 w 2843044"/>
              <a:gd name="connsiteY4" fmla="*/ 3025570 h 3025570"/>
              <a:gd name="connsiteX5" fmla="*/ 73066 w 2843044"/>
              <a:gd name="connsiteY5" fmla="*/ 3025570 h 3025570"/>
              <a:gd name="connsiteX6" fmla="*/ 0 w 2843044"/>
              <a:gd name="connsiteY6" fmla="*/ 2952504 h 3025570"/>
              <a:gd name="connsiteX7" fmla="*/ 0 w 2843044"/>
              <a:gd name="connsiteY7" fmla="*/ 73066 h 3025570"/>
              <a:gd name="connsiteX8" fmla="*/ 73066 w 2843044"/>
              <a:gd name="connsiteY8" fmla="*/ 0 h 302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044" h="3025570">
                <a:moveTo>
                  <a:pt x="73066" y="0"/>
                </a:moveTo>
                <a:lnTo>
                  <a:pt x="2769978" y="0"/>
                </a:lnTo>
                <a:cubicBezTo>
                  <a:pt x="2810331" y="0"/>
                  <a:pt x="2843044" y="32713"/>
                  <a:pt x="2843044" y="73066"/>
                </a:cubicBezTo>
                <a:lnTo>
                  <a:pt x="2843044" y="2952504"/>
                </a:lnTo>
                <a:cubicBezTo>
                  <a:pt x="2843044" y="2992857"/>
                  <a:pt x="2810331" y="3025570"/>
                  <a:pt x="2769978" y="3025570"/>
                </a:cubicBezTo>
                <a:lnTo>
                  <a:pt x="73066" y="3025570"/>
                </a:lnTo>
                <a:cubicBezTo>
                  <a:pt x="32713" y="3025570"/>
                  <a:pt x="0" y="2992857"/>
                  <a:pt x="0" y="2952504"/>
                </a:cubicBezTo>
                <a:lnTo>
                  <a:pt x="0" y="73066"/>
                </a:lnTo>
                <a:cubicBezTo>
                  <a:pt x="0" y="32713"/>
                  <a:pt x="32713" y="0"/>
                  <a:pt x="73066"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2" name="Picture Placeholder 11">
            <a:extLst>
              <a:ext uri="{FF2B5EF4-FFF2-40B4-BE49-F238E27FC236}">
                <a16:creationId xmlns:a16="http://schemas.microsoft.com/office/drawing/2014/main" id="{2CEDEA28-E27A-452E-8314-0D05846AECF6}"/>
              </a:ext>
            </a:extLst>
          </p:cNvPr>
          <p:cNvSpPr>
            <a:spLocks noGrp="1"/>
          </p:cNvSpPr>
          <p:nvPr>
            <p:ph type="pic" sz="quarter" idx="11" hasCustomPrompt="1"/>
          </p:nvPr>
        </p:nvSpPr>
        <p:spPr>
          <a:xfrm>
            <a:off x="8806659" y="510059"/>
            <a:ext cx="2843044" cy="3025570"/>
          </a:xfrm>
          <a:custGeom>
            <a:avLst/>
            <a:gdLst>
              <a:gd name="connsiteX0" fmla="*/ 73066 w 2843044"/>
              <a:gd name="connsiteY0" fmla="*/ 0 h 3025570"/>
              <a:gd name="connsiteX1" fmla="*/ 2769978 w 2843044"/>
              <a:gd name="connsiteY1" fmla="*/ 0 h 3025570"/>
              <a:gd name="connsiteX2" fmla="*/ 2843044 w 2843044"/>
              <a:gd name="connsiteY2" fmla="*/ 73066 h 3025570"/>
              <a:gd name="connsiteX3" fmla="*/ 2843044 w 2843044"/>
              <a:gd name="connsiteY3" fmla="*/ 2952504 h 3025570"/>
              <a:gd name="connsiteX4" fmla="*/ 2769978 w 2843044"/>
              <a:gd name="connsiteY4" fmla="*/ 3025570 h 3025570"/>
              <a:gd name="connsiteX5" fmla="*/ 73066 w 2843044"/>
              <a:gd name="connsiteY5" fmla="*/ 3025570 h 3025570"/>
              <a:gd name="connsiteX6" fmla="*/ 0 w 2843044"/>
              <a:gd name="connsiteY6" fmla="*/ 2952504 h 3025570"/>
              <a:gd name="connsiteX7" fmla="*/ 0 w 2843044"/>
              <a:gd name="connsiteY7" fmla="*/ 73066 h 3025570"/>
              <a:gd name="connsiteX8" fmla="*/ 73066 w 2843044"/>
              <a:gd name="connsiteY8" fmla="*/ 0 h 302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044" h="3025570">
                <a:moveTo>
                  <a:pt x="73066" y="0"/>
                </a:moveTo>
                <a:lnTo>
                  <a:pt x="2769978" y="0"/>
                </a:lnTo>
                <a:cubicBezTo>
                  <a:pt x="2810331" y="0"/>
                  <a:pt x="2843044" y="32713"/>
                  <a:pt x="2843044" y="73066"/>
                </a:cubicBezTo>
                <a:lnTo>
                  <a:pt x="2843044" y="2952504"/>
                </a:lnTo>
                <a:cubicBezTo>
                  <a:pt x="2843044" y="2992857"/>
                  <a:pt x="2810331" y="3025570"/>
                  <a:pt x="2769978" y="3025570"/>
                </a:cubicBezTo>
                <a:lnTo>
                  <a:pt x="73066" y="3025570"/>
                </a:lnTo>
                <a:cubicBezTo>
                  <a:pt x="32713" y="3025570"/>
                  <a:pt x="0" y="2992857"/>
                  <a:pt x="0" y="2952504"/>
                </a:cubicBezTo>
                <a:lnTo>
                  <a:pt x="0" y="73066"/>
                </a:lnTo>
                <a:cubicBezTo>
                  <a:pt x="0" y="32713"/>
                  <a:pt x="32713" y="0"/>
                  <a:pt x="73066"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1" name="Picture Placeholder 10">
            <a:extLst>
              <a:ext uri="{FF2B5EF4-FFF2-40B4-BE49-F238E27FC236}">
                <a16:creationId xmlns:a16="http://schemas.microsoft.com/office/drawing/2014/main" id="{B0F2D668-517D-49B0-B17B-06169D2D8D1D}"/>
              </a:ext>
            </a:extLst>
          </p:cNvPr>
          <p:cNvSpPr>
            <a:spLocks noGrp="1"/>
          </p:cNvSpPr>
          <p:nvPr>
            <p:ph type="pic" sz="quarter" idx="12" hasCustomPrompt="1"/>
          </p:nvPr>
        </p:nvSpPr>
        <p:spPr>
          <a:xfrm>
            <a:off x="5863420" y="3322372"/>
            <a:ext cx="2843044" cy="3025570"/>
          </a:xfrm>
          <a:custGeom>
            <a:avLst/>
            <a:gdLst>
              <a:gd name="connsiteX0" fmla="*/ 73066 w 2843044"/>
              <a:gd name="connsiteY0" fmla="*/ 0 h 3025570"/>
              <a:gd name="connsiteX1" fmla="*/ 2769978 w 2843044"/>
              <a:gd name="connsiteY1" fmla="*/ 0 h 3025570"/>
              <a:gd name="connsiteX2" fmla="*/ 2843044 w 2843044"/>
              <a:gd name="connsiteY2" fmla="*/ 73066 h 3025570"/>
              <a:gd name="connsiteX3" fmla="*/ 2843044 w 2843044"/>
              <a:gd name="connsiteY3" fmla="*/ 2952504 h 3025570"/>
              <a:gd name="connsiteX4" fmla="*/ 2769978 w 2843044"/>
              <a:gd name="connsiteY4" fmla="*/ 3025570 h 3025570"/>
              <a:gd name="connsiteX5" fmla="*/ 73066 w 2843044"/>
              <a:gd name="connsiteY5" fmla="*/ 3025570 h 3025570"/>
              <a:gd name="connsiteX6" fmla="*/ 0 w 2843044"/>
              <a:gd name="connsiteY6" fmla="*/ 2952504 h 3025570"/>
              <a:gd name="connsiteX7" fmla="*/ 0 w 2843044"/>
              <a:gd name="connsiteY7" fmla="*/ 73066 h 3025570"/>
              <a:gd name="connsiteX8" fmla="*/ 73066 w 2843044"/>
              <a:gd name="connsiteY8" fmla="*/ 0 h 302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3044" h="3025570">
                <a:moveTo>
                  <a:pt x="73066" y="0"/>
                </a:moveTo>
                <a:lnTo>
                  <a:pt x="2769978" y="0"/>
                </a:lnTo>
                <a:cubicBezTo>
                  <a:pt x="2810331" y="0"/>
                  <a:pt x="2843044" y="32713"/>
                  <a:pt x="2843044" y="73066"/>
                </a:cubicBezTo>
                <a:lnTo>
                  <a:pt x="2843044" y="2952504"/>
                </a:lnTo>
                <a:cubicBezTo>
                  <a:pt x="2843044" y="2992857"/>
                  <a:pt x="2810331" y="3025570"/>
                  <a:pt x="2769978" y="3025570"/>
                </a:cubicBezTo>
                <a:lnTo>
                  <a:pt x="73066" y="3025570"/>
                </a:lnTo>
                <a:cubicBezTo>
                  <a:pt x="32713" y="3025570"/>
                  <a:pt x="0" y="2992857"/>
                  <a:pt x="0" y="2952504"/>
                </a:cubicBezTo>
                <a:lnTo>
                  <a:pt x="0" y="73066"/>
                </a:lnTo>
                <a:cubicBezTo>
                  <a:pt x="0" y="32713"/>
                  <a:pt x="32713" y="0"/>
                  <a:pt x="73066"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71292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2" grpId="0" animBg="1"/>
      <p:bldP spid="1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79424A0F-C172-41BD-903A-1E4AB6D9CB58}"/>
              </a:ext>
            </a:extLst>
          </p:cNvPr>
          <p:cNvSpPr>
            <a:spLocks noGrp="1"/>
          </p:cNvSpPr>
          <p:nvPr>
            <p:ph type="pic" sz="quarter" idx="14" hasCustomPrompt="1"/>
          </p:nvPr>
        </p:nvSpPr>
        <p:spPr>
          <a:xfrm>
            <a:off x="10127226" y="2875935"/>
            <a:ext cx="2064775" cy="2064775"/>
          </a:xfrm>
          <a:custGeom>
            <a:avLst/>
            <a:gdLst>
              <a:gd name="connsiteX0" fmla="*/ 41708 w 2064775"/>
              <a:gd name="connsiteY0" fmla="*/ 0 h 2064775"/>
              <a:gd name="connsiteX1" fmla="*/ 2023067 w 2064775"/>
              <a:gd name="connsiteY1" fmla="*/ 0 h 2064775"/>
              <a:gd name="connsiteX2" fmla="*/ 2064775 w 2064775"/>
              <a:gd name="connsiteY2" fmla="*/ 41708 h 2064775"/>
              <a:gd name="connsiteX3" fmla="*/ 2064775 w 2064775"/>
              <a:gd name="connsiteY3" fmla="*/ 2023067 h 2064775"/>
              <a:gd name="connsiteX4" fmla="*/ 2023067 w 2064775"/>
              <a:gd name="connsiteY4" fmla="*/ 2064775 h 2064775"/>
              <a:gd name="connsiteX5" fmla="*/ 41708 w 2064775"/>
              <a:gd name="connsiteY5" fmla="*/ 2064775 h 2064775"/>
              <a:gd name="connsiteX6" fmla="*/ 0 w 2064775"/>
              <a:gd name="connsiteY6" fmla="*/ 2023067 h 2064775"/>
              <a:gd name="connsiteX7" fmla="*/ 0 w 2064775"/>
              <a:gd name="connsiteY7" fmla="*/ 41708 h 2064775"/>
              <a:gd name="connsiteX8" fmla="*/ 41708 w 2064775"/>
              <a:gd name="connsiteY8" fmla="*/ 0 h 206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4775" h="2064775">
                <a:moveTo>
                  <a:pt x="41708" y="0"/>
                </a:moveTo>
                <a:lnTo>
                  <a:pt x="2023067" y="0"/>
                </a:lnTo>
                <a:cubicBezTo>
                  <a:pt x="2046102" y="0"/>
                  <a:pt x="2064775" y="18673"/>
                  <a:pt x="2064775" y="41708"/>
                </a:cubicBezTo>
                <a:lnTo>
                  <a:pt x="2064775" y="2023067"/>
                </a:lnTo>
                <a:cubicBezTo>
                  <a:pt x="2064775" y="2046102"/>
                  <a:pt x="2046102" y="2064775"/>
                  <a:pt x="2023067" y="2064775"/>
                </a:cubicBezTo>
                <a:lnTo>
                  <a:pt x="41708" y="2064775"/>
                </a:lnTo>
                <a:cubicBezTo>
                  <a:pt x="18673" y="2064775"/>
                  <a:pt x="0" y="2046102"/>
                  <a:pt x="0" y="2023067"/>
                </a:cubicBezTo>
                <a:lnTo>
                  <a:pt x="0" y="41708"/>
                </a:lnTo>
                <a:cubicBezTo>
                  <a:pt x="0" y="18673"/>
                  <a:pt x="18673" y="0"/>
                  <a:pt x="41708"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3" name="Picture Placeholder 12">
            <a:extLst>
              <a:ext uri="{FF2B5EF4-FFF2-40B4-BE49-F238E27FC236}">
                <a16:creationId xmlns:a16="http://schemas.microsoft.com/office/drawing/2014/main" id="{B8E6F0D1-C604-4DF0-95CA-6A01F2E97C96}"/>
              </a:ext>
            </a:extLst>
          </p:cNvPr>
          <p:cNvSpPr>
            <a:spLocks noGrp="1"/>
          </p:cNvSpPr>
          <p:nvPr>
            <p:ph type="pic" sz="quarter" idx="10" hasCustomPrompt="1"/>
          </p:nvPr>
        </p:nvSpPr>
        <p:spPr>
          <a:xfrm>
            <a:off x="1576838" y="2875935"/>
            <a:ext cx="2064775" cy="2064775"/>
          </a:xfrm>
          <a:custGeom>
            <a:avLst/>
            <a:gdLst>
              <a:gd name="connsiteX0" fmla="*/ 41708 w 2064775"/>
              <a:gd name="connsiteY0" fmla="*/ 0 h 2064775"/>
              <a:gd name="connsiteX1" fmla="*/ 2023067 w 2064775"/>
              <a:gd name="connsiteY1" fmla="*/ 0 h 2064775"/>
              <a:gd name="connsiteX2" fmla="*/ 2064775 w 2064775"/>
              <a:gd name="connsiteY2" fmla="*/ 41708 h 2064775"/>
              <a:gd name="connsiteX3" fmla="*/ 2064775 w 2064775"/>
              <a:gd name="connsiteY3" fmla="*/ 2023067 h 2064775"/>
              <a:gd name="connsiteX4" fmla="*/ 2023067 w 2064775"/>
              <a:gd name="connsiteY4" fmla="*/ 2064775 h 2064775"/>
              <a:gd name="connsiteX5" fmla="*/ 41708 w 2064775"/>
              <a:gd name="connsiteY5" fmla="*/ 2064775 h 2064775"/>
              <a:gd name="connsiteX6" fmla="*/ 0 w 2064775"/>
              <a:gd name="connsiteY6" fmla="*/ 2023067 h 2064775"/>
              <a:gd name="connsiteX7" fmla="*/ 0 w 2064775"/>
              <a:gd name="connsiteY7" fmla="*/ 41708 h 2064775"/>
              <a:gd name="connsiteX8" fmla="*/ 41708 w 2064775"/>
              <a:gd name="connsiteY8" fmla="*/ 0 h 206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4775" h="2064775">
                <a:moveTo>
                  <a:pt x="41708" y="0"/>
                </a:moveTo>
                <a:lnTo>
                  <a:pt x="2023067" y="0"/>
                </a:lnTo>
                <a:cubicBezTo>
                  <a:pt x="2046102" y="0"/>
                  <a:pt x="2064775" y="18673"/>
                  <a:pt x="2064775" y="41708"/>
                </a:cubicBezTo>
                <a:lnTo>
                  <a:pt x="2064775" y="2023067"/>
                </a:lnTo>
                <a:cubicBezTo>
                  <a:pt x="2064775" y="2046102"/>
                  <a:pt x="2046102" y="2064775"/>
                  <a:pt x="2023067" y="2064775"/>
                </a:cubicBezTo>
                <a:lnTo>
                  <a:pt x="41708" y="2064775"/>
                </a:lnTo>
                <a:cubicBezTo>
                  <a:pt x="18673" y="2064775"/>
                  <a:pt x="0" y="2046102"/>
                  <a:pt x="0" y="2023067"/>
                </a:cubicBezTo>
                <a:lnTo>
                  <a:pt x="0" y="41708"/>
                </a:lnTo>
                <a:cubicBezTo>
                  <a:pt x="0" y="18673"/>
                  <a:pt x="18673" y="0"/>
                  <a:pt x="41708"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4" name="Picture Placeholder 13">
            <a:extLst>
              <a:ext uri="{FF2B5EF4-FFF2-40B4-BE49-F238E27FC236}">
                <a16:creationId xmlns:a16="http://schemas.microsoft.com/office/drawing/2014/main" id="{AF58B772-ECD5-4453-BE2A-F815E8854E2E}"/>
              </a:ext>
            </a:extLst>
          </p:cNvPr>
          <p:cNvSpPr>
            <a:spLocks noGrp="1"/>
          </p:cNvSpPr>
          <p:nvPr>
            <p:ph type="pic" sz="quarter" idx="11" hasCustomPrompt="1"/>
          </p:nvPr>
        </p:nvSpPr>
        <p:spPr>
          <a:xfrm>
            <a:off x="3714435" y="2875935"/>
            <a:ext cx="2064775" cy="2064775"/>
          </a:xfrm>
          <a:custGeom>
            <a:avLst/>
            <a:gdLst>
              <a:gd name="connsiteX0" fmla="*/ 41708 w 2064775"/>
              <a:gd name="connsiteY0" fmla="*/ 0 h 2064775"/>
              <a:gd name="connsiteX1" fmla="*/ 2023067 w 2064775"/>
              <a:gd name="connsiteY1" fmla="*/ 0 h 2064775"/>
              <a:gd name="connsiteX2" fmla="*/ 2064775 w 2064775"/>
              <a:gd name="connsiteY2" fmla="*/ 41708 h 2064775"/>
              <a:gd name="connsiteX3" fmla="*/ 2064775 w 2064775"/>
              <a:gd name="connsiteY3" fmla="*/ 2023067 h 2064775"/>
              <a:gd name="connsiteX4" fmla="*/ 2023067 w 2064775"/>
              <a:gd name="connsiteY4" fmla="*/ 2064775 h 2064775"/>
              <a:gd name="connsiteX5" fmla="*/ 41708 w 2064775"/>
              <a:gd name="connsiteY5" fmla="*/ 2064775 h 2064775"/>
              <a:gd name="connsiteX6" fmla="*/ 0 w 2064775"/>
              <a:gd name="connsiteY6" fmla="*/ 2023067 h 2064775"/>
              <a:gd name="connsiteX7" fmla="*/ 0 w 2064775"/>
              <a:gd name="connsiteY7" fmla="*/ 41708 h 2064775"/>
              <a:gd name="connsiteX8" fmla="*/ 41708 w 2064775"/>
              <a:gd name="connsiteY8" fmla="*/ 0 h 206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4775" h="2064775">
                <a:moveTo>
                  <a:pt x="41708" y="0"/>
                </a:moveTo>
                <a:lnTo>
                  <a:pt x="2023067" y="0"/>
                </a:lnTo>
                <a:cubicBezTo>
                  <a:pt x="2046102" y="0"/>
                  <a:pt x="2064775" y="18673"/>
                  <a:pt x="2064775" y="41708"/>
                </a:cubicBezTo>
                <a:lnTo>
                  <a:pt x="2064775" y="2023067"/>
                </a:lnTo>
                <a:cubicBezTo>
                  <a:pt x="2064775" y="2046102"/>
                  <a:pt x="2046102" y="2064775"/>
                  <a:pt x="2023067" y="2064775"/>
                </a:cubicBezTo>
                <a:lnTo>
                  <a:pt x="41708" y="2064775"/>
                </a:lnTo>
                <a:cubicBezTo>
                  <a:pt x="18673" y="2064775"/>
                  <a:pt x="0" y="2046102"/>
                  <a:pt x="0" y="2023067"/>
                </a:cubicBezTo>
                <a:lnTo>
                  <a:pt x="0" y="41708"/>
                </a:lnTo>
                <a:cubicBezTo>
                  <a:pt x="0" y="18673"/>
                  <a:pt x="18673" y="0"/>
                  <a:pt x="41708"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6" name="Picture Placeholder 15">
            <a:extLst>
              <a:ext uri="{FF2B5EF4-FFF2-40B4-BE49-F238E27FC236}">
                <a16:creationId xmlns:a16="http://schemas.microsoft.com/office/drawing/2014/main" id="{FCB10965-0536-4F40-8335-20CEA240ED82}"/>
              </a:ext>
            </a:extLst>
          </p:cNvPr>
          <p:cNvSpPr>
            <a:spLocks noGrp="1"/>
          </p:cNvSpPr>
          <p:nvPr>
            <p:ph type="pic" sz="quarter" idx="13" hasCustomPrompt="1"/>
          </p:nvPr>
        </p:nvSpPr>
        <p:spPr>
          <a:xfrm>
            <a:off x="7989629" y="2875935"/>
            <a:ext cx="2064775" cy="2064775"/>
          </a:xfrm>
          <a:custGeom>
            <a:avLst/>
            <a:gdLst>
              <a:gd name="connsiteX0" fmla="*/ 41708 w 2064775"/>
              <a:gd name="connsiteY0" fmla="*/ 0 h 2064775"/>
              <a:gd name="connsiteX1" fmla="*/ 2023067 w 2064775"/>
              <a:gd name="connsiteY1" fmla="*/ 0 h 2064775"/>
              <a:gd name="connsiteX2" fmla="*/ 2064775 w 2064775"/>
              <a:gd name="connsiteY2" fmla="*/ 41708 h 2064775"/>
              <a:gd name="connsiteX3" fmla="*/ 2064775 w 2064775"/>
              <a:gd name="connsiteY3" fmla="*/ 2023067 h 2064775"/>
              <a:gd name="connsiteX4" fmla="*/ 2023067 w 2064775"/>
              <a:gd name="connsiteY4" fmla="*/ 2064775 h 2064775"/>
              <a:gd name="connsiteX5" fmla="*/ 41708 w 2064775"/>
              <a:gd name="connsiteY5" fmla="*/ 2064775 h 2064775"/>
              <a:gd name="connsiteX6" fmla="*/ 0 w 2064775"/>
              <a:gd name="connsiteY6" fmla="*/ 2023067 h 2064775"/>
              <a:gd name="connsiteX7" fmla="*/ 0 w 2064775"/>
              <a:gd name="connsiteY7" fmla="*/ 41708 h 2064775"/>
              <a:gd name="connsiteX8" fmla="*/ 41708 w 2064775"/>
              <a:gd name="connsiteY8" fmla="*/ 0 h 206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4775" h="2064775">
                <a:moveTo>
                  <a:pt x="41708" y="0"/>
                </a:moveTo>
                <a:lnTo>
                  <a:pt x="2023067" y="0"/>
                </a:lnTo>
                <a:cubicBezTo>
                  <a:pt x="2046102" y="0"/>
                  <a:pt x="2064775" y="18673"/>
                  <a:pt x="2064775" y="41708"/>
                </a:cubicBezTo>
                <a:lnTo>
                  <a:pt x="2064775" y="2023067"/>
                </a:lnTo>
                <a:cubicBezTo>
                  <a:pt x="2064775" y="2046102"/>
                  <a:pt x="2046102" y="2064775"/>
                  <a:pt x="2023067" y="2064775"/>
                </a:cubicBezTo>
                <a:lnTo>
                  <a:pt x="41708" y="2064775"/>
                </a:lnTo>
                <a:cubicBezTo>
                  <a:pt x="18673" y="2064775"/>
                  <a:pt x="0" y="2046102"/>
                  <a:pt x="0" y="2023067"/>
                </a:cubicBezTo>
                <a:lnTo>
                  <a:pt x="0" y="41708"/>
                </a:lnTo>
                <a:cubicBezTo>
                  <a:pt x="0" y="18673"/>
                  <a:pt x="18673" y="0"/>
                  <a:pt x="41708" y="0"/>
                </a:cubicBezTo>
                <a:close/>
              </a:path>
            </a:pathLst>
          </a:custGeom>
          <a:solidFill>
            <a:schemeClr val="bg1">
              <a:lumMod val="95000"/>
              <a:alpha val="25000"/>
            </a:schemeClr>
          </a:solidFill>
          <a:effectLst>
            <a:outerShdw blurRad="584200" dist="558800" dir="2700000" sx="85000" sy="85000" algn="tl"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5" name="Picture Placeholder 14">
            <a:extLst>
              <a:ext uri="{FF2B5EF4-FFF2-40B4-BE49-F238E27FC236}">
                <a16:creationId xmlns:a16="http://schemas.microsoft.com/office/drawing/2014/main" id="{141EB02B-58D0-41D1-81AD-7D650BB349EB}"/>
              </a:ext>
            </a:extLst>
          </p:cNvPr>
          <p:cNvSpPr>
            <a:spLocks noGrp="1"/>
          </p:cNvSpPr>
          <p:nvPr>
            <p:ph type="pic" sz="quarter" idx="12" hasCustomPrompt="1"/>
          </p:nvPr>
        </p:nvSpPr>
        <p:spPr>
          <a:xfrm>
            <a:off x="5852032" y="2875935"/>
            <a:ext cx="2064775" cy="2064775"/>
          </a:xfrm>
          <a:custGeom>
            <a:avLst/>
            <a:gdLst>
              <a:gd name="connsiteX0" fmla="*/ 41708 w 2064775"/>
              <a:gd name="connsiteY0" fmla="*/ 0 h 2064775"/>
              <a:gd name="connsiteX1" fmla="*/ 2023067 w 2064775"/>
              <a:gd name="connsiteY1" fmla="*/ 0 h 2064775"/>
              <a:gd name="connsiteX2" fmla="*/ 2064775 w 2064775"/>
              <a:gd name="connsiteY2" fmla="*/ 41708 h 2064775"/>
              <a:gd name="connsiteX3" fmla="*/ 2064775 w 2064775"/>
              <a:gd name="connsiteY3" fmla="*/ 2023067 h 2064775"/>
              <a:gd name="connsiteX4" fmla="*/ 2023067 w 2064775"/>
              <a:gd name="connsiteY4" fmla="*/ 2064775 h 2064775"/>
              <a:gd name="connsiteX5" fmla="*/ 41708 w 2064775"/>
              <a:gd name="connsiteY5" fmla="*/ 2064775 h 2064775"/>
              <a:gd name="connsiteX6" fmla="*/ 0 w 2064775"/>
              <a:gd name="connsiteY6" fmla="*/ 2023067 h 2064775"/>
              <a:gd name="connsiteX7" fmla="*/ 0 w 2064775"/>
              <a:gd name="connsiteY7" fmla="*/ 41708 h 2064775"/>
              <a:gd name="connsiteX8" fmla="*/ 41708 w 2064775"/>
              <a:gd name="connsiteY8" fmla="*/ 0 h 206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4775" h="2064775">
                <a:moveTo>
                  <a:pt x="41708" y="0"/>
                </a:moveTo>
                <a:lnTo>
                  <a:pt x="2023067" y="0"/>
                </a:lnTo>
                <a:cubicBezTo>
                  <a:pt x="2046102" y="0"/>
                  <a:pt x="2064775" y="18673"/>
                  <a:pt x="2064775" y="41708"/>
                </a:cubicBezTo>
                <a:lnTo>
                  <a:pt x="2064775" y="2023067"/>
                </a:lnTo>
                <a:cubicBezTo>
                  <a:pt x="2064775" y="2046102"/>
                  <a:pt x="2046102" y="2064775"/>
                  <a:pt x="2023067" y="2064775"/>
                </a:cubicBezTo>
                <a:lnTo>
                  <a:pt x="41708" y="2064775"/>
                </a:lnTo>
                <a:cubicBezTo>
                  <a:pt x="18673" y="2064775"/>
                  <a:pt x="0" y="2046102"/>
                  <a:pt x="0" y="2023067"/>
                </a:cubicBezTo>
                <a:lnTo>
                  <a:pt x="0" y="41708"/>
                </a:lnTo>
                <a:cubicBezTo>
                  <a:pt x="0" y="18673"/>
                  <a:pt x="18673" y="0"/>
                  <a:pt x="41708" y="0"/>
                </a:cubicBezTo>
                <a:close/>
              </a:path>
            </a:pathLst>
          </a:custGeom>
          <a:solidFill>
            <a:schemeClr val="bg1">
              <a:lumMod val="95000"/>
              <a:alpha val="25000"/>
            </a:schemeClr>
          </a:solidFill>
          <a:effectLst>
            <a:outerShdw blurRad="584200" dist="558800" dir="2700000" sx="85000" sy="85000" algn="tl"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77285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1+#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7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1+#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1+#ppt_w/2"/>
                                          </p:val>
                                        </p:tav>
                                        <p:tav tm="100000">
                                          <p:val>
                                            <p:strVal val="#ppt_x"/>
                                          </p:val>
                                        </p:tav>
                                      </p:tavLst>
                                    </p:anim>
                                    <p:anim calcmode="lin" valueType="num">
                                      <p:cBhvr additive="base">
                                        <p:cTn id="16" dur="75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125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750" fill="hold"/>
                                        <p:tgtEl>
                                          <p:spTgt spid="16"/>
                                        </p:tgtEl>
                                        <p:attrNameLst>
                                          <p:attrName>ppt_x</p:attrName>
                                        </p:attrNameLst>
                                      </p:cBhvr>
                                      <p:tavLst>
                                        <p:tav tm="0">
                                          <p:val>
                                            <p:strVal val="1+#ppt_w/2"/>
                                          </p:val>
                                        </p:tav>
                                        <p:tav tm="100000">
                                          <p:val>
                                            <p:strVal val="#ppt_x"/>
                                          </p:val>
                                        </p:tav>
                                      </p:tavLst>
                                    </p:anim>
                                    <p:anim calcmode="lin" valueType="num">
                                      <p:cBhvr additive="base">
                                        <p:cTn id="20" dur="75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15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1+#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6" grpId="0" animBg="1"/>
      <p:bldP spid="15"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62FB8FB-8964-43C5-AB4B-F12DB63747BE}"/>
              </a:ext>
            </a:extLst>
          </p:cNvPr>
          <p:cNvSpPr>
            <a:spLocks noGrp="1"/>
          </p:cNvSpPr>
          <p:nvPr>
            <p:ph type="pic" sz="quarter" idx="10" hasCustomPrompt="1"/>
          </p:nvPr>
        </p:nvSpPr>
        <p:spPr>
          <a:xfrm>
            <a:off x="870857" y="0"/>
            <a:ext cx="10450288" cy="5892800"/>
          </a:xfrm>
          <a:custGeom>
            <a:avLst/>
            <a:gdLst>
              <a:gd name="connsiteX0" fmla="*/ 0 w 10450288"/>
              <a:gd name="connsiteY0" fmla="*/ 0 h 5892800"/>
              <a:gd name="connsiteX1" fmla="*/ 10450288 w 10450288"/>
              <a:gd name="connsiteY1" fmla="*/ 0 h 5892800"/>
              <a:gd name="connsiteX2" fmla="*/ 10450288 w 10450288"/>
              <a:gd name="connsiteY2" fmla="*/ 5815545 h 5892800"/>
              <a:gd name="connsiteX3" fmla="*/ 10373033 w 10450288"/>
              <a:gd name="connsiteY3" fmla="*/ 5892800 h 5892800"/>
              <a:gd name="connsiteX4" fmla="*/ 77255 w 10450288"/>
              <a:gd name="connsiteY4" fmla="*/ 5892800 h 5892800"/>
              <a:gd name="connsiteX5" fmla="*/ 0 w 10450288"/>
              <a:gd name="connsiteY5" fmla="*/ 5815545 h 589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0288" h="5892800">
                <a:moveTo>
                  <a:pt x="0" y="0"/>
                </a:moveTo>
                <a:lnTo>
                  <a:pt x="10450288" y="0"/>
                </a:lnTo>
                <a:lnTo>
                  <a:pt x="10450288" y="5815545"/>
                </a:lnTo>
                <a:cubicBezTo>
                  <a:pt x="10450288" y="5858212"/>
                  <a:pt x="10415700" y="5892800"/>
                  <a:pt x="10373033" y="5892800"/>
                </a:cubicBezTo>
                <a:lnTo>
                  <a:pt x="77255" y="5892800"/>
                </a:lnTo>
                <a:cubicBezTo>
                  <a:pt x="34588" y="5892800"/>
                  <a:pt x="0" y="5858212"/>
                  <a:pt x="0" y="5815545"/>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6816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5_Title Slide">
    <p:bg>
      <p:bgPr>
        <a:solidFill>
          <a:srgbClr val="EEF3F7"/>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BEE128-E16F-437B-814C-BEBD3DDA6690}"/>
              </a:ext>
            </a:extLst>
          </p:cNvPr>
          <p:cNvSpPr>
            <a:spLocks noGrp="1"/>
          </p:cNvSpPr>
          <p:nvPr>
            <p:ph type="pic" sz="quarter" idx="10" hasCustomPrompt="1"/>
          </p:nvPr>
        </p:nvSpPr>
        <p:spPr>
          <a:xfrm>
            <a:off x="275303" y="250723"/>
            <a:ext cx="11641394" cy="6356554"/>
          </a:xfrm>
          <a:prstGeom prst="roundRect">
            <a:avLst>
              <a:gd name="adj" fmla="val 890"/>
            </a:avLst>
          </a:pr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43917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F003C30-1E1A-4AE3-85CA-735AD8555FC8}"/>
              </a:ext>
            </a:extLst>
          </p:cNvPr>
          <p:cNvSpPr>
            <a:spLocks noGrp="1"/>
          </p:cNvSpPr>
          <p:nvPr>
            <p:ph type="pic" sz="quarter" idx="10" hasCustomPrompt="1"/>
          </p:nvPr>
        </p:nvSpPr>
        <p:spPr>
          <a:xfrm>
            <a:off x="1814052" y="1913650"/>
            <a:ext cx="2153264" cy="1710813"/>
          </a:xfrm>
          <a:custGeom>
            <a:avLst/>
            <a:gdLst>
              <a:gd name="connsiteX0" fmla="*/ 63916 w 2153264"/>
              <a:gd name="connsiteY0" fmla="*/ 0 h 1710813"/>
              <a:gd name="connsiteX1" fmla="*/ 2089348 w 2153264"/>
              <a:gd name="connsiteY1" fmla="*/ 0 h 1710813"/>
              <a:gd name="connsiteX2" fmla="*/ 2153264 w 2153264"/>
              <a:gd name="connsiteY2" fmla="*/ 63916 h 1710813"/>
              <a:gd name="connsiteX3" fmla="*/ 2153264 w 2153264"/>
              <a:gd name="connsiteY3" fmla="*/ 1646897 h 1710813"/>
              <a:gd name="connsiteX4" fmla="*/ 2089348 w 2153264"/>
              <a:gd name="connsiteY4" fmla="*/ 1710813 h 1710813"/>
              <a:gd name="connsiteX5" fmla="*/ 63916 w 2153264"/>
              <a:gd name="connsiteY5" fmla="*/ 1710813 h 1710813"/>
              <a:gd name="connsiteX6" fmla="*/ 0 w 2153264"/>
              <a:gd name="connsiteY6" fmla="*/ 1646897 h 1710813"/>
              <a:gd name="connsiteX7" fmla="*/ 0 w 2153264"/>
              <a:gd name="connsiteY7" fmla="*/ 63916 h 1710813"/>
              <a:gd name="connsiteX8" fmla="*/ 63916 w 2153264"/>
              <a:gd name="connsiteY8" fmla="*/ 0 h 17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264" h="1710813">
                <a:moveTo>
                  <a:pt x="63916" y="0"/>
                </a:moveTo>
                <a:lnTo>
                  <a:pt x="2089348" y="0"/>
                </a:lnTo>
                <a:cubicBezTo>
                  <a:pt x="2124648" y="0"/>
                  <a:pt x="2153264" y="28616"/>
                  <a:pt x="2153264" y="63916"/>
                </a:cubicBezTo>
                <a:lnTo>
                  <a:pt x="2153264" y="1646897"/>
                </a:lnTo>
                <a:cubicBezTo>
                  <a:pt x="2153264" y="1682197"/>
                  <a:pt x="2124648" y="1710813"/>
                  <a:pt x="2089348" y="1710813"/>
                </a:cubicBezTo>
                <a:lnTo>
                  <a:pt x="63916" y="1710813"/>
                </a:lnTo>
                <a:cubicBezTo>
                  <a:pt x="28616" y="1710813"/>
                  <a:pt x="0" y="1682197"/>
                  <a:pt x="0" y="1646897"/>
                </a:cubicBezTo>
                <a:lnTo>
                  <a:pt x="0" y="63916"/>
                </a:lnTo>
                <a:cubicBezTo>
                  <a:pt x="0" y="28616"/>
                  <a:pt x="28616" y="0"/>
                  <a:pt x="63916"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1" name="Picture Placeholder 10">
            <a:extLst>
              <a:ext uri="{FF2B5EF4-FFF2-40B4-BE49-F238E27FC236}">
                <a16:creationId xmlns:a16="http://schemas.microsoft.com/office/drawing/2014/main" id="{907BB98B-1E60-4411-BB30-AFB953CA64A3}"/>
              </a:ext>
            </a:extLst>
          </p:cNvPr>
          <p:cNvSpPr>
            <a:spLocks noGrp="1"/>
          </p:cNvSpPr>
          <p:nvPr>
            <p:ph type="pic" sz="quarter" idx="11" hasCustomPrompt="1"/>
          </p:nvPr>
        </p:nvSpPr>
        <p:spPr>
          <a:xfrm>
            <a:off x="8224684" y="1913650"/>
            <a:ext cx="2153264" cy="1710813"/>
          </a:xfrm>
          <a:custGeom>
            <a:avLst/>
            <a:gdLst>
              <a:gd name="connsiteX0" fmla="*/ 63916 w 2153264"/>
              <a:gd name="connsiteY0" fmla="*/ 0 h 1710813"/>
              <a:gd name="connsiteX1" fmla="*/ 2089348 w 2153264"/>
              <a:gd name="connsiteY1" fmla="*/ 0 h 1710813"/>
              <a:gd name="connsiteX2" fmla="*/ 2153264 w 2153264"/>
              <a:gd name="connsiteY2" fmla="*/ 63916 h 1710813"/>
              <a:gd name="connsiteX3" fmla="*/ 2153264 w 2153264"/>
              <a:gd name="connsiteY3" fmla="*/ 1646897 h 1710813"/>
              <a:gd name="connsiteX4" fmla="*/ 2089348 w 2153264"/>
              <a:gd name="connsiteY4" fmla="*/ 1710813 h 1710813"/>
              <a:gd name="connsiteX5" fmla="*/ 63916 w 2153264"/>
              <a:gd name="connsiteY5" fmla="*/ 1710813 h 1710813"/>
              <a:gd name="connsiteX6" fmla="*/ 0 w 2153264"/>
              <a:gd name="connsiteY6" fmla="*/ 1646897 h 1710813"/>
              <a:gd name="connsiteX7" fmla="*/ 0 w 2153264"/>
              <a:gd name="connsiteY7" fmla="*/ 63916 h 1710813"/>
              <a:gd name="connsiteX8" fmla="*/ 63916 w 2153264"/>
              <a:gd name="connsiteY8" fmla="*/ 0 h 17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3264" h="1710813">
                <a:moveTo>
                  <a:pt x="63916" y="0"/>
                </a:moveTo>
                <a:lnTo>
                  <a:pt x="2089348" y="0"/>
                </a:lnTo>
                <a:cubicBezTo>
                  <a:pt x="2124648" y="0"/>
                  <a:pt x="2153264" y="28616"/>
                  <a:pt x="2153264" y="63916"/>
                </a:cubicBezTo>
                <a:lnTo>
                  <a:pt x="2153264" y="1646897"/>
                </a:lnTo>
                <a:cubicBezTo>
                  <a:pt x="2153264" y="1682197"/>
                  <a:pt x="2124648" y="1710813"/>
                  <a:pt x="2089348" y="1710813"/>
                </a:cubicBezTo>
                <a:lnTo>
                  <a:pt x="63916" y="1710813"/>
                </a:lnTo>
                <a:cubicBezTo>
                  <a:pt x="28616" y="1710813"/>
                  <a:pt x="0" y="1682197"/>
                  <a:pt x="0" y="1646897"/>
                </a:cubicBezTo>
                <a:lnTo>
                  <a:pt x="0" y="63916"/>
                </a:lnTo>
                <a:cubicBezTo>
                  <a:pt x="0" y="28616"/>
                  <a:pt x="28616" y="0"/>
                  <a:pt x="63916"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0" name="Picture Placeholder 9">
            <a:extLst>
              <a:ext uri="{FF2B5EF4-FFF2-40B4-BE49-F238E27FC236}">
                <a16:creationId xmlns:a16="http://schemas.microsoft.com/office/drawing/2014/main" id="{1719408B-3988-4648-8423-2A7C9F5B5454}"/>
              </a:ext>
            </a:extLst>
          </p:cNvPr>
          <p:cNvSpPr>
            <a:spLocks noGrp="1"/>
          </p:cNvSpPr>
          <p:nvPr>
            <p:ph type="pic" sz="quarter" idx="12" hasCustomPrompt="1"/>
          </p:nvPr>
        </p:nvSpPr>
        <p:spPr>
          <a:xfrm>
            <a:off x="4183626" y="1913649"/>
            <a:ext cx="3824748" cy="3436374"/>
          </a:xfrm>
          <a:custGeom>
            <a:avLst/>
            <a:gdLst>
              <a:gd name="connsiteX0" fmla="*/ 69380 w 3824748"/>
              <a:gd name="connsiteY0" fmla="*/ 0 h 3436374"/>
              <a:gd name="connsiteX1" fmla="*/ 3755368 w 3824748"/>
              <a:gd name="connsiteY1" fmla="*/ 0 h 3436374"/>
              <a:gd name="connsiteX2" fmla="*/ 3824748 w 3824748"/>
              <a:gd name="connsiteY2" fmla="*/ 69380 h 3436374"/>
              <a:gd name="connsiteX3" fmla="*/ 3824748 w 3824748"/>
              <a:gd name="connsiteY3" fmla="*/ 3366994 h 3436374"/>
              <a:gd name="connsiteX4" fmla="*/ 3755368 w 3824748"/>
              <a:gd name="connsiteY4" fmla="*/ 3436374 h 3436374"/>
              <a:gd name="connsiteX5" fmla="*/ 69380 w 3824748"/>
              <a:gd name="connsiteY5" fmla="*/ 3436374 h 3436374"/>
              <a:gd name="connsiteX6" fmla="*/ 0 w 3824748"/>
              <a:gd name="connsiteY6" fmla="*/ 3366994 h 3436374"/>
              <a:gd name="connsiteX7" fmla="*/ 0 w 3824748"/>
              <a:gd name="connsiteY7" fmla="*/ 69380 h 3436374"/>
              <a:gd name="connsiteX8" fmla="*/ 69380 w 3824748"/>
              <a:gd name="connsiteY8" fmla="*/ 0 h 343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4748" h="3436374">
                <a:moveTo>
                  <a:pt x="69380" y="0"/>
                </a:moveTo>
                <a:lnTo>
                  <a:pt x="3755368" y="0"/>
                </a:lnTo>
                <a:cubicBezTo>
                  <a:pt x="3793686" y="0"/>
                  <a:pt x="3824748" y="31062"/>
                  <a:pt x="3824748" y="69380"/>
                </a:cubicBezTo>
                <a:lnTo>
                  <a:pt x="3824748" y="3366994"/>
                </a:lnTo>
                <a:cubicBezTo>
                  <a:pt x="3824748" y="3405312"/>
                  <a:pt x="3793686" y="3436374"/>
                  <a:pt x="3755368" y="3436374"/>
                </a:cubicBezTo>
                <a:lnTo>
                  <a:pt x="69380" y="3436374"/>
                </a:lnTo>
                <a:cubicBezTo>
                  <a:pt x="31062" y="3436374"/>
                  <a:pt x="0" y="3405312"/>
                  <a:pt x="0" y="3366994"/>
                </a:cubicBezTo>
                <a:lnTo>
                  <a:pt x="0" y="69380"/>
                </a:lnTo>
                <a:cubicBezTo>
                  <a:pt x="0" y="31062"/>
                  <a:pt x="31062" y="0"/>
                  <a:pt x="69380"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47410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5_Title Slide">
    <p:bg>
      <p:bgPr>
        <a:solidFill>
          <a:srgbClr val="EEF3F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gradFill>
            <a:gsLst>
              <a:gs pos="0">
                <a:schemeClr val="accent4"/>
              </a:gs>
              <a:gs pos="85000">
                <a:schemeClr val="accent1"/>
              </a:gs>
            </a:gsLst>
            <a:path path="circle">
              <a:fillToRect l="100000" t="100000"/>
            </a:path>
          </a:gradFill>
          <a:ln>
            <a:noFill/>
          </a:ln>
          <a:effectLst>
            <a:outerShdw blurRad="368300" dist="88900" dir="5400000" sx="96000" sy="96000" algn="t"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9737F12-F024-44D5-943B-D4800BB9A40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dirty="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5" name="Group 4">
            <a:extLst>
              <a:ext uri="{FF2B5EF4-FFF2-40B4-BE49-F238E27FC236}">
                <a16:creationId xmlns:a16="http://schemas.microsoft.com/office/drawing/2014/main" id="{D1CE811D-25FE-4C3B-8FA7-50A50338F22B}"/>
              </a:ext>
            </a:extLst>
          </p:cNvPr>
          <p:cNvGrpSpPr/>
          <p:nvPr userDrawn="1"/>
        </p:nvGrpSpPr>
        <p:grpSpPr>
          <a:xfrm rot="5400000">
            <a:off x="11675183" y="651894"/>
            <a:ext cx="194792" cy="70989"/>
            <a:chOff x="384609" y="288810"/>
            <a:chExt cx="283286" cy="103239"/>
          </a:xfrm>
          <a:solidFill>
            <a:schemeClr val="bg1"/>
          </a:solidFill>
        </p:grpSpPr>
        <p:sp>
          <p:nvSpPr>
            <p:cNvPr id="6" name="Oval 5">
              <a:extLst>
                <a:ext uri="{FF2B5EF4-FFF2-40B4-BE49-F238E27FC236}">
                  <a16:creationId xmlns:a16="http://schemas.microsoft.com/office/drawing/2014/main" id="{D8B93DAF-1595-4302-8887-ED26B0A03572}"/>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D65665C-08B5-44B2-908D-F0CD3151F735}"/>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8C13D010-A722-4F13-AA17-5F18D53383E7}"/>
              </a:ext>
            </a:extLst>
          </p:cNvPr>
          <p:cNvGrpSpPr/>
          <p:nvPr userDrawn="1"/>
        </p:nvGrpSpPr>
        <p:grpSpPr>
          <a:xfrm>
            <a:off x="284356" y="488700"/>
            <a:ext cx="129932" cy="68359"/>
            <a:chOff x="1636700" y="3264905"/>
            <a:chExt cx="623796" cy="328190"/>
          </a:xfrm>
        </p:grpSpPr>
        <p:sp>
          <p:nvSpPr>
            <p:cNvPr id="9" name="Oval 8">
              <a:extLst>
                <a:ext uri="{FF2B5EF4-FFF2-40B4-BE49-F238E27FC236}">
                  <a16:creationId xmlns:a16="http://schemas.microsoft.com/office/drawing/2014/main" id="{33C29474-6B64-48E4-A1E5-3E536576B07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1" name="Oval 10">
              <a:extLst>
                <a:ext uri="{FF2B5EF4-FFF2-40B4-BE49-F238E27FC236}">
                  <a16:creationId xmlns:a16="http://schemas.microsoft.com/office/drawing/2014/main" id="{BB974996-36A9-4B58-9C5D-0854E23718A9}"/>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gr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084F6536-E931-48FF-8C26-B9A21AD08E4E}"/>
              </a:ext>
            </a:extLst>
          </p:cNvPr>
          <p:cNvSpPr>
            <a:spLocks noGrp="1"/>
          </p:cNvSpPr>
          <p:nvPr>
            <p:ph type="body" sz="quarter" idx="10"/>
          </p:nvPr>
        </p:nvSpPr>
        <p:spPr>
          <a:xfrm>
            <a:off x="80070" y="1057010"/>
            <a:ext cx="12031860" cy="555754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8EDB9D5-3C58-4F94-8034-E0D4D1A073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6451" y="6622437"/>
            <a:ext cx="1273497" cy="128822"/>
          </a:xfrm>
          <a:prstGeom prst="rect">
            <a:avLst/>
          </a:prstGeom>
        </p:spPr>
      </p:pic>
    </p:spTree>
    <p:extLst>
      <p:ext uri="{BB962C8B-B14F-4D97-AF65-F5344CB8AC3E}">
        <p14:creationId xmlns:p14="http://schemas.microsoft.com/office/powerpoint/2010/main" val="3556306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2" name="Picture Placeholder 28">
            <a:extLst>
              <a:ext uri="{FF2B5EF4-FFF2-40B4-BE49-F238E27FC236}">
                <a16:creationId xmlns:a16="http://schemas.microsoft.com/office/drawing/2014/main" id="{7128B8D0-07F5-4654-B941-11D61C22AABB}"/>
              </a:ext>
            </a:extLst>
          </p:cNvPr>
          <p:cNvSpPr>
            <a:spLocks noGrp="1"/>
          </p:cNvSpPr>
          <p:nvPr>
            <p:ph type="pic" sz="quarter" idx="10" hasCustomPrompt="1"/>
          </p:nvPr>
        </p:nvSpPr>
        <p:spPr>
          <a:xfrm>
            <a:off x="1404476" y="1818852"/>
            <a:ext cx="2256503" cy="1681317"/>
          </a:xfrm>
          <a:custGeom>
            <a:avLst/>
            <a:gdLst>
              <a:gd name="connsiteX0" fmla="*/ 38469 w 2256503"/>
              <a:gd name="connsiteY0" fmla="*/ 0 h 1681317"/>
              <a:gd name="connsiteX1" fmla="*/ 2218034 w 2256503"/>
              <a:gd name="connsiteY1" fmla="*/ 0 h 1681317"/>
              <a:gd name="connsiteX2" fmla="*/ 2256503 w 2256503"/>
              <a:gd name="connsiteY2" fmla="*/ 38469 h 1681317"/>
              <a:gd name="connsiteX3" fmla="*/ 2256503 w 2256503"/>
              <a:gd name="connsiteY3" fmla="*/ 1642848 h 1681317"/>
              <a:gd name="connsiteX4" fmla="*/ 2218034 w 2256503"/>
              <a:gd name="connsiteY4" fmla="*/ 1681317 h 1681317"/>
              <a:gd name="connsiteX5" fmla="*/ 38469 w 2256503"/>
              <a:gd name="connsiteY5" fmla="*/ 1681317 h 1681317"/>
              <a:gd name="connsiteX6" fmla="*/ 0 w 2256503"/>
              <a:gd name="connsiteY6" fmla="*/ 1642848 h 1681317"/>
              <a:gd name="connsiteX7" fmla="*/ 0 w 2256503"/>
              <a:gd name="connsiteY7" fmla="*/ 38469 h 1681317"/>
              <a:gd name="connsiteX8" fmla="*/ 38469 w 2256503"/>
              <a:gd name="connsiteY8" fmla="*/ 0 h 168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503" h="1681317">
                <a:moveTo>
                  <a:pt x="38469" y="0"/>
                </a:moveTo>
                <a:lnTo>
                  <a:pt x="2218034" y="0"/>
                </a:lnTo>
                <a:cubicBezTo>
                  <a:pt x="2239280" y="0"/>
                  <a:pt x="2256503" y="17223"/>
                  <a:pt x="2256503" y="38469"/>
                </a:cubicBezTo>
                <a:lnTo>
                  <a:pt x="2256503" y="1642848"/>
                </a:lnTo>
                <a:cubicBezTo>
                  <a:pt x="2256503" y="1664094"/>
                  <a:pt x="2239280" y="1681317"/>
                  <a:pt x="2218034" y="1681317"/>
                </a:cubicBezTo>
                <a:lnTo>
                  <a:pt x="38469" y="1681317"/>
                </a:lnTo>
                <a:cubicBezTo>
                  <a:pt x="17223" y="1681317"/>
                  <a:pt x="0" y="1664094"/>
                  <a:pt x="0" y="1642848"/>
                </a:cubicBezTo>
                <a:lnTo>
                  <a:pt x="0" y="38469"/>
                </a:lnTo>
                <a:cubicBezTo>
                  <a:pt x="0" y="17223"/>
                  <a:pt x="17223" y="0"/>
                  <a:pt x="38469"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3" name="Picture Placeholder 30">
            <a:extLst>
              <a:ext uri="{FF2B5EF4-FFF2-40B4-BE49-F238E27FC236}">
                <a16:creationId xmlns:a16="http://schemas.microsoft.com/office/drawing/2014/main" id="{E9A236FC-C279-4A4A-B5E3-7563F70C97DF}"/>
              </a:ext>
            </a:extLst>
          </p:cNvPr>
          <p:cNvSpPr>
            <a:spLocks noGrp="1"/>
          </p:cNvSpPr>
          <p:nvPr>
            <p:ph type="pic" sz="quarter" idx="11" hasCustomPrompt="1"/>
          </p:nvPr>
        </p:nvSpPr>
        <p:spPr>
          <a:xfrm>
            <a:off x="3779991" y="1818852"/>
            <a:ext cx="2256503" cy="1681317"/>
          </a:xfrm>
          <a:custGeom>
            <a:avLst/>
            <a:gdLst>
              <a:gd name="connsiteX0" fmla="*/ 38469 w 2256503"/>
              <a:gd name="connsiteY0" fmla="*/ 0 h 1681317"/>
              <a:gd name="connsiteX1" fmla="*/ 2218034 w 2256503"/>
              <a:gd name="connsiteY1" fmla="*/ 0 h 1681317"/>
              <a:gd name="connsiteX2" fmla="*/ 2256503 w 2256503"/>
              <a:gd name="connsiteY2" fmla="*/ 38469 h 1681317"/>
              <a:gd name="connsiteX3" fmla="*/ 2256503 w 2256503"/>
              <a:gd name="connsiteY3" fmla="*/ 1642848 h 1681317"/>
              <a:gd name="connsiteX4" fmla="*/ 2218034 w 2256503"/>
              <a:gd name="connsiteY4" fmla="*/ 1681317 h 1681317"/>
              <a:gd name="connsiteX5" fmla="*/ 38469 w 2256503"/>
              <a:gd name="connsiteY5" fmla="*/ 1681317 h 1681317"/>
              <a:gd name="connsiteX6" fmla="*/ 0 w 2256503"/>
              <a:gd name="connsiteY6" fmla="*/ 1642848 h 1681317"/>
              <a:gd name="connsiteX7" fmla="*/ 0 w 2256503"/>
              <a:gd name="connsiteY7" fmla="*/ 38469 h 1681317"/>
              <a:gd name="connsiteX8" fmla="*/ 38469 w 2256503"/>
              <a:gd name="connsiteY8" fmla="*/ 0 h 168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503" h="1681317">
                <a:moveTo>
                  <a:pt x="38469" y="0"/>
                </a:moveTo>
                <a:lnTo>
                  <a:pt x="2218034" y="0"/>
                </a:lnTo>
                <a:cubicBezTo>
                  <a:pt x="2239280" y="0"/>
                  <a:pt x="2256503" y="17223"/>
                  <a:pt x="2256503" y="38469"/>
                </a:cubicBezTo>
                <a:lnTo>
                  <a:pt x="2256503" y="1642848"/>
                </a:lnTo>
                <a:cubicBezTo>
                  <a:pt x="2256503" y="1664094"/>
                  <a:pt x="2239280" y="1681317"/>
                  <a:pt x="2218034" y="1681317"/>
                </a:cubicBezTo>
                <a:lnTo>
                  <a:pt x="38469" y="1681317"/>
                </a:lnTo>
                <a:cubicBezTo>
                  <a:pt x="17223" y="1681317"/>
                  <a:pt x="0" y="1664094"/>
                  <a:pt x="0" y="1642848"/>
                </a:cubicBezTo>
                <a:lnTo>
                  <a:pt x="0" y="38469"/>
                </a:lnTo>
                <a:cubicBezTo>
                  <a:pt x="0" y="17223"/>
                  <a:pt x="17223" y="0"/>
                  <a:pt x="38469"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4" name="Picture Placeholder 31">
            <a:extLst>
              <a:ext uri="{FF2B5EF4-FFF2-40B4-BE49-F238E27FC236}">
                <a16:creationId xmlns:a16="http://schemas.microsoft.com/office/drawing/2014/main" id="{BE201227-91E8-4DAE-84E0-71ED230A8236}"/>
              </a:ext>
            </a:extLst>
          </p:cNvPr>
          <p:cNvSpPr>
            <a:spLocks noGrp="1"/>
          </p:cNvSpPr>
          <p:nvPr>
            <p:ph type="pic" sz="quarter" idx="12" hasCustomPrompt="1"/>
          </p:nvPr>
        </p:nvSpPr>
        <p:spPr>
          <a:xfrm>
            <a:off x="6155506" y="1818852"/>
            <a:ext cx="2256503" cy="1681317"/>
          </a:xfrm>
          <a:custGeom>
            <a:avLst/>
            <a:gdLst>
              <a:gd name="connsiteX0" fmla="*/ 38469 w 2256503"/>
              <a:gd name="connsiteY0" fmla="*/ 0 h 1681317"/>
              <a:gd name="connsiteX1" fmla="*/ 2218034 w 2256503"/>
              <a:gd name="connsiteY1" fmla="*/ 0 h 1681317"/>
              <a:gd name="connsiteX2" fmla="*/ 2256503 w 2256503"/>
              <a:gd name="connsiteY2" fmla="*/ 38469 h 1681317"/>
              <a:gd name="connsiteX3" fmla="*/ 2256503 w 2256503"/>
              <a:gd name="connsiteY3" fmla="*/ 1642848 h 1681317"/>
              <a:gd name="connsiteX4" fmla="*/ 2218034 w 2256503"/>
              <a:gd name="connsiteY4" fmla="*/ 1681317 h 1681317"/>
              <a:gd name="connsiteX5" fmla="*/ 38469 w 2256503"/>
              <a:gd name="connsiteY5" fmla="*/ 1681317 h 1681317"/>
              <a:gd name="connsiteX6" fmla="*/ 0 w 2256503"/>
              <a:gd name="connsiteY6" fmla="*/ 1642848 h 1681317"/>
              <a:gd name="connsiteX7" fmla="*/ 0 w 2256503"/>
              <a:gd name="connsiteY7" fmla="*/ 38469 h 1681317"/>
              <a:gd name="connsiteX8" fmla="*/ 38469 w 2256503"/>
              <a:gd name="connsiteY8" fmla="*/ 0 h 168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503" h="1681317">
                <a:moveTo>
                  <a:pt x="38469" y="0"/>
                </a:moveTo>
                <a:lnTo>
                  <a:pt x="2218034" y="0"/>
                </a:lnTo>
                <a:cubicBezTo>
                  <a:pt x="2239280" y="0"/>
                  <a:pt x="2256503" y="17223"/>
                  <a:pt x="2256503" y="38469"/>
                </a:cubicBezTo>
                <a:lnTo>
                  <a:pt x="2256503" y="1642848"/>
                </a:lnTo>
                <a:cubicBezTo>
                  <a:pt x="2256503" y="1664094"/>
                  <a:pt x="2239280" y="1681317"/>
                  <a:pt x="2218034" y="1681317"/>
                </a:cubicBezTo>
                <a:lnTo>
                  <a:pt x="38469" y="1681317"/>
                </a:lnTo>
                <a:cubicBezTo>
                  <a:pt x="17223" y="1681317"/>
                  <a:pt x="0" y="1664094"/>
                  <a:pt x="0" y="1642848"/>
                </a:cubicBezTo>
                <a:lnTo>
                  <a:pt x="0" y="38469"/>
                </a:lnTo>
                <a:cubicBezTo>
                  <a:pt x="0" y="17223"/>
                  <a:pt x="17223" y="0"/>
                  <a:pt x="38469"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5" name="Picture Placeholder 32">
            <a:extLst>
              <a:ext uri="{FF2B5EF4-FFF2-40B4-BE49-F238E27FC236}">
                <a16:creationId xmlns:a16="http://schemas.microsoft.com/office/drawing/2014/main" id="{15F165E8-5881-49F9-8A31-76E787D37408}"/>
              </a:ext>
            </a:extLst>
          </p:cNvPr>
          <p:cNvSpPr>
            <a:spLocks noGrp="1"/>
          </p:cNvSpPr>
          <p:nvPr>
            <p:ph type="pic" sz="quarter" idx="13" hasCustomPrompt="1"/>
          </p:nvPr>
        </p:nvSpPr>
        <p:spPr>
          <a:xfrm>
            <a:off x="8531021" y="1818852"/>
            <a:ext cx="2256503" cy="1681317"/>
          </a:xfrm>
          <a:custGeom>
            <a:avLst/>
            <a:gdLst>
              <a:gd name="connsiteX0" fmla="*/ 38469 w 2256503"/>
              <a:gd name="connsiteY0" fmla="*/ 0 h 1681317"/>
              <a:gd name="connsiteX1" fmla="*/ 2218034 w 2256503"/>
              <a:gd name="connsiteY1" fmla="*/ 0 h 1681317"/>
              <a:gd name="connsiteX2" fmla="*/ 2256503 w 2256503"/>
              <a:gd name="connsiteY2" fmla="*/ 38469 h 1681317"/>
              <a:gd name="connsiteX3" fmla="*/ 2256503 w 2256503"/>
              <a:gd name="connsiteY3" fmla="*/ 1642848 h 1681317"/>
              <a:gd name="connsiteX4" fmla="*/ 2218034 w 2256503"/>
              <a:gd name="connsiteY4" fmla="*/ 1681317 h 1681317"/>
              <a:gd name="connsiteX5" fmla="*/ 38469 w 2256503"/>
              <a:gd name="connsiteY5" fmla="*/ 1681317 h 1681317"/>
              <a:gd name="connsiteX6" fmla="*/ 0 w 2256503"/>
              <a:gd name="connsiteY6" fmla="*/ 1642848 h 1681317"/>
              <a:gd name="connsiteX7" fmla="*/ 0 w 2256503"/>
              <a:gd name="connsiteY7" fmla="*/ 38469 h 1681317"/>
              <a:gd name="connsiteX8" fmla="*/ 38469 w 2256503"/>
              <a:gd name="connsiteY8" fmla="*/ 0 h 1681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6503" h="1681317">
                <a:moveTo>
                  <a:pt x="38469" y="0"/>
                </a:moveTo>
                <a:lnTo>
                  <a:pt x="2218034" y="0"/>
                </a:lnTo>
                <a:cubicBezTo>
                  <a:pt x="2239280" y="0"/>
                  <a:pt x="2256503" y="17223"/>
                  <a:pt x="2256503" y="38469"/>
                </a:cubicBezTo>
                <a:lnTo>
                  <a:pt x="2256503" y="1642848"/>
                </a:lnTo>
                <a:cubicBezTo>
                  <a:pt x="2256503" y="1664094"/>
                  <a:pt x="2239280" y="1681317"/>
                  <a:pt x="2218034" y="1681317"/>
                </a:cubicBezTo>
                <a:lnTo>
                  <a:pt x="38469" y="1681317"/>
                </a:lnTo>
                <a:cubicBezTo>
                  <a:pt x="17223" y="1681317"/>
                  <a:pt x="0" y="1664094"/>
                  <a:pt x="0" y="1642848"/>
                </a:cubicBezTo>
                <a:lnTo>
                  <a:pt x="0" y="38469"/>
                </a:lnTo>
                <a:cubicBezTo>
                  <a:pt x="0" y="17223"/>
                  <a:pt x="17223" y="0"/>
                  <a:pt x="38469"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51231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53BA8E5-AECF-4E2F-9EDB-A17842CC1180}"/>
              </a:ext>
            </a:extLst>
          </p:cNvPr>
          <p:cNvSpPr>
            <a:spLocks noGrp="1"/>
          </p:cNvSpPr>
          <p:nvPr>
            <p:ph type="pic" sz="quarter" idx="10" hasCustomPrompt="1"/>
          </p:nvPr>
        </p:nvSpPr>
        <p:spPr>
          <a:xfrm>
            <a:off x="0" y="0"/>
            <a:ext cx="12192000" cy="2474858"/>
          </a:xfrm>
          <a:custGeom>
            <a:avLst/>
            <a:gdLst>
              <a:gd name="connsiteX0" fmla="*/ 0 w 12192000"/>
              <a:gd name="connsiteY0" fmla="*/ 0 h 2474858"/>
              <a:gd name="connsiteX1" fmla="*/ 12192000 w 12192000"/>
              <a:gd name="connsiteY1" fmla="*/ 0 h 2474858"/>
              <a:gd name="connsiteX2" fmla="*/ 12192000 w 12192000"/>
              <a:gd name="connsiteY2" fmla="*/ 2474858 h 2474858"/>
              <a:gd name="connsiteX3" fmla="*/ 0 w 12192000"/>
              <a:gd name="connsiteY3" fmla="*/ 2474858 h 2474858"/>
            </a:gdLst>
            <a:ahLst/>
            <a:cxnLst>
              <a:cxn ang="0">
                <a:pos x="connsiteX0" y="connsiteY0"/>
              </a:cxn>
              <a:cxn ang="0">
                <a:pos x="connsiteX1" y="connsiteY1"/>
              </a:cxn>
              <a:cxn ang="0">
                <a:pos x="connsiteX2" y="connsiteY2"/>
              </a:cxn>
              <a:cxn ang="0">
                <a:pos x="connsiteX3" y="connsiteY3"/>
              </a:cxn>
            </a:cxnLst>
            <a:rect l="l" t="t" r="r" b="b"/>
            <a:pathLst>
              <a:path w="12192000" h="2474858">
                <a:moveTo>
                  <a:pt x="0" y="0"/>
                </a:moveTo>
                <a:lnTo>
                  <a:pt x="12192000" y="0"/>
                </a:lnTo>
                <a:lnTo>
                  <a:pt x="12192000" y="2474858"/>
                </a:lnTo>
                <a:lnTo>
                  <a:pt x="0" y="2474858"/>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38895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F56C133-4716-46D6-9CEB-C3567A8DC417}"/>
              </a:ext>
            </a:extLst>
          </p:cNvPr>
          <p:cNvSpPr>
            <a:spLocks noGrp="1"/>
          </p:cNvSpPr>
          <p:nvPr>
            <p:ph type="pic" sz="quarter" idx="10" hasCustomPrompt="1"/>
          </p:nvPr>
        </p:nvSpPr>
        <p:spPr>
          <a:xfrm>
            <a:off x="545691" y="497192"/>
            <a:ext cx="6017341" cy="6360807"/>
          </a:xfrm>
          <a:custGeom>
            <a:avLst/>
            <a:gdLst>
              <a:gd name="connsiteX0" fmla="*/ 0 w 6017341"/>
              <a:gd name="connsiteY0" fmla="*/ 0 h 6360807"/>
              <a:gd name="connsiteX1" fmla="*/ 6017341 w 6017341"/>
              <a:gd name="connsiteY1" fmla="*/ 0 h 6360807"/>
              <a:gd name="connsiteX2" fmla="*/ 6017341 w 6017341"/>
              <a:gd name="connsiteY2" fmla="*/ 6360807 h 6360807"/>
              <a:gd name="connsiteX3" fmla="*/ 0 w 6017341"/>
              <a:gd name="connsiteY3" fmla="*/ 6360807 h 6360807"/>
            </a:gdLst>
            <a:ahLst/>
            <a:cxnLst>
              <a:cxn ang="0">
                <a:pos x="connsiteX0" y="connsiteY0"/>
              </a:cxn>
              <a:cxn ang="0">
                <a:pos x="connsiteX1" y="connsiteY1"/>
              </a:cxn>
              <a:cxn ang="0">
                <a:pos x="connsiteX2" y="connsiteY2"/>
              </a:cxn>
              <a:cxn ang="0">
                <a:pos x="connsiteX3" y="connsiteY3"/>
              </a:cxn>
            </a:cxnLst>
            <a:rect l="l" t="t" r="r" b="b"/>
            <a:pathLst>
              <a:path w="6017341" h="6360807">
                <a:moveTo>
                  <a:pt x="0" y="0"/>
                </a:moveTo>
                <a:lnTo>
                  <a:pt x="6017341" y="0"/>
                </a:lnTo>
                <a:lnTo>
                  <a:pt x="6017341" y="6360807"/>
                </a:lnTo>
                <a:lnTo>
                  <a:pt x="0" y="6360807"/>
                </a:lnTo>
                <a:close/>
              </a:path>
            </a:pathLst>
          </a:custGeom>
          <a:noFill/>
          <a:effectLst>
            <a:outerShdw blurRad="533400" dist="774700" dir="5400000" sx="87000" sy="87000" algn="t" rotWithShape="0">
              <a:schemeClr val="tx1">
                <a:alpha val="25000"/>
              </a:scheme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51573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F3B5605-57C2-44CF-9B7D-87F2CCA307BA}"/>
              </a:ext>
            </a:extLst>
          </p:cNvPr>
          <p:cNvSpPr/>
          <p:nvPr userDrawn="1"/>
        </p:nvSpPr>
        <p:spPr>
          <a:xfrm>
            <a:off x="0" y="0"/>
            <a:ext cx="6828914" cy="6858000"/>
          </a:xfrm>
          <a:custGeom>
            <a:avLst/>
            <a:gdLst>
              <a:gd name="connsiteX0" fmla="*/ 0 w 6828914"/>
              <a:gd name="connsiteY0" fmla="*/ 0 h 6858000"/>
              <a:gd name="connsiteX1" fmla="*/ 6532813 w 6828914"/>
              <a:gd name="connsiteY1" fmla="*/ 0 h 6858000"/>
              <a:gd name="connsiteX2" fmla="*/ 6592758 w 6828914"/>
              <a:gd name="connsiteY2" fmla="*/ 149585 h 6858000"/>
              <a:gd name="connsiteX3" fmla="*/ 6329807 w 6828914"/>
              <a:gd name="connsiteY3" fmla="*/ 3313045 h 6858000"/>
              <a:gd name="connsiteX4" fmla="*/ 4283126 w 6828914"/>
              <a:gd name="connsiteY4" fmla="*/ 6858000 h 6858000"/>
              <a:gd name="connsiteX5" fmla="*/ 0 w 6828914"/>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28914" h="6858000">
                <a:moveTo>
                  <a:pt x="0" y="0"/>
                </a:moveTo>
                <a:lnTo>
                  <a:pt x="6532813" y="0"/>
                </a:lnTo>
                <a:lnTo>
                  <a:pt x="6592758" y="149585"/>
                </a:lnTo>
                <a:cubicBezTo>
                  <a:pt x="6967677" y="1154060"/>
                  <a:pt x="6907752" y="2312016"/>
                  <a:pt x="6329807" y="3313045"/>
                </a:cubicBezTo>
                <a:lnTo>
                  <a:pt x="4283126" y="6858000"/>
                </a:lnTo>
                <a:lnTo>
                  <a:pt x="0" y="6858000"/>
                </a:lnTo>
                <a:close/>
              </a:path>
            </a:pathLst>
          </a:custGeom>
          <a:gradFill>
            <a:gsLst>
              <a:gs pos="0">
                <a:schemeClr val="accent4"/>
              </a:gs>
              <a:gs pos="85000">
                <a:schemeClr val="accent1"/>
              </a:gs>
            </a:gsLst>
            <a:path path="circle">
              <a:fillToRect l="100000" t="100000"/>
            </a:path>
          </a:gradFill>
          <a:ln>
            <a:noFill/>
          </a:ln>
          <a:effectLst>
            <a:outerShdw blurRad="622300" dist="838200" dir="2700000" sx="87000" sy="87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1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6" presetClass="emph" presetSubtype="0" decel="100000" fill="hold" grpId="1" nodeType="withEffect">
                                  <p:stCondLst>
                                    <p:cond delay="750"/>
                                  </p:stCondLst>
                                  <p:childTnLst>
                                    <p:animScale>
                                      <p:cBhvr>
                                        <p:cTn id="9" dur="1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01F2ABE-5391-47B1-A7AC-C6498042B9F2}"/>
              </a:ext>
            </a:extLst>
          </p:cNvPr>
          <p:cNvSpPr>
            <a:spLocks noGrp="1"/>
          </p:cNvSpPr>
          <p:nvPr>
            <p:ph type="pic" sz="quarter" idx="11" hasCustomPrompt="1"/>
          </p:nvPr>
        </p:nvSpPr>
        <p:spPr>
          <a:xfrm>
            <a:off x="6096000" y="3429000"/>
            <a:ext cx="3592052" cy="2184193"/>
          </a:xfrm>
          <a:custGeom>
            <a:avLst/>
            <a:gdLst>
              <a:gd name="connsiteX0" fmla="*/ 51503 w 3592052"/>
              <a:gd name="connsiteY0" fmla="*/ 0 h 2184193"/>
              <a:gd name="connsiteX1" fmla="*/ 3540549 w 3592052"/>
              <a:gd name="connsiteY1" fmla="*/ 0 h 2184193"/>
              <a:gd name="connsiteX2" fmla="*/ 3592052 w 3592052"/>
              <a:gd name="connsiteY2" fmla="*/ 51503 h 2184193"/>
              <a:gd name="connsiteX3" fmla="*/ 3592052 w 3592052"/>
              <a:gd name="connsiteY3" fmla="*/ 2132690 h 2184193"/>
              <a:gd name="connsiteX4" fmla="*/ 3540549 w 3592052"/>
              <a:gd name="connsiteY4" fmla="*/ 2184193 h 2184193"/>
              <a:gd name="connsiteX5" fmla="*/ 51503 w 3592052"/>
              <a:gd name="connsiteY5" fmla="*/ 2184193 h 2184193"/>
              <a:gd name="connsiteX6" fmla="*/ 0 w 3592052"/>
              <a:gd name="connsiteY6" fmla="*/ 2132690 h 2184193"/>
              <a:gd name="connsiteX7" fmla="*/ 0 w 3592052"/>
              <a:gd name="connsiteY7" fmla="*/ 51503 h 2184193"/>
              <a:gd name="connsiteX8" fmla="*/ 51503 w 3592052"/>
              <a:gd name="connsiteY8" fmla="*/ 0 h 218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2052" h="2184193">
                <a:moveTo>
                  <a:pt x="51503" y="0"/>
                </a:moveTo>
                <a:lnTo>
                  <a:pt x="3540549" y="0"/>
                </a:lnTo>
                <a:cubicBezTo>
                  <a:pt x="3568993" y="0"/>
                  <a:pt x="3592052" y="23059"/>
                  <a:pt x="3592052" y="51503"/>
                </a:cubicBezTo>
                <a:lnTo>
                  <a:pt x="3592052" y="2132690"/>
                </a:lnTo>
                <a:cubicBezTo>
                  <a:pt x="3592052" y="2161134"/>
                  <a:pt x="3568993" y="2184193"/>
                  <a:pt x="3540549" y="2184193"/>
                </a:cubicBezTo>
                <a:lnTo>
                  <a:pt x="51503" y="2184193"/>
                </a:lnTo>
                <a:cubicBezTo>
                  <a:pt x="23059" y="2184193"/>
                  <a:pt x="0" y="2161134"/>
                  <a:pt x="0" y="2132690"/>
                </a:cubicBezTo>
                <a:lnTo>
                  <a:pt x="0" y="51503"/>
                </a:lnTo>
                <a:cubicBezTo>
                  <a:pt x="0" y="23059"/>
                  <a:pt x="23059" y="0"/>
                  <a:pt x="51503" y="0"/>
                </a:cubicBezTo>
                <a:close/>
              </a:path>
            </a:pathLst>
          </a:custGeom>
          <a:solidFill>
            <a:schemeClr val="bg1">
              <a:lumMod val="95000"/>
              <a:alpha val="25000"/>
            </a:schemeClr>
          </a:solidFill>
          <a:effectLst>
            <a:outerShdw blurRad="1130300" dist="622300" dir="5400000" sx="79000" sy="7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7" name="Picture Placeholder 6">
            <a:extLst>
              <a:ext uri="{FF2B5EF4-FFF2-40B4-BE49-F238E27FC236}">
                <a16:creationId xmlns:a16="http://schemas.microsoft.com/office/drawing/2014/main" id="{DE7E869F-5C40-4FF8-A178-D4BD15344F2F}"/>
              </a:ext>
            </a:extLst>
          </p:cNvPr>
          <p:cNvSpPr>
            <a:spLocks noGrp="1"/>
          </p:cNvSpPr>
          <p:nvPr>
            <p:ph type="pic" sz="quarter" idx="10" hasCustomPrompt="1"/>
          </p:nvPr>
        </p:nvSpPr>
        <p:spPr>
          <a:xfrm>
            <a:off x="3887019" y="1458659"/>
            <a:ext cx="4296696" cy="2612661"/>
          </a:xfrm>
          <a:custGeom>
            <a:avLst/>
            <a:gdLst>
              <a:gd name="connsiteX0" fmla="*/ 51503 w 3592052"/>
              <a:gd name="connsiteY0" fmla="*/ 0 h 2184193"/>
              <a:gd name="connsiteX1" fmla="*/ 3540549 w 3592052"/>
              <a:gd name="connsiteY1" fmla="*/ 0 h 2184193"/>
              <a:gd name="connsiteX2" fmla="*/ 3592052 w 3592052"/>
              <a:gd name="connsiteY2" fmla="*/ 51503 h 2184193"/>
              <a:gd name="connsiteX3" fmla="*/ 3592052 w 3592052"/>
              <a:gd name="connsiteY3" fmla="*/ 2132690 h 2184193"/>
              <a:gd name="connsiteX4" fmla="*/ 3540549 w 3592052"/>
              <a:gd name="connsiteY4" fmla="*/ 2184193 h 2184193"/>
              <a:gd name="connsiteX5" fmla="*/ 51503 w 3592052"/>
              <a:gd name="connsiteY5" fmla="*/ 2184193 h 2184193"/>
              <a:gd name="connsiteX6" fmla="*/ 0 w 3592052"/>
              <a:gd name="connsiteY6" fmla="*/ 2132690 h 2184193"/>
              <a:gd name="connsiteX7" fmla="*/ 0 w 3592052"/>
              <a:gd name="connsiteY7" fmla="*/ 51503 h 2184193"/>
              <a:gd name="connsiteX8" fmla="*/ 51503 w 3592052"/>
              <a:gd name="connsiteY8" fmla="*/ 0 h 218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2052" h="2184193">
                <a:moveTo>
                  <a:pt x="51503" y="0"/>
                </a:moveTo>
                <a:lnTo>
                  <a:pt x="3540549" y="0"/>
                </a:lnTo>
                <a:cubicBezTo>
                  <a:pt x="3568993" y="0"/>
                  <a:pt x="3592052" y="23059"/>
                  <a:pt x="3592052" y="51503"/>
                </a:cubicBezTo>
                <a:lnTo>
                  <a:pt x="3592052" y="2132690"/>
                </a:lnTo>
                <a:cubicBezTo>
                  <a:pt x="3592052" y="2161134"/>
                  <a:pt x="3568993" y="2184193"/>
                  <a:pt x="3540549" y="2184193"/>
                </a:cubicBezTo>
                <a:lnTo>
                  <a:pt x="51503" y="2184193"/>
                </a:lnTo>
                <a:cubicBezTo>
                  <a:pt x="23059" y="2184193"/>
                  <a:pt x="0" y="2161134"/>
                  <a:pt x="0" y="2132690"/>
                </a:cubicBezTo>
                <a:lnTo>
                  <a:pt x="0" y="51503"/>
                </a:lnTo>
                <a:cubicBezTo>
                  <a:pt x="0" y="23059"/>
                  <a:pt x="23059" y="0"/>
                  <a:pt x="51503" y="0"/>
                </a:cubicBezTo>
                <a:close/>
              </a:path>
            </a:pathLst>
          </a:custGeom>
          <a:solidFill>
            <a:schemeClr val="bg1">
              <a:lumMod val="95000"/>
              <a:alpha val="25000"/>
            </a:schemeClr>
          </a:solidFill>
          <a:effectLst>
            <a:outerShdw blurRad="1130300" dist="622300" dir="5400000" sx="79000" sy="7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71735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675" decel="100000" fill="hold"/>
                                        <p:tgtEl>
                                          <p:spTgt spid="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50"/>
                                        <p:tgtEl>
                                          <p:spTgt spid="8"/>
                                        </p:tgtEl>
                                      </p:cBhvr>
                                    </p:animEffect>
                                    <p:anim calcmode="lin" valueType="num">
                                      <p:cBhvr>
                                        <p:cTn id="14" dur="750" fill="hold"/>
                                        <p:tgtEl>
                                          <p:spTgt spid="8"/>
                                        </p:tgtEl>
                                        <p:attrNameLst>
                                          <p:attrName>ppt_x</p:attrName>
                                        </p:attrNameLst>
                                      </p:cBhvr>
                                      <p:tavLst>
                                        <p:tav tm="0">
                                          <p:val>
                                            <p:strVal val="#ppt_x"/>
                                          </p:val>
                                        </p:tav>
                                        <p:tav tm="100000">
                                          <p:val>
                                            <p:strVal val="#ppt_x"/>
                                          </p:val>
                                        </p:tav>
                                      </p:tavLst>
                                    </p:anim>
                                    <p:anim calcmode="lin" valueType="num">
                                      <p:cBhvr>
                                        <p:cTn id="15" dur="675" decel="100000" fill="hold"/>
                                        <p:tgtEl>
                                          <p:spTgt spid="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D87FB84-F36B-479E-984A-6582D820BEA3}"/>
              </a:ext>
            </a:extLst>
          </p:cNvPr>
          <p:cNvSpPr>
            <a:spLocks noGrp="1"/>
          </p:cNvSpPr>
          <p:nvPr>
            <p:ph type="pic" sz="quarter" idx="10" hasCustomPrompt="1"/>
          </p:nvPr>
        </p:nvSpPr>
        <p:spPr>
          <a:xfrm>
            <a:off x="6679177" y="1197079"/>
            <a:ext cx="4463844" cy="4463844"/>
          </a:xfrm>
          <a:custGeom>
            <a:avLst/>
            <a:gdLst>
              <a:gd name="connsiteX0" fmla="*/ 1939506 w 3879012"/>
              <a:gd name="connsiteY0" fmla="*/ 0 h 3879012"/>
              <a:gd name="connsiteX1" fmla="*/ 3879012 w 3879012"/>
              <a:gd name="connsiteY1" fmla="*/ 1939506 h 3879012"/>
              <a:gd name="connsiteX2" fmla="*/ 1939506 w 3879012"/>
              <a:gd name="connsiteY2" fmla="*/ 3879012 h 3879012"/>
              <a:gd name="connsiteX3" fmla="*/ 0 w 3879012"/>
              <a:gd name="connsiteY3" fmla="*/ 1939506 h 3879012"/>
              <a:gd name="connsiteX4" fmla="*/ 1939506 w 3879012"/>
              <a:gd name="connsiteY4" fmla="*/ 0 h 387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012" h="3879012">
                <a:moveTo>
                  <a:pt x="1939506" y="0"/>
                </a:moveTo>
                <a:cubicBezTo>
                  <a:pt x="3010666" y="0"/>
                  <a:pt x="3879012" y="868346"/>
                  <a:pt x="3879012" y="1939506"/>
                </a:cubicBezTo>
                <a:cubicBezTo>
                  <a:pt x="3879012" y="3010666"/>
                  <a:pt x="3010666" y="3879012"/>
                  <a:pt x="1939506" y="3879012"/>
                </a:cubicBezTo>
                <a:cubicBezTo>
                  <a:pt x="868346" y="3879012"/>
                  <a:pt x="0" y="3010666"/>
                  <a:pt x="0" y="1939506"/>
                </a:cubicBezTo>
                <a:cubicBezTo>
                  <a:pt x="0" y="868346"/>
                  <a:pt x="868346" y="0"/>
                  <a:pt x="1939506"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71392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9DD5617-3185-4BB6-8156-089A8D19FF0A}"/>
              </a:ext>
            </a:extLst>
          </p:cNvPr>
          <p:cNvSpPr>
            <a:spLocks noGrp="1"/>
          </p:cNvSpPr>
          <p:nvPr>
            <p:ph type="pic" sz="quarter" idx="10" hasCustomPrompt="1"/>
          </p:nvPr>
        </p:nvSpPr>
        <p:spPr>
          <a:xfrm>
            <a:off x="5226878" y="265470"/>
            <a:ext cx="2094272" cy="2094272"/>
          </a:xfrm>
          <a:custGeom>
            <a:avLst/>
            <a:gdLst>
              <a:gd name="connsiteX0" fmla="*/ 77572 w 2094272"/>
              <a:gd name="connsiteY0" fmla="*/ 0 h 2094272"/>
              <a:gd name="connsiteX1" fmla="*/ 2016701 w 2094272"/>
              <a:gd name="connsiteY1" fmla="*/ 0 h 2094272"/>
              <a:gd name="connsiteX2" fmla="*/ 2094272 w 2094272"/>
              <a:gd name="connsiteY2" fmla="*/ 77572 h 2094272"/>
              <a:gd name="connsiteX3" fmla="*/ 2094272 w 2094272"/>
              <a:gd name="connsiteY3" fmla="*/ 2016701 h 2094272"/>
              <a:gd name="connsiteX4" fmla="*/ 2016701 w 2094272"/>
              <a:gd name="connsiteY4" fmla="*/ 2094272 h 2094272"/>
              <a:gd name="connsiteX5" fmla="*/ 77572 w 2094272"/>
              <a:gd name="connsiteY5" fmla="*/ 2094272 h 2094272"/>
              <a:gd name="connsiteX6" fmla="*/ 0 w 2094272"/>
              <a:gd name="connsiteY6" fmla="*/ 2016701 h 2094272"/>
              <a:gd name="connsiteX7" fmla="*/ 0 w 2094272"/>
              <a:gd name="connsiteY7" fmla="*/ 77572 h 2094272"/>
              <a:gd name="connsiteX8" fmla="*/ 77572 w 2094272"/>
              <a:gd name="connsiteY8" fmla="*/ 0 h 209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272" h="2094272">
                <a:moveTo>
                  <a:pt x="77572" y="0"/>
                </a:moveTo>
                <a:lnTo>
                  <a:pt x="2016701" y="0"/>
                </a:lnTo>
                <a:cubicBezTo>
                  <a:pt x="2059542" y="0"/>
                  <a:pt x="2094272" y="34730"/>
                  <a:pt x="2094272" y="77572"/>
                </a:cubicBezTo>
                <a:lnTo>
                  <a:pt x="2094272" y="2016701"/>
                </a:lnTo>
                <a:cubicBezTo>
                  <a:pt x="2094272" y="2059542"/>
                  <a:pt x="2059542" y="2094272"/>
                  <a:pt x="2016701" y="2094272"/>
                </a:cubicBezTo>
                <a:lnTo>
                  <a:pt x="77572" y="2094272"/>
                </a:lnTo>
                <a:cubicBezTo>
                  <a:pt x="34730" y="2094272"/>
                  <a:pt x="0" y="2059542"/>
                  <a:pt x="0" y="2016701"/>
                </a:cubicBezTo>
                <a:lnTo>
                  <a:pt x="0" y="77572"/>
                </a:lnTo>
                <a:cubicBezTo>
                  <a:pt x="0" y="34730"/>
                  <a:pt x="34730" y="0"/>
                  <a:pt x="77572" y="0"/>
                </a:cubicBezTo>
                <a:close/>
              </a:path>
            </a:pathLst>
          </a:custGeom>
          <a:solidFill>
            <a:schemeClr val="bg1">
              <a:lumMod val="95000"/>
              <a:alpha val="25000"/>
            </a:schemeClr>
          </a:solidFill>
          <a:effectLst>
            <a:outerShdw blurRad="1270000" dist="1155700" dir="5400000" sx="74000" sy="74000" algn="t" rotWithShape="0">
              <a:prstClr val="black">
                <a:alpha val="24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3" name="Picture Placeholder 12">
            <a:extLst>
              <a:ext uri="{FF2B5EF4-FFF2-40B4-BE49-F238E27FC236}">
                <a16:creationId xmlns:a16="http://schemas.microsoft.com/office/drawing/2014/main" id="{756900E2-18A4-4701-9349-B0F0951A9FBE}"/>
              </a:ext>
            </a:extLst>
          </p:cNvPr>
          <p:cNvSpPr>
            <a:spLocks noGrp="1"/>
          </p:cNvSpPr>
          <p:nvPr>
            <p:ph type="pic" sz="quarter" idx="11" hasCustomPrompt="1"/>
          </p:nvPr>
        </p:nvSpPr>
        <p:spPr>
          <a:xfrm>
            <a:off x="2909927" y="1312606"/>
            <a:ext cx="1395147" cy="1395147"/>
          </a:xfrm>
          <a:custGeom>
            <a:avLst/>
            <a:gdLst>
              <a:gd name="connsiteX0" fmla="*/ 51676 w 1395147"/>
              <a:gd name="connsiteY0" fmla="*/ 0 h 1395147"/>
              <a:gd name="connsiteX1" fmla="*/ 1343471 w 1395147"/>
              <a:gd name="connsiteY1" fmla="*/ 0 h 1395147"/>
              <a:gd name="connsiteX2" fmla="*/ 1395147 w 1395147"/>
              <a:gd name="connsiteY2" fmla="*/ 51676 h 1395147"/>
              <a:gd name="connsiteX3" fmla="*/ 1395147 w 1395147"/>
              <a:gd name="connsiteY3" fmla="*/ 1343471 h 1395147"/>
              <a:gd name="connsiteX4" fmla="*/ 1343471 w 1395147"/>
              <a:gd name="connsiteY4" fmla="*/ 1395147 h 1395147"/>
              <a:gd name="connsiteX5" fmla="*/ 51676 w 1395147"/>
              <a:gd name="connsiteY5" fmla="*/ 1395147 h 1395147"/>
              <a:gd name="connsiteX6" fmla="*/ 0 w 1395147"/>
              <a:gd name="connsiteY6" fmla="*/ 1343471 h 1395147"/>
              <a:gd name="connsiteX7" fmla="*/ 0 w 1395147"/>
              <a:gd name="connsiteY7" fmla="*/ 51676 h 1395147"/>
              <a:gd name="connsiteX8" fmla="*/ 51676 w 1395147"/>
              <a:gd name="connsiteY8" fmla="*/ 0 h 1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5147" h="1395147">
                <a:moveTo>
                  <a:pt x="51676" y="0"/>
                </a:moveTo>
                <a:lnTo>
                  <a:pt x="1343471" y="0"/>
                </a:lnTo>
                <a:cubicBezTo>
                  <a:pt x="1372011" y="0"/>
                  <a:pt x="1395147" y="23136"/>
                  <a:pt x="1395147" y="51676"/>
                </a:cubicBezTo>
                <a:lnTo>
                  <a:pt x="1395147" y="1343471"/>
                </a:lnTo>
                <a:cubicBezTo>
                  <a:pt x="1395147" y="1372011"/>
                  <a:pt x="1372011" y="1395147"/>
                  <a:pt x="1343471" y="1395147"/>
                </a:cubicBezTo>
                <a:lnTo>
                  <a:pt x="51676" y="1395147"/>
                </a:lnTo>
                <a:cubicBezTo>
                  <a:pt x="23136" y="1395147"/>
                  <a:pt x="0" y="1372011"/>
                  <a:pt x="0" y="1343471"/>
                </a:cubicBezTo>
                <a:lnTo>
                  <a:pt x="0" y="51676"/>
                </a:lnTo>
                <a:cubicBezTo>
                  <a:pt x="0" y="23136"/>
                  <a:pt x="23136" y="0"/>
                  <a:pt x="51676" y="0"/>
                </a:cubicBezTo>
                <a:close/>
              </a:path>
            </a:pathLst>
          </a:custGeom>
          <a:solidFill>
            <a:schemeClr val="bg1">
              <a:lumMod val="95000"/>
              <a:alpha val="25000"/>
            </a:schemeClr>
          </a:solidFill>
          <a:effectLst>
            <a:outerShdw blurRad="812800" dist="533400" dir="5400000" sx="74000" sy="7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9" name="Picture Placeholder 18">
            <a:extLst>
              <a:ext uri="{FF2B5EF4-FFF2-40B4-BE49-F238E27FC236}">
                <a16:creationId xmlns:a16="http://schemas.microsoft.com/office/drawing/2014/main" id="{3489F360-E9B5-42C7-A7E6-CF0596AD1494}"/>
              </a:ext>
            </a:extLst>
          </p:cNvPr>
          <p:cNvSpPr>
            <a:spLocks noGrp="1"/>
          </p:cNvSpPr>
          <p:nvPr>
            <p:ph type="pic" sz="quarter" idx="12" hasCustomPrompt="1"/>
          </p:nvPr>
        </p:nvSpPr>
        <p:spPr>
          <a:xfrm>
            <a:off x="3646530" y="5055562"/>
            <a:ext cx="1395147" cy="1395147"/>
          </a:xfrm>
          <a:custGeom>
            <a:avLst/>
            <a:gdLst>
              <a:gd name="connsiteX0" fmla="*/ 51676 w 1395147"/>
              <a:gd name="connsiteY0" fmla="*/ 0 h 1395147"/>
              <a:gd name="connsiteX1" fmla="*/ 1343471 w 1395147"/>
              <a:gd name="connsiteY1" fmla="*/ 0 h 1395147"/>
              <a:gd name="connsiteX2" fmla="*/ 1395147 w 1395147"/>
              <a:gd name="connsiteY2" fmla="*/ 51676 h 1395147"/>
              <a:gd name="connsiteX3" fmla="*/ 1395147 w 1395147"/>
              <a:gd name="connsiteY3" fmla="*/ 1343471 h 1395147"/>
              <a:gd name="connsiteX4" fmla="*/ 1343471 w 1395147"/>
              <a:gd name="connsiteY4" fmla="*/ 1395147 h 1395147"/>
              <a:gd name="connsiteX5" fmla="*/ 51676 w 1395147"/>
              <a:gd name="connsiteY5" fmla="*/ 1395147 h 1395147"/>
              <a:gd name="connsiteX6" fmla="*/ 0 w 1395147"/>
              <a:gd name="connsiteY6" fmla="*/ 1343471 h 1395147"/>
              <a:gd name="connsiteX7" fmla="*/ 0 w 1395147"/>
              <a:gd name="connsiteY7" fmla="*/ 51676 h 1395147"/>
              <a:gd name="connsiteX8" fmla="*/ 51676 w 1395147"/>
              <a:gd name="connsiteY8" fmla="*/ 0 h 1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5147" h="1395147">
                <a:moveTo>
                  <a:pt x="51676" y="0"/>
                </a:moveTo>
                <a:lnTo>
                  <a:pt x="1343471" y="0"/>
                </a:lnTo>
                <a:cubicBezTo>
                  <a:pt x="1372011" y="0"/>
                  <a:pt x="1395147" y="23136"/>
                  <a:pt x="1395147" y="51676"/>
                </a:cubicBezTo>
                <a:lnTo>
                  <a:pt x="1395147" y="1343471"/>
                </a:lnTo>
                <a:cubicBezTo>
                  <a:pt x="1395147" y="1372011"/>
                  <a:pt x="1372011" y="1395147"/>
                  <a:pt x="1343471" y="1395147"/>
                </a:cubicBezTo>
                <a:lnTo>
                  <a:pt x="51676" y="1395147"/>
                </a:lnTo>
                <a:cubicBezTo>
                  <a:pt x="23136" y="1395147"/>
                  <a:pt x="0" y="1372011"/>
                  <a:pt x="0" y="1343471"/>
                </a:cubicBezTo>
                <a:lnTo>
                  <a:pt x="0" y="51676"/>
                </a:lnTo>
                <a:cubicBezTo>
                  <a:pt x="0" y="23136"/>
                  <a:pt x="23136" y="0"/>
                  <a:pt x="51676" y="0"/>
                </a:cubicBezTo>
                <a:close/>
              </a:path>
            </a:pathLst>
          </a:custGeom>
          <a:solidFill>
            <a:schemeClr val="bg1">
              <a:lumMod val="95000"/>
              <a:alpha val="25000"/>
            </a:schemeClr>
          </a:solidFill>
          <a:effectLst>
            <a:outerShdw blurRad="1193800" dist="787400" dir="5400000" sx="74000" sy="7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8" name="Picture Placeholder 17">
            <a:extLst>
              <a:ext uri="{FF2B5EF4-FFF2-40B4-BE49-F238E27FC236}">
                <a16:creationId xmlns:a16="http://schemas.microsoft.com/office/drawing/2014/main" id="{0DE22A01-C2EA-49B7-A35C-0B0665F66B01}"/>
              </a:ext>
            </a:extLst>
          </p:cNvPr>
          <p:cNvSpPr>
            <a:spLocks noGrp="1"/>
          </p:cNvSpPr>
          <p:nvPr>
            <p:ph type="pic" sz="quarter" idx="13" hasCustomPrompt="1"/>
          </p:nvPr>
        </p:nvSpPr>
        <p:spPr>
          <a:xfrm>
            <a:off x="6906961" y="4536548"/>
            <a:ext cx="1395147" cy="1395147"/>
          </a:xfrm>
          <a:custGeom>
            <a:avLst/>
            <a:gdLst>
              <a:gd name="connsiteX0" fmla="*/ 51676 w 1395147"/>
              <a:gd name="connsiteY0" fmla="*/ 0 h 1395147"/>
              <a:gd name="connsiteX1" fmla="*/ 1343471 w 1395147"/>
              <a:gd name="connsiteY1" fmla="*/ 0 h 1395147"/>
              <a:gd name="connsiteX2" fmla="*/ 1395147 w 1395147"/>
              <a:gd name="connsiteY2" fmla="*/ 51676 h 1395147"/>
              <a:gd name="connsiteX3" fmla="*/ 1395147 w 1395147"/>
              <a:gd name="connsiteY3" fmla="*/ 1343471 h 1395147"/>
              <a:gd name="connsiteX4" fmla="*/ 1343471 w 1395147"/>
              <a:gd name="connsiteY4" fmla="*/ 1395147 h 1395147"/>
              <a:gd name="connsiteX5" fmla="*/ 51676 w 1395147"/>
              <a:gd name="connsiteY5" fmla="*/ 1395147 h 1395147"/>
              <a:gd name="connsiteX6" fmla="*/ 0 w 1395147"/>
              <a:gd name="connsiteY6" fmla="*/ 1343471 h 1395147"/>
              <a:gd name="connsiteX7" fmla="*/ 0 w 1395147"/>
              <a:gd name="connsiteY7" fmla="*/ 51676 h 1395147"/>
              <a:gd name="connsiteX8" fmla="*/ 51676 w 1395147"/>
              <a:gd name="connsiteY8" fmla="*/ 0 h 1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5147" h="1395147">
                <a:moveTo>
                  <a:pt x="51676" y="0"/>
                </a:moveTo>
                <a:lnTo>
                  <a:pt x="1343471" y="0"/>
                </a:lnTo>
                <a:cubicBezTo>
                  <a:pt x="1372011" y="0"/>
                  <a:pt x="1395147" y="23136"/>
                  <a:pt x="1395147" y="51676"/>
                </a:cubicBezTo>
                <a:lnTo>
                  <a:pt x="1395147" y="1343471"/>
                </a:lnTo>
                <a:cubicBezTo>
                  <a:pt x="1395147" y="1372011"/>
                  <a:pt x="1372011" y="1395147"/>
                  <a:pt x="1343471" y="1395147"/>
                </a:cubicBezTo>
                <a:lnTo>
                  <a:pt x="51676" y="1395147"/>
                </a:lnTo>
                <a:cubicBezTo>
                  <a:pt x="23136" y="1395147"/>
                  <a:pt x="0" y="1372011"/>
                  <a:pt x="0" y="1343471"/>
                </a:cubicBezTo>
                <a:lnTo>
                  <a:pt x="0" y="51676"/>
                </a:lnTo>
                <a:cubicBezTo>
                  <a:pt x="0" y="23136"/>
                  <a:pt x="23136" y="0"/>
                  <a:pt x="51676" y="0"/>
                </a:cubicBezTo>
                <a:close/>
              </a:path>
            </a:pathLst>
          </a:custGeom>
          <a:solidFill>
            <a:schemeClr val="bg1">
              <a:lumMod val="95000"/>
              <a:alpha val="25000"/>
            </a:schemeClr>
          </a:solidFill>
          <a:effectLst>
            <a:outerShdw blurRad="1181100" dist="647700" dir="5400000" sx="74000" sy="7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7" name="Picture Placeholder 16">
            <a:extLst>
              <a:ext uri="{FF2B5EF4-FFF2-40B4-BE49-F238E27FC236}">
                <a16:creationId xmlns:a16="http://schemas.microsoft.com/office/drawing/2014/main" id="{6C5FAE70-87AB-41C3-935A-F488AC752C48}"/>
              </a:ext>
            </a:extLst>
          </p:cNvPr>
          <p:cNvSpPr>
            <a:spLocks noGrp="1"/>
          </p:cNvSpPr>
          <p:nvPr>
            <p:ph type="pic" sz="quarter" idx="14" hasCustomPrompt="1"/>
          </p:nvPr>
        </p:nvSpPr>
        <p:spPr>
          <a:xfrm>
            <a:off x="9257010" y="4190149"/>
            <a:ext cx="1395147" cy="1395147"/>
          </a:xfrm>
          <a:custGeom>
            <a:avLst/>
            <a:gdLst>
              <a:gd name="connsiteX0" fmla="*/ 51676 w 1395147"/>
              <a:gd name="connsiteY0" fmla="*/ 0 h 1395147"/>
              <a:gd name="connsiteX1" fmla="*/ 1343471 w 1395147"/>
              <a:gd name="connsiteY1" fmla="*/ 0 h 1395147"/>
              <a:gd name="connsiteX2" fmla="*/ 1395147 w 1395147"/>
              <a:gd name="connsiteY2" fmla="*/ 51676 h 1395147"/>
              <a:gd name="connsiteX3" fmla="*/ 1395147 w 1395147"/>
              <a:gd name="connsiteY3" fmla="*/ 1343471 h 1395147"/>
              <a:gd name="connsiteX4" fmla="*/ 1343471 w 1395147"/>
              <a:gd name="connsiteY4" fmla="*/ 1395147 h 1395147"/>
              <a:gd name="connsiteX5" fmla="*/ 51676 w 1395147"/>
              <a:gd name="connsiteY5" fmla="*/ 1395147 h 1395147"/>
              <a:gd name="connsiteX6" fmla="*/ 0 w 1395147"/>
              <a:gd name="connsiteY6" fmla="*/ 1343471 h 1395147"/>
              <a:gd name="connsiteX7" fmla="*/ 0 w 1395147"/>
              <a:gd name="connsiteY7" fmla="*/ 51676 h 1395147"/>
              <a:gd name="connsiteX8" fmla="*/ 51676 w 1395147"/>
              <a:gd name="connsiteY8" fmla="*/ 0 h 1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5147" h="1395147">
                <a:moveTo>
                  <a:pt x="51676" y="0"/>
                </a:moveTo>
                <a:lnTo>
                  <a:pt x="1343471" y="0"/>
                </a:lnTo>
                <a:cubicBezTo>
                  <a:pt x="1372011" y="0"/>
                  <a:pt x="1395147" y="23136"/>
                  <a:pt x="1395147" y="51676"/>
                </a:cubicBezTo>
                <a:lnTo>
                  <a:pt x="1395147" y="1343471"/>
                </a:lnTo>
                <a:cubicBezTo>
                  <a:pt x="1395147" y="1372011"/>
                  <a:pt x="1372011" y="1395147"/>
                  <a:pt x="1343471" y="1395147"/>
                </a:cubicBezTo>
                <a:lnTo>
                  <a:pt x="51676" y="1395147"/>
                </a:lnTo>
                <a:cubicBezTo>
                  <a:pt x="23136" y="1395147"/>
                  <a:pt x="0" y="1372011"/>
                  <a:pt x="0" y="1343471"/>
                </a:cubicBezTo>
                <a:lnTo>
                  <a:pt x="0" y="51676"/>
                </a:lnTo>
                <a:cubicBezTo>
                  <a:pt x="0" y="23136"/>
                  <a:pt x="23136" y="0"/>
                  <a:pt x="51676" y="0"/>
                </a:cubicBezTo>
                <a:close/>
              </a:path>
            </a:pathLst>
          </a:custGeom>
          <a:solidFill>
            <a:schemeClr val="bg1">
              <a:lumMod val="95000"/>
              <a:alpha val="25000"/>
            </a:schemeClr>
          </a:solidFill>
          <a:effectLst>
            <a:outerShdw blurRad="812800" dist="393700" dir="5400000" sx="70000" sy="70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35012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anim calcmode="lin" valueType="num">
                                      <p:cBhvr>
                                        <p:cTn id="10" dur="750" fill="hold"/>
                                        <p:tgtEl>
                                          <p:spTgt spid="13"/>
                                        </p:tgtEl>
                                        <p:attrNameLst>
                                          <p:attrName>ppt_x</p:attrName>
                                        </p:attrNameLst>
                                      </p:cBhvr>
                                      <p:tavLst>
                                        <p:tav tm="0">
                                          <p:val>
                                            <p:fltVal val="0.5"/>
                                          </p:val>
                                        </p:tav>
                                        <p:tav tm="100000">
                                          <p:val>
                                            <p:strVal val="#ppt_x"/>
                                          </p:val>
                                        </p:tav>
                                      </p:tavLst>
                                    </p:anim>
                                    <p:anim calcmode="lin" valueType="num">
                                      <p:cBhvr>
                                        <p:cTn id="11" dur="750" fill="hold"/>
                                        <p:tgtEl>
                                          <p:spTgt spid="13"/>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fltVal val="0.5"/>
                                          </p:val>
                                        </p:tav>
                                        <p:tav tm="100000">
                                          <p:val>
                                            <p:strVal val="#ppt_x"/>
                                          </p:val>
                                        </p:tav>
                                      </p:tavLst>
                                    </p:anim>
                                    <p:anim calcmode="lin" valueType="num">
                                      <p:cBhvr>
                                        <p:cTn id="18" dur="1000" fill="hold"/>
                                        <p:tgtEl>
                                          <p:spTgt spid="16"/>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250" fill="hold"/>
                                        <p:tgtEl>
                                          <p:spTgt spid="17"/>
                                        </p:tgtEl>
                                        <p:attrNameLst>
                                          <p:attrName>ppt_w</p:attrName>
                                        </p:attrNameLst>
                                      </p:cBhvr>
                                      <p:tavLst>
                                        <p:tav tm="0">
                                          <p:val>
                                            <p:fltVal val="0"/>
                                          </p:val>
                                        </p:tav>
                                        <p:tav tm="100000">
                                          <p:val>
                                            <p:strVal val="#ppt_w"/>
                                          </p:val>
                                        </p:tav>
                                      </p:tavLst>
                                    </p:anim>
                                    <p:anim calcmode="lin" valueType="num">
                                      <p:cBhvr>
                                        <p:cTn id="22" dur="1250" fill="hold"/>
                                        <p:tgtEl>
                                          <p:spTgt spid="17"/>
                                        </p:tgtEl>
                                        <p:attrNameLst>
                                          <p:attrName>ppt_h</p:attrName>
                                        </p:attrNameLst>
                                      </p:cBhvr>
                                      <p:tavLst>
                                        <p:tav tm="0">
                                          <p:val>
                                            <p:fltVal val="0"/>
                                          </p:val>
                                        </p:tav>
                                        <p:tav tm="100000">
                                          <p:val>
                                            <p:strVal val="#ppt_h"/>
                                          </p:val>
                                        </p:tav>
                                      </p:tavLst>
                                    </p:anim>
                                    <p:animEffect transition="in" filter="fade">
                                      <p:cBhvr>
                                        <p:cTn id="23" dur="1250"/>
                                        <p:tgtEl>
                                          <p:spTgt spid="17"/>
                                        </p:tgtEl>
                                      </p:cBhvr>
                                    </p:animEffect>
                                    <p:anim calcmode="lin" valueType="num">
                                      <p:cBhvr>
                                        <p:cTn id="24" dur="1250" fill="hold"/>
                                        <p:tgtEl>
                                          <p:spTgt spid="17"/>
                                        </p:tgtEl>
                                        <p:attrNameLst>
                                          <p:attrName>ppt_x</p:attrName>
                                        </p:attrNameLst>
                                      </p:cBhvr>
                                      <p:tavLst>
                                        <p:tav tm="0">
                                          <p:val>
                                            <p:fltVal val="0.5"/>
                                          </p:val>
                                        </p:tav>
                                        <p:tav tm="100000">
                                          <p:val>
                                            <p:strVal val="#ppt_x"/>
                                          </p:val>
                                        </p:tav>
                                      </p:tavLst>
                                    </p:anim>
                                    <p:anim calcmode="lin" valueType="num">
                                      <p:cBhvr>
                                        <p:cTn id="25" dur="1250" fill="hold"/>
                                        <p:tgtEl>
                                          <p:spTgt spid="1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750" fill="hold"/>
                                        <p:tgtEl>
                                          <p:spTgt spid="18"/>
                                        </p:tgtEl>
                                        <p:attrNameLst>
                                          <p:attrName>ppt_w</p:attrName>
                                        </p:attrNameLst>
                                      </p:cBhvr>
                                      <p:tavLst>
                                        <p:tav tm="0">
                                          <p:val>
                                            <p:fltVal val="0"/>
                                          </p:val>
                                        </p:tav>
                                        <p:tav tm="100000">
                                          <p:val>
                                            <p:strVal val="#ppt_w"/>
                                          </p:val>
                                        </p:tav>
                                      </p:tavLst>
                                    </p:anim>
                                    <p:anim calcmode="lin" valueType="num">
                                      <p:cBhvr>
                                        <p:cTn id="29" dur="750" fill="hold"/>
                                        <p:tgtEl>
                                          <p:spTgt spid="18"/>
                                        </p:tgtEl>
                                        <p:attrNameLst>
                                          <p:attrName>ppt_h</p:attrName>
                                        </p:attrNameLst>
                                      </p:cBhvr>
                                      <p:tavLst>
                                        <p:tav tm="0">
                                          <p:val>
                                            <p:fltVal val="0"/>
                                          </p:val>
                                        </p:tav>
                                        <p:tav tm="100000">
                                          <p:val>
                                            <p:strVal val="#ppt_h"/>
                                          </p:val>
                                        </p:tav>
                                      </p:tavLst>
                                    </p:anim>
                                    <p:animEffect transition="in" filter="fade">
                                      <p:cBhvr>
                                        <p:cTn id="30" dur="750"/>
                                        <p:tgtEl>
                                          <p:spTgt spid="18"/>
                                        </p:tgtEl>
                                      </p:cBhvr>
                                    </p:animEffect>
                                    <p:anim calcmode="lin" valueType="num">
                                      <p:cBhvr>
                                        <p:cTn id="31" dur="750" fill="hold"/>
                                        <p:tgtEl>
                                          <p:spTgt spid="18"/>
                                        </p:tgtEl>
                                        <p:attrNameLst>
                                          <p:attrName>ppt_x</p:attrName>
                                        </p:attrNameLst>
                                      </p:cBhvr>
                                      <p:tavLst>
                                        <p:tav tm="0">
                                          <p:val>
                                            <p:fltVal val="0.5"/>
                                          </p:val>
                                        </p:tav>
                                        <p:tav tm="100000">
                                          <p:val>
                                            <p:strVal val="#ppt_x"/>
                                          </p:val>
                                        </p:tav>
                                      </p:tavLst>
                                    </p:anim>
                                    <p:anim calcmode="lin" valueType="num">
                                      <p:cBhvr>
                                        <p:cTn id="32" dur="750" fill="hold"/>
                                        <p:tgtEl>
                                          <p:spTgt spid="18"/>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fltVal val="0.5"/>
                                          </p:val>
                                        </p:tav>
                                        <p:tav tm="100000">
                                          <p:val>
                                            <p:strVal val="#ppt_x"/>
                                          </p:val>
                                        </p:tav>
                                      </p:tavLst>
                                    </p:anim>
                                    <p:anim calcmode="lin" valueType="num">
                                      <p:cBhvr>
                                        <p:cTn id="39" dur="1000" fill="hold"/>
                                        <p:tgtEl>
                                          <p:spTgt spid="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9" grpId="0" animBg="1"/>
      <p:bldP spid="18" grpId="0" animBg="1"/>
      <p:bldP spid="17"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879B7A5-EDB8-420C-8323-AF4F46891B4A}"/>
              </a:ext>
            </a:extLst>
          </p:cNvPr>
          <p:cNvSpPr>
            <a:spLocks noGrp="1"/>
          </p:cNvSpPr>
          <p:nvPr>
            <p:ph type="pic" sz="quarter" idx="10" hasCustomPrompt="1"/>
          </p:nvPr>
        </p:nvSpPr>
        <p:spPr>
          <a:xfrm>
            <a:off x="245808" y="221226"/>
            <a:ext cx="2808017" cy="3207774"/>
          </a:xfrm>
          <a:custGeom>
            <a:avLst/>
            <a:gdLst>
              <a:gd name="connsiteX0" fmla="*/ 43243 w 2808017"/>
              <a:gd name="connsiteY0" fmla="*/ 0 h 3207774"/>
              <a:gd name="connsiteX1" fmla="*/ 2764774 w 2808017"/>
              <a:gd name="connsiteY1" fmla="*/ 0 h 3207774"/>
              <a:gd name="connsiteX2" fmla="*/ 2808017 w 2808017"/>
              <a:gd name="connsiteY2" fmla="*/ 43243 h 3207774"/>
              <a:gd name="connsiteX3" fmla="*/ 2808017 w 2808017"/>
              <a:gd name="connsiteY3" fmla="*/ 3164531 h 3207774"/>
              <a:gd name="connsiteX4" fmla="*/ 2764774 w 2808017"/>
              <a:gd name="connsiteY4" fmla="*/ 3207774 h 3207774"/>
              <a:gd name="connsiteX5" fmla="*/ 43243 w 2808017"/>
              <a:gd name="connsiteY5" fmla="*/ 3207774 h 3207774"/>
              <a:gd name="connsiteX6" fmla="*/ 0 w 2808017"/>
              <a:gd name="connsiteY6" fmla="*/ 3164531 h 3207774"/>
              <a:gd name="connsiteX7" fmla="*/ 0 w 2808017"/>
              <a:gd name="connsiteY7" fmla="*/ 43243 h 3207774"/>
              <a:gd name="connsiteX8" fmla="*/ 43243 w 2808017"/>
              <a:gd name="connsiteY8" fmla="*/ 0 h 32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8017" h="3207774">
                <a:moveTo>
                  <a:pt x="43243" y="0"/>
                </a:moveTo>
                <a:lnTo>
                  <a:pt x="2764774" y="0"/>
                </a:lnTo>
                <a:cubicBezTo>
                  <a:pt x="2788656" y="0"/>
                  <a:pt x="2808017" y="19361"/>
                  <a:pt x="2808017" y="43243"/>
                </a:cubicBezTo>
                <a:lnTo>
                  <a:pt x="2808017" y="3164531"/>
                </a:lnTo>
                <a:cubicBezTo>
                  <a:pt x="2808017" y="3188413"/>
                  <a:pt x="2788656" y="3207774"/>
                  <a:pt x="2764774" y="3207774"/>
                </a:cubicBezTo>
                <a:lnTo>
                  <a:pt x="43243" y="3207774"/>
                </a:lnTo>
                <a:cubicBezTo>
                  <a:pt x="19361" y="3207774"/>
                  <a:pt x="0" y="3188413"/>
                  <a:pt x="0" y="3164531"/>
                </a:cubicBezTo>
                <a:lnTo>
                  <a:pt x="0" y="43243"/>
                </a:lnTo>
                <a:cubicBezTo>
                  <a:pt x="0" y="19361"/>
                  <a:pt x="19361" y="0"/>
                  <a:pt x="43243"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1" name="Picture Placeholder 10">
            <a:extLst>
              <a:ext uri="{FF2B5EF4-FFF2-40B4-BE49-F238E27FC236}">
                <a16:creationId xmlns:a16="http://schemas.microsoft.com/office/drawing/2014/main" id="{D6D15BEE-C52C-45D8-A7C1-201BF56C8A27}"/>
              </a:ext>
            </a:extLst>
          </p:cNvPr>
          <p:cNvSpPr>
            <a:spLocks noGrp="1"/>
          </p:cNvSpPr>
          <p:nvPr>
            <p:ph type="pic" sz="quarter" idx="11" hasCustomPrompt="1"/>
          </p:nvPr>
        </p:nvSpPr>
        <p:spPr>
          <a:xfrm>
            <a:off x="3170905" y="221226"/>
            <a:ext cx="2808017" cy="3207774"/>
          </a:xfrm>
          <a:custGeom>
            <a:avLst/>
            <a:gdLst>
              <a:gd name="connsiteX0" fmla="*/ 43243 w 2808017"/>
              <a:gd name="connsiteY0" fmla="*/ 0 h 3207774"/>
              <a:gd name="connsiteX1" fmla="*/ 2764774 w 2808017"/>
              <a:gd name="connsiteY1" fmla="*/ 0 h 3207774"/>
              <a:gd name="connsiteX2" fmla="*/ 2808017 w 2808017"/>
              <a:gd name="connsiteY2" fmla="*/ 43243 h 3207774"/>
              <a:gd name="connsiteX3" fmla="*/ 2808017 w 2808017"/>
              <a:gd name="connsiteY3" fmla="*/ 3164531 h 3207774"/>
              <a:gd name="connsiteX4" fmla="*/ 2764774 w 2808017"/>
              <a:gd name="connsiteY4" fmla="*/ 3207774 h 3207774"/>
              <a:gd name="connsiteX5" fmla="*/ 43243 w 2808017"/>
              <a:gd name="connsiteY5" fmla="*/ 3207774 h 3207774"/>
              <a:gd name="connsiteX6" fmla="*/ 0 w 2808017"/>
              <a:gd name="connsiteY6" fmla="*/ 3164531 h 3207774"/>
              <a:gd name="connsiteX7" fmla="*/ 0 w 2808017"/>
              <a:gd name="connsiteY7" fmla="*/ 43243 h 3207774"/>
              <a:gd name="connsiteX8" fmla="*/ 43243 w 2808017"/>
              <a:gd name="connsiteY8" fmla="*/ 0 h 32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8017" h="3207774">
                <a:moveTo>
                  <a:pt x="43243" y="0"/>
                </a:moveTo>
                <a:lnTo>
                  <a:pt x="2764774" y="0"/>
                </a:lnTo>
                <a:cubicBezTo>
                  <a:pt x="2788656" y="0"/>
                  <a:pt x="2808017" y="19361"/>
                  <a:pt x="2808017" y="43243"/>
                </a:cubicBezTo>
                <a:lnTo>
                  <a:pt x="2808017" y="3164531"/>
                </a:lnTo>
                <a:cubicBezTo>
                  <a:pt x="2808017" y="3188413"/>
                  <a:pt x="2788656" y="3207774"/>
                  <a:pt x="2764774" y="3207774"/>
                </a:cubicBezTo>
                <a:lnTo>
                  <a:pt x="43243" y="3207774"/>
                </a:lnTo>
                <a:cubicBezTo>
                  <a:pt x="19361" y="3207774"/>
                  <a:pt x="0" y="3188413"/>
                  <a:pt x="0" y="3164531"/>
                </a:cubicBezTo>
                <a:lnTo>
                  <a:pt x="0" y="43243"/>
                </a:lnTo>
                <a:cubicBezTo>
                  <a:pt x="0" y="19361"/>
                  <a:pt x="19361" y="0"/>
                  <a:pt x="43243"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2" name="Picture Placeholder 11">
            <a:extLst>
              <a:ext uri="{FF2B5EF4-FFF2-40B4-BE49-F238E27FC236}">
                <a16:creationId xmlns:a16="http://schemas.microsoft.com/office/drawing/2014/main" id="{A13555FB-74C0-4CB5-B555-AA3FBF46383E}"/>
              </a:ext>
            </a:extLst>
          </p:cNvPr>
          <p:cNvSpPr>
            <a:spLocks noGrp="1"/>
          </p:cNvSpPr>
          <p:nvPr>
            <p:ph type="pic" sz="quarter" idx="12" hasCustomPrompt="1"/>
          </p:nvPr>
        </p:nvSpPr>
        <p:spPr>
          <a:xfrm>
            <a:off x="6096001" y="3429000"/>
            <a:ext cx="5850194" cy="3207774"/>
          </a:xfrm>
          <a:custGeom>
            <a:avLst/>
            <a:gdLst>
              <a:gd name="connsiteX0" fmla="*/ 49400 w 5850194"/>
              <a:gd name="connsiteY0" fmla="*/ 0 h 3207774"/>
              <a:gd name="connsiteX1" fmla="*/ 5800794 w 5850194"/>
              <a:gd name="connsiteY1" fmla="*/ 0 h 3207774"/>
              <a:gd name="connsiteX2" fmla="*/ 5850194 w 5850194"/>
              <a:gd name="connsiteY2" fmla="*/ 49400 h 3207774"/>
              <a:gd name="connsiteX3" fmla="*/ 5850194 w 5850194"/>
              <a:gd name="connsiteY3" fmla="*/ 3158374 h 3207774"/>
              <a:gd name="connsiteX4" fmla="*/ 5800794 w 5850194"/>
              <a:gd name="connsiteY4" fmla="*/ 3207774 h 3207774"/>
              <a:gd name="connsiteX5" fmla="*/ 49400 w 5850194"/>
              <a:gd name="connsiteY5" fmla="*/ 3207774 h 3207774"/>
              <a:gd name="connsiteX6" fmla="*/ 0 w 5850194"/>
              <a:gd name="connsiteY6" fmla="*/ 3158374 h 3207774"/>
              <a:gd name="connsiteX7" fmla="*/ 0 w 5850194"/>
              <a:gd name="connsiteY7" fmla="*/ 49400 h 3207774"/>
              <a:gd name="connsiteX8" fmla="*/ 49400 w 5850194"/>
              <a:gd name="connsiteY8" fmla="*/ 0 h 320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50194" h="3207774">
                <a:moveTo>
                  <a:pt x="49400" y="0"/>
                </a:moveTo>
                <a:lnTo>
                  <a:pt x="5800794" y="0"/>
                </a:lnTo>
                <a:cubicBezTo>
                  <a:pt x="5828077" y="0"/>
                  <a:pt x="5850194" y="22117"/>
                  <a:pt x="5850194" y="49400"/>
                </a:cubicBezTo>
                <a:lnTo>
                  <a:pt x="5850194" y="3158374"/>
                </a:lnTo>
                <a:cubicBezTo>
                  <a:pt x="5850194" y="3185657"/>
                  <a:pt x="5828077" y="3207774"/>
                  <a:pt x="5800794" y="3207774"/>
                </a:cubicBezTo>
                <a:lnTo>
                  <a:pt x="49400" y="3207774"/>
                </a:lnTo>
                <a:cubicBezTo>
                  <a:pt x="22117" y="3207774"/>
                  <a:pt x="0" y="3185657"/>
                  <a:pt x="0" y="3158374"/>
                </a:cubicBezTo>
                <a:lnTo>
                  <a:pt x="0" y="49400"/>
                </a:lnTo>
                <a:cubicBezTo>
                  <a:pt x="0" y="22117"/>
                  <a:pt x="22117" y="0"/>
                  <a:pt x="49400"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7125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7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1+#ppt_w/2"/>
                                          </p:val>
                                        </p:tav>
                                        <p:tav tm="100000">
                                          <p:val>
                                            <p:strVal val="#ppt_x"/>
                                          </p:val>
                                        </p:tav>
                                      </p:tavLst>
                                    </p:anim>
                                    <p:anim calcmode="lin" valueType="num">
                                      <p:cBhvr additive="base">
                                        <p:cTn id="16"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rgbClr val="EEF3F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1689160"/>
          </a:xfrm>
          <a:prstGeom prst="rect">
            <a:avLst/>
          </a:prstGeom>
          <a:gradFill flip="none" rotWithShape="1">
            <a:gsLst>
              <a:gs pos="0">
                <a:schemeClr val="accent3"/>
              </a:gs>
              <a:gs pos="100000">
                <a:schemeClr val="accent1">
                  <a:lumMod val="100000"/>
                </a:schemeClr>
              </a:gs>
            </a:gsLst>
            <a:lin ang="2700000" scaled="1"/>
            <a:tileRect/>
          </a:gradFill>
          <a:ln>
            <a:noFill/>
          </a:ln>
          <a:effectLst>
            <a:outerShdw blurRad="368300" dist="88900" dir="5400000" sx="96000" sy="96000" algn="t"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9737F12-F024-44D5-943B-D4800BB9A40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dirty="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5" name="Group 4">
            <a:extLst>
              <a:ext uri="{FF2B5EF4-FFF2-40B4-BE49-F238E27FC236}">
                <a16:creationId xmlns:a16="http://schemas.microsoft.com/office/drawing/2014/main" id="{D1CE811D-25FE-4C3B-8FA7-50A50338F22B}"/>
              </a:ext>
            </a:extLst>
          </p:cNvPr>
          <p:cNvGrpSpPr/>
          <p:nvPr userDrawn="1"/>
        </p:nvGrpSpPr>
        <p:grpSpPr>
          <a:xfrm rot="5400000">
            <a:off x="11675183" y="651894"/>
            <a:ext cx="194792" cy="70989"/>
            <a:chOff x="384609" y="288810"/>
            <a:chExt cx="283286" cy="103239"/>
          </a:xfrm>
          <a:solidFill>
            <a:schemeClr val="bg1"/>
          </a:solidFill>
        </p:grpSpPr>
        <p:sp>
          <p:nvSpPr>
            <p:cNvPr id="6" name="Oval 5">
              <a:extLst>
                <a:ext uri="{FF2B5EF4-FFF2-40B4-BE49-F238E27FC236}">
                  <a16:creationId xmlns:a16="http://schemas.microsoft.com/office/drawing/2014/main" id="{D8B93DAF-1595-4302-8887-ED26B0A03572}"/>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D65665C-08B5-44B2-908D-F0CD3151F735}"/>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8C13D010-A722-4F13-AA17-5F18D53383E7}"/>
              </a:ext>
            </a:extLst>
          </p:cNvPr>
          <p:cNvGrpSpPr/>
          <p:nvPr userDrawn="1"/>
        </p:nvGrpSpPr>
        <p:grpSpPr>
          <a:xfrm>
            <a:off x="284356" y="300486"/>
            <a:ext cx="469009" cy="444795"/>
            <a:chOff x="1636700" y="2361281"/>
            <a:chExt cx="2251688" cy="2135438"/>
          </a:xfrm>
        </p:grpSpPr>
        <p:sp>
          <p:nvSpPr>
            <p:cNvPr id="9" name="Oval 8">
              <a:extLst>
                <a:ext uri="{FF2B5EF4-FFF2-40B4-BE49-F238E27FC236}">
                  <a16:creationId xmlns:a16="http://schemas.microsoft.com/office/drawing/2014/main" id="{33C29474-6B64-48E4-A1E5-3E536576B07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0" name="Freeform: Shape 9">
              <a:extLst>
                <a:ext uri="{FF2B5EF4-FFF2-40B4-BE49-F238E27FC236}">
                  <a16:creationId xmlns:a16="http://schemas.microsoft.com/office/drawing/2014/main" id="{A43AD724-7AD0-4710-BD9D-429127955E13}"/>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1" name="Oval 10">
              <a:extLst>
                <a:ext uri="{FF2B5EF4-FFF2-40B4-BE49-F238E27FC236}">
                  <a16:creationId xmlns:a16="http://schemas.microsoft.com/office/drawing/2014/main" id="{BB974996-36A9-4B58-9C5D-0854E23718A9}"/>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grpSp>
    </p:spTree>
    <p:extLst>
      <p:ext uri="{BB962C8B-B14F-4D97-AF65-F5344CB8AC3E}">
        <p14:creationId xmlns:p14="http://schemas.microsoft.com/office/powerpoint/2010/main" val="4441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50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rgbClr val="EEF3F7"/>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6E95E5B-5084-41CF-8BBF-1D7FAB454DE3}"/>
              </a:ext>
            </a:extLst>
          </p:cNvPr>
          <p:cNvSpPr>
            <a:spLocks noGrp="1"/>
          </p:cNvSpPr>
          <p:nvPr>
            <p:ph type="pic" sz="quarter" idx="10" hasCustomPrompt="1"/>
          </p:nvPr>
        </p:nvSpPr>
        <p:spPr>
          <a:xfrm>
            <a:off x="1" y="0"/>
            <a:ext cx="3557585" cy="6858000"/>
          </a:xfrm>
          <a:custGeom>
            <a:avLst/>
            <a:gdLst>
              <a:gd name="connsiteX0" fmla="*/ 0 w 3557585"/>
              <a:gd name="connsiteY0" fmla="*/ 0 h 6858000"/>
              <a:gd name="connsiteX1" fmla="*/ 3557585 w 3557585"/>
              <a:gd name="connsiteY1" fmla="*/ 0 h 6858000"/>
              <a:gd name="connsiteX2" fmla="*/ 3557585 w 3557585"/>
              <a:gd name="connsiteY2" fmla="*/ 6858000 h 6858000"/>
              <a:gd name="connsiteX3" fmla="*/ 0 w 355758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57585" h="6858000">
                <a:moveTo>
                  <a:pt x="0" y="0"/>
                </a:moveTo>
                <a:lnTo>
                  <a:pt x="3557585" y="0"/>
                </a:lnTo>
                <a:lnTo>
                  <a:pt x="3557585" y="6858000"/>
                </a:lnTo>
                <a:lnTo>
                  <a:pt x="0" y="6858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68561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7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64DFD9-016E-41AC-9A27-856E887C62CA}"/>
              </a:ext>
            </a:extLst>
          </p:cNvPr>
          <p:cNvSpPr/>
          <p:nvPr userDrawn="1"/>
        </p:nvSpPr>
        <p:spPr>
          <a:xfrm>
            <a:off x="0" y="0"/>
            <a:ext cx="12192000" cy="874643"/>
          </a:xfrm>
          <a:prstGeom prst="rect">
            <a:avLst/>
          </a:prstGeom>
          <a:gradFill>
            <a:gsLst>
              <a:gs pos="0">
                <a:schemeClr val="accent3"/>
              </a:gs>
              <a:gs pos="85000">
                <a:schemeClr val="accent1"/>
              </a:gs>
            </a:gsLst>
            <a:path path="circle">
              <a:fillToRect l="100000" t="100000"/>
            </a:path>
          </a:gradFill>
          <a:ln>
            <a:noFill/>
          </a:ln>
          <a:effectLst>
            <a:outerShdw blurRad="368300" dist="88900" dir="5400000" sx="96000" sy="96000" algn="t"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9737F12-F024-44D5-943B-D4800BB9A40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dirty="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5" name="Group 4">
            <a:extLst>
              <a:ext uri="{FF2B5EF4-FFF2-40B4-BE49-F238E27FC236}">
                <a16:creationId xmlns:a16="http://schemas.microsoft.com/office/drawing/2014/main" id="{D1CE811D-25FE-4C3B-8FA7-50A50338F22B}"/>
              </a:ext>
            </a:extLst>
          </p:cNvPr>
          <p:cNvGrpSpPr/>
          <p:nvPr userDrawn="1"/>
        </p:nvGrpSpPr>
        <p:grpSpPr>
          <a:xfrm rot="5400000">
            <a:off x="11675183" y="651894"/>
            <a:ext cx="194792" cy="70989"/>
            <a:chOff x="384609" y="288810"/>
            <a:chExt cx="283286" cy="103239"/>
          </a:xfrm>
          <a:solidFill>
            <a:schemeClr val="bg1"/>
          </a:solidFill>
        </p:grpSpPr>
        <p:sp>
          <p:nvSpPr>
            <p:cNvPr id="6" name="Oval 5">
              <a:extLst>
                <a:ext uri="{FF2B5EF4-FFF2-40B4-BE49-F238E27FC236}">
                  <a16:creationId xmlns:a16="http://schemas.microsoft.com/office/drawing/2014/main" id="{D8B93DAF-1595-4302-8887-ED26B0A03572}"/>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AD65665C-08B5-44B2-908D-F0CD3151F735}"/>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8C13D010-A722-4F13-AA17-5F18D53383E7}"/>
              </a:ext>
            </a:extLst>
          </p:cNvPr>
          <p:cNvGrpSpPr/>
          <p:nvPr userDrawn="1"/>
        </p:nvGrpSpPr>
        <p:grpSpPr>
          <a:xfrm>
            <a:off x="284356" y="488700"/>
            <a:ext cx="129932" cy="68359"/>
            <a:chOff x="1636700" y="3264905"/>
            <a:chExt cx="623796" cy="328190"/>
          </a:xfrm>
        </p:grpSpPr>
        <p:sp>
          <p:nvSpPr>
            <p:cNvPr id="9" name="Oval 8">
              <a:extLst>
                <a:ext uri="{FF2B5EF4-FFF2-40B4-BE49-F238E27FC236}">
                  <a16:creationId xmlns:a16="http://schemas.microsoft.com/office/drawing/2014/main" id="{33C29474-6B64-48E4-A1E5-3E536576B071}"/>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1" name="Oval 10">
              <a:extLst>
                <a:ext uri="{FF2B5EF4-FFF2-40B4-BE49-F238E27FC236}">
                  <a16:creationId xmlns:a16="http://schemas.microsoft.com/office/drawing/2014/main" id="{BB974996-36A9-4B58-9C5D-0854E23718A9}"/>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grpSp>
      <p:sp>
        <p:nvSpPr>
          <p:cNvPr id="2" name="Title 1">
            <a:extLst>
              <a:ext uri="{FF2B5EF4-FFF2-40B4-BE49-F238E27FC236}">
                <a16:creationId xmlns:a16="http://schemas.microsoft.com/office/drawing/2014/main" id="{C8CE0194-AEBD-44D6-B966-A08AAFF0716B}"/>
              </a:ext>
            </a:extLst>
          </p:cNvPr>
          <p:cNvSpPr>
            <a:spLocks noGrp="1"/>
          </p:cNvSpPr>
          <p:nvPr>
            <p:ph type="title"/>
          </p:nvPr>
        </p:nvSpPr>
        <p:spPr>
          <a:xfrm>
            <a:off x="434866" y="100086"/>
            <a:ext cx="11212180" cy="680670"/>
          </a:xfrm>
          <a:prstGeom prst="rect">
            <a:avLst/>
          </a:prstGeom>
        </p:spPr>
        <p:txBody>
          <a:bodyPr/>
          <a:lstStyle>
            <a:lvl1pPr>
              <a:defRPr>
                <a:solidFill>
                  <a:schemeClr val="bg1"/>
                </a:solidFill>
              </a:defRPr>
            </a:lvl1pPr>
          </a:lstStyle>
          <a:p>
            <a:r>
              <a:rPr lang="en-US" dirty="0"/>
              <a:t>Click to edit Master title style</a:t>
            </a:r>
          </a:p>
        </p:txBody>
      </p:sp>
      <p:pic>
        <p:nvPicPr>
          <p:cNvPr id="12" name="Picture 11">
            <a:extLst>
              <a:ext uri="{FF2B5EF4-FFF2-40B4-BE49-F238E27FC236}">
                <a16:creationId xmlns:a16="http://schemas.microsoft.com/office/drawing/2014/main" id="{82C4730E-C31E-42B7-8F66-921C680AD1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6451" y="6622437"/>
            <a:ext cx="1273497" cy="128822"/>
          </a:xfrm>
          <a:prstGeom prst="rect">
            <a:avLst/>
          </a:prstGeom>
        </p:spPr>
      </p:pic>
    </p:spTree>
    <p:extLst>
      <p:ext uri="{BB962C8B-B14F-4D97-AF65-F5344CB8AC3E}">
        <p14:creationId xmlns:p14="http://schemas.microsoft.com/office/powerpoint/2010/main" val="31634951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95292C2-C518-41A6-B426-35C1F3932931}"/>
              </a:ext>
            </a:extLst>
          </p:cNvPr>
          <p:cNvSpPr/>
          <p:nvPr userDrawn="1"/>
        </p:nvSpPr>
        <p:spPr>
          <a:xfrm flipV="1">
            <a:off x="5912893" y="-1"/>
            <a:ext cx="6279107" cy="6279107"/>
          </a:xfrm>
          <a:custGeom>
            <a:avLst/>
            <a:gdLst>
              <a:gd name="connsiteX0" fmla="*/ 510966 w 510966"/>
              <a:gd name="connsiteY0" fmla="*/ 0 h 510966"/>
              <a:gd name="connsiteX1" fmla="*/ 510966 w 510966"/>
              <a:gd name="connsiteY1" fmla="*/ 510966 h 510966"/>
              <a:gd name="connsiteX2" fmla="*/ 0 w 510966"/>
              <a:gd name="connsiteY2" fmla="*/ 510966 h 510966"/>
              <a:gd name="connsiteX3" fmla="*/ 510966 w 510966"/>
              <a:gd name="connsiteY3" fmla="*/ 0 h 510966"/>
            </a:gdLst>
            <a:ahLst/>
            <a:cxnLst>
              <a:cxn ang="0">
                <a:pos x="connsiteX0" y="connsiteY0"/>
              </a:cxn>
              <a:cxn ang="0">
                <a:pos x="connsiteX1" y="connsiteY1"/>
              </a:cxn>
              <a:cxn ang="0">
                <a:pos x="connsiteX2" y="connsiteY2"/>
              </a:cxn>
              <a:cxn ang="0">
                <a:pos x="connsiteX3" y="connsiteY3"/>
              </a:cxn>
            </a:cxnLst>
            <a:rect l="l" t="t" r="r" b="b"/>
            <a:pathLst>
              <a:path w="510966" h="510966">
                <a:moveTo>
                  <a:pt x="510966" y="0"/>
                </a:moveTo>
                <a:lnTo>
                  <a:pt x="510966" y="510966"/>
                </a:lnTo>
                <a:lnTo>
                  <a:pt x="0" y="510966"/>
                </a:lnTo>
                <a:cubicBezTo>
                  <a:pt x="0" y="228767"/>
                  <a:pt x="228767" y="0"/>
                  <a:pt x="510966" y="0"/>
                </a:cubicBez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B7343B56-DB65-4FA0-A34F-82BF686F06A9}"/>
              </a:ext>
            </a:extLst>
          </p:cNvPr>
          <p:cNvSpPr/>
          <p:nvPr userDrawn="1"/>
        </p:nvSpPr>
        <p:spPr>
          <a:xfrm flipV="1">
            <a:off x="8099760" y="-1"/>
            <a:ext cx="4092240" cy="4092240"/>
          </a:xfrm>
          <a:custGeom>
            <a:avLst/>
            <a:gdLst>
              <a:gd name="connsiteX0" fmla="*/ 510966 w 510966"/>
              <a:gd name="connsiteY0" fmla="*/ 0 h 510966"/>
              <a:gd name="connsiteX1" fmla="*/ 510966 w 510966"/>
              <a:gd name="connsiteY1" fmla="*/ 510966 h 510966"/>
              <a:gd name="connsiteX2" fmla="*/ 0 w 510966"/>
              <a:gd name="connsiteY2" fmla="*/ 510966 h 510966"/>
              <a:gd name="connsiteX3" fmla="*/ 510966 w 510966"/>
              <a:gd name="connsiteY3" fmla="*/ 0 h 510966"/>
            </a:gdLst>
            <a:ahLst/>
            <a:cxnLst>
              <a:cxn ang="0">
                <a:pos x="connsiteX0" y="connsiteY0"/>
              </a:cxn>
              <a:cxn ang="0">
                <a:pos x="connsiteX1" y="connsiteY1"/>
              </a:cxn>
              <a:cxn ang="0">
                <a:pos x="connsiteX2" y="connsiteY2"/>
              </a:cxn>
              <a:cxn ang="0">
                <a:pos x="connsiteX3" y="connsiteY3"/>
              </a:cxn>
            </a:cxnLst>
            <a:rect l="l" t="t" r="r" b="b"/>
            <a:pathLst>
              <a:path w="510966" h="510966">
                <a:moveTo>
                  <a:pt x="510966" y="0"/>
                </a:moveTo>
                <a:lnTo>
                  <a:pt x="510966" y="510966"/>
                </a:lnTo>
                <a:lnTo>
                  <a:pt x="0" y="510966"/>
                </a:lnTo>
                <a:cubicBezTo>
                  <a:pt x="0" y="228767"/>
                  <a:pt x="228767" y="0"/>
                  <a:pt x="510966" y="0"/>
                </a:cubicBezTo>
                <a:close/>
              </a:path>
            </a:pathLst>
          </a:custGeom>
          <a:gradFill>
            <a:gsLst>
              <a:gs pos="0">
                <a:schemeClr val="accent4"/>
              </a:gs>
              <a:gs pos="85000">
                <a:schemeClr val="accent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09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605B7E2-35E0-40E9-B22A-08D50A9621B2}"/>
              </a:ext>
            </a:extLst>
          </p:cNvPr>
          <p:cNvSpPr>
            <a:spLocks noGrp="1"/>
          </p:cNvSpPr>
          <p:nvPr>
            <p:ph type="pic" sz="quarter" idx="10" hasCustomPrompt="1"/>
          </p:nvPr>
        </p:nvSpPr>
        <p:spPr>
          <a:xfrm>
            <a:off x="1986116" y="1736668"/>
            <a:ext cx="8219768" cy="2890684"/>
          </a:xfrm>
          <a:custGeom>
            <a:avLst/>
            <a:gdLst>
              <a:gd name="connsiteX0" fmla="*/ 1445342 w 8219768"/>
              <a:gd name="connsiteY0" fmla="*/ 0 h 2890684"/>
              <a:gd name="connsiteX1" fmla="*/ 6774426 w 8219768"/>
              <a:gd name="connsiteY1" fmla="*/ 0 h 2890684"/>
              <a:gd name="connsiteX2" fmla="*/ 8219768 w 8219768"/>
              <a:gd name="connsiteY2" fmla="*/ 1445342 h 2890684"/>
              <a:gd name="connsiteX3" fmla="*/ 6774426 w 8219768"/>
              <a:gd name="connsiteY3" fmla="*/ 2890684 h 2890684"/>
              <a:gd name="connsiteX4" fmla="*/ 1445342 w 8219768"/>
              <a:gd name="connsiteY4" fmla="*/ 2890684 h 2890684"/>
              <a:gd name="connsiteX5" fmla="*/ 0 w 8219768"/>
              <a:gd name="connsiteY5" fmla="*/ 1445342 h 2890684"/>
              <a:gd name="connsiteX6" fmla="*/ 1445342 w 8219768"/>
              <a:gd name="connsiteY6" fmla="*/ 0 h 289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9768" h="2890684">
                <a:moveTo>
                  <a:pt x="1445342" y="0"/>
                </a:moveTo>
                <a:lnTo>
                  <a:pt x="6774426" y="0"/>
                </a:lnTo>
                <a:cubicBezTo>
                  <a:pt x="7572666" y="0"/>
                  <a:pt x="8219768" y="647102"/>
                  <a:pt x="8219768" y="1445342"/>
                </a:cubicBezTo>
                <a:cubicBezTo>
                  <a:pt x="8219768" y="2243582"/>
                  <a:pt x="7572666" y="2890684"/>
                  <a:pt x="6774426" y="2890684"/>
                </a:cubicBezTo>
                <a:lnTo>
                  <a:pt x="1445342" y="2890684"/>
                </a:lnTo>
                <a:cubicBezTo>
                  <a:pt x="647102" y="2890684"/>
                  <a:pt x="0" y="2243582"/>
                  <a:pt x="0" y="1445342"/>
                </a:cubicBezTo>
                <a:cubicBezTo>
                  <a:pt x="0" y="647102"/>
                  <a:pt x="647102" y="0"/>
                  <a:pt x="1445342" y="0"/>
                </a:cubicBezTo>
                <a:close/>
              </a:path>
            </a:pathLst>
          </a:custGeom>
          <a:solidFill>
            <a:schemeClr val="bg1">
              <a:lumMod val="95000"/>
              <a:alpha val="25000"/>
            </a:schemeClr>
          </a:solidFill>
          <a:effectLst>
            <a:outerShdw blurRad="1244600" dist="749300" dir="5400000" sx="77000" sy="77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5490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E3CCA63-2B2F-4EA2-B480-E345060AAA1D}"/>
              </a:ext>
            </a:extLst>
          </p:cNvPr>
          <p:cNvSpPr>
            <a:spLocks noGrp="1"/>
          </p:cNvSpPr>
          <p:nvPr>
            <p:ph type="pic" sz="quarter" idx="10" hasCustomPrompt="1"/>
          </p:nvPr>
        </p:nvSpPr>
        <p:spPr>
          <a:xfrm>
            <a:off x="2209800" y="0"/>
            <a:ext cx="8534400" cy="6858000"/>
          </a:xfrm>
          <a:custGeom>
            <a:avLst/>
            <a:gdLst>
              <a:gd name="connsiteX0" fmla="*/ 0 w 8534400"/>
              <a:gd name="connsiteY0" fmla="*/ 0 h 6858000"/>
              <a:gd name="connsiteX1" fmla="*/ 8534400 w 8534400"/>
              <a:gd name="connsiteY1" fmla="*/ 0 h 6858000"/>
              <a:gd name="connsiteX2" fmla="*/ 8534400 w 8534400"/>
              <a:gd name="connsiteY2" fmla="*/ 6858000 h 6858000"/>
              <a:gd name="connsiteX3" fmla="*/ 0 w 8534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34400" h="6858000">
                <a:moveTo>
                  <a:pt x="0" y="0"/>
                </a:moveTo>
                <a:lnTo>
                  <a:pt x="8534400" y="0"/>
                </a:lnTo>
                <a:lnTo>
                  <a:pt x="8534400" y="6858000"/>
                </a:lnTo>
                <a:lnTo>
                  <a:pt x="0" y="6858000"/>
                </a:lnTo>
                <a:close/>
              </a:path>
            </a:pathLst>
          </a:custGeom>
          <a:noFill/>
          <a:effectLst>
            <a:outerShdw blurRad="1104900" dist="825500" dir="5400000" sx="83000" sy="83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54111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ABC0B6-C0D4-45CC-8B78-2461282A7933}"/>
              </a:ext>
            </a:extLst>
          </p:cNvPr>
          <p:cNvPicPr>
            <a:picLocks noChangeAspect="1"/>
          </p:cNvPicPr>
          <p:nvPr userDrawn="1"/>
        </p:nvPicPr>
        <p:blipFill>
          <a:blip r:embed="rId2"/>
          <a:stretch>
            <a:fillRect/>
          </a:stretch>
        </p:blipFill>
        <p:spPr>
          <a:xfrm>
            <a:off x="3579942" y="1288282"/>
            <a:ext cx="5661704" cy="4530166"/>
          </a:xfrm>
          <a:prstGeom prst="rect">
            <a:avLst/>
          </a:prstGeom>
        </p:spPr>
      </p:pic>
      <p:sp>
        <p:nvSpPr>
          <p:cNvPr id="3" name="Picture Placeholder 6">
            <a:extLst>
              <a:ext uri="{FF2B5EF4-FFF2-40B4-BE49-F238E27FC236}">
                <a16:creationId xmlns:a16="http://schemas.microsoft.com/office/drawing/2014/main" id="{4555207F-5C45-490B-B2FA-0D641AD29BA9}"/>
              </a:ext>
            </a:extLst>
          </p:cNvPr>
          <p:cNvSpPr>
            <a:spLocks noGrp="1"/>
          </p:cNvSpPr>
          <p:nvPr>
            <p:ph type="pic" sz="quarter" idx="12"/>
          </p:nvPr>
        </p:nvSpPr>
        <p:spPr>
          <a:xfrm>
            <a:off x="4137598" y="667553"/>
            <a:ext cx="4560270" cy="2550262"/>
          </a:xfrm>
          <a:custGeom>
            <a:avLst/>
            <a:gdLst>
              <a:gd name="connsiteX0" fmla="*/ 0 w 7105650"/>
              <a:gd name="connsiteY0" fmla="*/ 0 h 4030980"/>
              <a:gd name="connsiteX1" fmla="*/ 7105650 w 7105650"/>
              <a:gd name="connsiteY1" fmla="*/ 0 h 4030980"/>
              <a:gd name="connsiteX2" fmla="*/ 7105650 w 7105650"/>
              <a:gd name="connsiteY2" fmla="*/ 4030980 h 4030980"/>
              <a:gd name="connsiteX3" fmla="*/ 0 w 7105650"/>
              <a:gd name="connsiteY3" fmla="*/ 4030980 h 4030980"/>
              <a:gd name="connsiteX4" fmla="*/ 0 w 7105650"/>
              <a:gd name="connsiteY4" fmla="*/ 0 h 4030980"/>
              <a:gd name="connsiteX0" fmla="*/ 30480 w 7136130"/>
              <a:gd name="connsiteY0" fmla="*/ 0 h 4069080"/>
              <a:gd name="connsiteX1" fmla="*/ 7136130 w 7136130"/>
              <a:gd name="connsiteY1" fmla="*/ 0 h 4069080"/>
              <a:gd name="connsiteX2" fmla="*/ 7136130 w 7136130"/>
              <a:gd name="connsiteY2" fmla="*/ 4030980 h 4069080"/>
              <a:gd name="connsiteX3" fmla="*/ 0 w 7136130"/>
              <a:gd name="connsiteY3" fmla="*/ 4069080 h 4069080"/>
              <a:gd name="connsiteX4" fmla="*/ 30480 w 7136130"/>
              <a:gd name="connsiteY4" fmla="*/ 0 h 4069080"/>
              <a:gd name="connsiteX0" fmla="*/ 60960 w 7166610"/>
              <a:gd name="connsiteY0" fmla="*/ 0 h 4069080"/>
              <a:gd name="connsiteX1" fmla="*/ 7166610 w 7166610"/>
              <a:gd name="connsiteY1" fmla="*/ 0 h 4069080"/>
              <a:gd name="connsiteX2" fmla="*/ 7166610 w 7166610"/>
              <a:gd name="connsiteY2" fmla="*/ 4030980 h 4069080"/>
              <a:gd name="connsiteX3" fmla="*/ 0 w 7166610"/>
              <a:gd name="connsiteY3" fmla="*/ 4069080 h 4069080"/>
              <a:gd name="connsiteX4" fmla="*/ 60960 w 7166610"/>
              <a:gd name="connsiteY4" fmla="*/ 0 h 4069080"/>
              <a:gd name="connsiteX0" fmla="*/ 30480 w 7166610"/>
              <a:gd name="connsiteY0" fmla="*/ 0 h 4084320"/>
              <a:gd name="connsiteX1" fmla="*/ 7166610 w 7166610"/>
              <a:gd name="connsiteY1" fmla="*/ 15240 h 4084320"/>
              <a:gd name="connsiteX2" fmla="*/ 7166610 w 7166610"/>
              <a:gd name="connsiteY2" fmla="*/ 4046220 h 4084320"/>
              <a:gd name="connsiteX3" fmla="*/ 0 w 7166610"/>
              <a:gd name="connsiteY3" fmla="*/ 4084320 h 4084320"/>
              <a:gd name="connsiteX4" fmla="*/ 30480 w 7166610"/>
              <a:gd name="connsiteY4" fmla="*/ 0 h 4084320"/>
              <a:gd name="connsiteX0" fmla="*/ 60960 w 7166610"/>
              <a:gd name="connsiteY0" fmla="*/ 0 h 4099560"/>
              <a:gd name="connsiteX1" fmla="*/ 7166610 w 7166610"/>
              <a:gd name="connsiteY1" fmla="*/ 30480 h 4099560"/>
              <a:gd name="connsiteX2" fmla="*/ 7166610 w 7166610"/>
              <a:gd name="connsiteY2" fmla="*/ 4061460 h 4099560"/>
              <a:gd name="connsiteX3" fmla="*/ 0 w 7166610"/>
              <a:gd name="connsiteY3" fmla="*/ 4099560 h 4099560"/>
              <a:gd name="connsiteX4" fmla="*/ 60960 w 7166610"/>
              <a:gd name="connsiteY4" fmla="*/ 0 h 4099560"/>
              <a:gd name="connsiteX0" fmla="*/ 68580 w 7166610"/>
              <a:gd name="connsiteY0" fmla="*/ 0 h 4122420"/>
              <a:gd name="connsiteX1" fmla="*/ 7166610 w 7166610"/>
              <a:gd name="connsiteY1" fmla="*/ 53340 h 4122420"/>
              <a:gd name="connsiteX2" fmla="*/ 7166610 w 7166610"/>
              <a:gd name="connsiteY2" fmla="*/ 4084320 h 4122420"/>
              <a:gd name="connsiteX3" fmla="*/ 0 w 7166610"/>
              <a:gd name="connsiteY3" fmla="*/ 4122420 h 4122420"/>
              <a:gd name="connsiteX4" fmla="*/ 68580 w 7166610"/>
              <a:gd name="connsiteY4" fmla="*/ 0 h 4122420"/>
              <a:gd name="connsiteX0" fmla="*/ 68580 w 7166610"/>
              <a:gd name="connsiteY0" fmla="*/ 0 h 4145280"/>
              <a:gd name="connsiteX1" fmla="*/ 7166610 w 7166610"/>
              <a:gd name="connsiteY1" fmla="*/ 76200 h 4145280"/>
              <a:gd name="connsiteX2" fmla="*/ 7166610 w 7166610"/>
              <a:gd name="connsiteY2" fmla="*/ 4107180 h 4145280"/>
              <a:gd name="connsiteX3" fmla="*/ 0 w 7166610"/>
              <a:gd name="connsiteY3" fmla="*/ 4145280 h 4145280"/>
              <a:gd name="connsiteX4" fmla="*/ 68580 w 7166610"/>
              <a:gd name="connsiteY4" fmla="*/ 0 h 4145280"/>
              <a:gd name="connsiteX0" fmla="*/ 45720 w 7166610"/>
              <a:gd name="connsiteY0" fmla="*/ 0 h 4168140"/>
              <a:gd name="connsiteX1" fmla="*/ 7166610 w 7166610"/>
              <a:gd name="connsiteY1" fmla="*/ 99060 h 4168140"/>
              <a:gd name="connsiteX2" fmla="*/ 7166610 w 7166610"/>
              <a:gd name="connsiteY2" fmla="*/ 4130040 h 4168140"/>
              <a:gd name="connsiteX3" fmla="*/ 0 w 7166610"/>
              <a:gd name="connsiteY3" fmla="*/ 4168140 h 4168140"/>
              <a:gd name="connsiteX4" fmla="*/ 45720 w 7166610"/>
              <a:gd name="connsiteY4" fmla="*/ 0 h 4168140"/>
              <a:gd name="connsiteX0" fmla="*/ 83820 w 7166610"/>
              <a:gd name="connsiteY0" fmla="*/ 0 h 4145280"/>
              <a:gd name="connsiteX1" fmla="*/ 7166610 w 7166610"/>
              <a:gd name="connsiteY1" fmla="*/ 76200 h 4145280"/>
              <a:gd name="connsiteX2" fmla="*/ 7166610 w 7166610"/>
              <a:gd name="connsiteY2" fmla="*/ 4107180 h 4145280"/>
              <a:gd name="connsiteX3" fmla="*/ 0 w 7166610"/>
              <a:gd name="connsiteY3" fmla="*/ 4145280 h 4145280"/>
              <a:gd name="connsiteX4" fmla="*/ 83820 w 7166610"/>
              <a:gd name="connsiteY4" fmla="*/ 0 h 4145280"/>
              <a:gd name="connsiteX0" fmla="*/ 60960 w 7166610"/>
              <a:gd name="connsiteY0" fmla="*/ 0 h 4152900"/>
              <a:gd name="connsiteX1" fmla="*/ 7166610 w 7166610"/>
              <a:gd name="connsiteY1" fmla="*/ 83820 h 4152900"/>
              <a:gd name="connsiteX2" fmla="*/ 7166610 w 7166610"/>
              <a:gd name="connsiteY2" fmla="*/ 4114800 h 4152900"/>
              <a:gd name="connsiteX3" fmla="*/ 0 w 7166610"/>
              <a:gd name="connsiteY3" fmla="*/ 4152900 h 4152900"/>
              <a:gd name="connsiteX4" fmla="*/ 60960 w 7166610"/>
              <a:gd name="connsiteY4" fmla="*/ 0 h 4152900"/>
              <a:gd name="connsiteX0" fmla="*/ 76200 w 7166610"/>
              <a:gd name="connsiteY0" fmla="*/ 0 h 4114800"/>
              <a:gd name="connsiteX1" fmla="*/ 7166610 w 7166610"/>
              <a:gd name="connsiteY1" fmla="*/ 45720 h 4114800"/>
              <a:gd name="connsiteX2" fmla="*/ 7166610 w 7166610"/>
              <a:gd name="connsiteY2" fmla="*/ 4076700 h 4114800"/>
              <a:gd name="connsiteX3" fmla="*/ 0 w 7166610"/>
              <a:gd name="connsiteY3" fmla="*/ 4114800 h 4114800"/>
              <a:gd name="connsiteX4" fmla="*/ 76200 w 7166610"/>
              <a:gd name="connsiteY4" fmla="*/ 0 h 4114800"/>
              <a:gd name="connsiteX0" fmla="*/ 76200 w 7174230"/>
              <a:gd name="connsiteY0" fmla="*/ 0 h 4114800"/>
              <a:gd name="connsiteX1" fmla="*/ 7174230 w 7174230"/>
              <a:gd name="connsiteY1" fmla="*/ 15240 h 4114800"/>
              <a:gd name="connsiteX2" fmla="*/ 7166610 w 7174230"/>
              <a:gd name="connsiteY2" fmla="*/ 4076700 h 4114800"/>
              <a:gd name="connsiteX3" fmla="*/ 0 w 7174230"/>
              <a:gd name="connsiteY3" fmla="*/ 4114800 h 4114800"/>
              <a:gd name="connsiteX4" fmla="*/ 76200 w 7174230"/>
              <a:gd name="connsiteY4" fmla="*/ 0 h 4114800"/>
              <a:gd name="connsiteX0" fmla="*/ 76200 w 7174230"/>
              <a:gd name="connsiteY0" fmla="*/ 7620 h 4122420"/>
              <a:gd name="connsiteX1" fmla="*/ 7174230 w 7174230"/>
              <a:gd name="connsiteY1" fmla="*/ 0 h 4122420"/>
              <a:gd name="connsiteX2" fmla="*/ 7166610 w 7174230"/>
              <a:gd name="connsiteY2" fmla="*/ 4084320 h 4122420"/>
              <a:gd name="connsiteX3" fmla="*/ 0 w 7174230"/>
              <a:gd name="connsiteY3" fmla="*/ 4122420 h 4122420"/>
              <a:gd name="connsiteX4" fmla="*/ 76200 w 7174230"/>
              <a:gd name="connsiteY4" fmla="*/ 7620 h 4122420"/>
              <a:gd name="connsiteX0" fmla="*/ 76200 w 7166610"/>
              <a:gd name="connsiteY0" fmla="*/ 15240 h 4130040"/>
              <a:gd name="connsiteX1" fmla="*/ 7151370 w 7166610"/>
              <a:gd name="connsiteY1" fmla="*/ 0 h 4130040"/>
              <a:gd name="connsiteX2" fmla="*/ 7166610 w 7166610"/>
              <a:gd name="connsiteY2" fmla="*/ 4091940 h 4130040"/>
              <a:gd name="connsiteX3" fmla="*/ 0 w 7166610"/>
              <a:gd name="connsiteY3" fmla="*/ 4130040 h 4130040"/>
              <a:gd name="connsiteX4" fmla="*/ 76200 w 7166610"/>
              <a:gd name="connsiteY4" fmla="*/ 15240 h 4130040"/>
              <a:gd name="connsiteX0" fmla="*/ 76200 w 7280910"/>
              <a:gd name="connsiteY0" fmla="*/ 15240 h 4130040"/>
              <a:gd name="connsiteX1" fmla="*/ 7151370 w 7280910"/>
              <a:gd name="connsiteY1" fmla="*/ 0 h 4130040"/>
              <a:gd name="connsiteX2" fmla="*/ 7280910 w 7280910"/>
              <a:gd name="connsiteY2" fmla="*/ 4091940 h 4130040"/>
              <a:gd name="connsiteX3" fmla="*/ 0 w 7280910"/>
              <a:gd name="connsiteY3" fmla="*/ 4130040 h 4130040"/>
              <a:gd name="connsiteX4" fmla="*/ 76200 w 7280910"/>
              <a:gd name="connsiteY4" fmla="*/ 15240 h 4130040"/>
              <a:gd name="connsiteX0" fmla="*/ 76200 w 7296150"/>
              <a:gd name="connsiteY0" fmla="*/ 15240 h 4130040"/>
              <a:gd name="connsiteX1" fmla="*/ 7151370 w 7296150"/>
              <a:gd name="connsiteY1" fmla="*/ 0 h 4130040"/>
              <a:gd name="connsiteX2" fmla="*/ 7296150 w 7296150"/>
              <a:gd name="connsiteY2" fmla="*/ 4091940 h 4130040"/>
              <a:gd name="connsiteX3" fmla="*/ 0 w 7296150"/>
              <a:gd name="connsiteY3" fmla="*/ 4130040 h 4130040"/>
              <a:gd name="connsiteX4" fmla="*/ 76200 w 7296150"/>
              <a:gd name="connsiteY4" fmla="*/ 15240 h 4130040"/>
              <a:gd name="connsiteX0" fmla="*/ 91440 w 7311390"/>
              <a:gd name="connsiteY0" fmla="*/ 15240 h 4130040"/>
              <a:gd name="connsiteX1" fmla="*/ 7166610 w 7311390"/>
              <a:gd name="connsiteY1" fmla="*/ 0 h 4130040"/>
              <a:gd name="connsiteX2" fmla="*/ 7311390 w 7311390"/>
              <a:gd name="connsiteY2" fmla="*/ 4091940 h 4130040"/>
              <a:gd name="connsiteX3" fmla="*/ 0 w 7311390"/>
              <a:gd name="connsiteY3" fmla="*/ 4130040 h 4130040"/>
              <a:gd name="connsiteX4" fmla="*/ 91440 w 7311390"/>
              <a:gd name="connsiteY4" fmla="*/ 15240 h 4130040"/>
              <a:gd name="connsiteX0" fmla="*/ 99060 w 7319010"/>
              <a:gd name="connsiteY0" fmla="*/ 15240 h 4130040"/>
              <a:gd name="connsiteX1" fmla="*/ 7174230 w 7319010"/>
              <a:gd name="connsiteY1" fmla="*/ 0 h 4130040"/>
              <a:gd name="connsiteX2" fmla="*/ 7319010 w 7319010"/>
              <a:gd name="connsiteY2" fmla="*/ 4091940 h 4130040"/>
              <a:gd name="connsiteX3" fmla="*/ 0 w 7319010"/>
              <a:gd name="connsiteY3" fmla="*/ 4130040 h 4130040"/>
              <a:gd name="connsiteX4" fmla="*/ 99060 w 7319010"/>
              <a:gd name="connsiteY4" fmla="*/ 15240 h 4130040"/>
              <a:gd name="connsiteX0" fmla="*/ 68580 w 7319010"/>
              <a:gd name="connsiteY0" fmla="*/ 15240 h 4130040"/>
              <a:gd name="connsiteX1" fmla="*/ 7174230 w 7319010"/>
              <a:gd name="connsiteY1" fmla="*/ 0 h 4130040"/>
              <a:gd name="connsiteX2" fmla="*/ 7319010 w 7319010"/>
              <a:gd name="connsiteY2" fmla="*/ 4091940 h 4130040"/>
              <a:gd name="connsiteX3" fmla="*/ 0 w 7319010"/>
              <a:gd name="connsiteY3" fmla="*/ 4130040 h 4130040"/>
              <a:gd name="connsiteX4" fmla="*/ 68580 w 7319010"/>
              <a:gd name="connsiteY4" fmla="*/ 15240 h 4130040"/>
              <a:gd name="connsiteX0" fmla="*/ 91440 w 7319010"/>
              <a:gd name="connsiteY0" fmla="*/ 15240 h 4130040"/>
              <a:gd name="connsiteX1" fmla="*/ 7174230 w 7319010"/>
              <a:gd name="connsiteY1" fmla="*/ 0 h 4130040"/>
              <a:gd name="connsiteX2" fmla="*/ 7319010 w 7319010"/>
              <a:gd name="connsiteY2" fmla="*/ 4091940 h 4130040"/>
              <a:gd name="connsiteX3" fmla="*/ 0 w 7319010"/>
              <a:gd name="connsiteY3" fmla="*/ 4130040 h 4130040"/>
              <a:gd name="connsiteX4" fmla="*/ 91440 w 7319010"/>
              <a:gd name="connsiteY4" fmla="*/ 15240 h 4130040"/>
              <a:gd name="connsiteX0" fmla="*/ 129540 w 7319010"/>
              <a:gd name="connsiteY0" fmla="*/ 0 h 4137660"/>
              <a:gd name="connsiteX1" fmla="*/ 7174230 w 7319010"/>
              <a:gd name="connsiteY1" fmla="*/ 7620 h 4137660"/>
              <a:gd name="connsiteX2" fmla="*/ 7319010 w 7319010"/>
              <a:gd name="connsiteY2" fmla="*/ 4099560 h 4137660"/>
              <a:gd name="connsiteX3" fmla="*/ 0 w 7319010"/>
              <a:gd name="connsiteY3" fmla="*/ 4137660 h 4137660"/>
              <a:gd name="connsiteX4" fmla="*/ 129540 w 7319010"/>
              <a:gd name="connsiteY4" fmla="*/ 0 h 4137660"/>
              <a:gd name="connsiteX0" fmla="*/ 106680 w 7319010"/>
              <a:gd name="connsiteY0" fmla="*/ 0 h 4130040"/>
              <a:gd name="connsiteX1" fmla="*/ 7174230 w 7319010"/>
              <a:gd name="connsiteY1" fmla="*/ 0 h 4130040"/>
              <a:gd name="connsiteX2" fmla="*/ 7319010 w 7319010"/>
              <a:gd name="connsiteY2" fmla="*/ 4091940 h 4130040"/>
              <a:gd name="connsiteX3" fmla="*/ 0 w 7319010"/>
              <a:gd name="connsiteY3" fmla="*/ 4130040 h 4130040"/>
              <a:gd name="connsiteX4" fmla="*/ 106680 w 7319010"/>
              <a:gd name="connsiteY4" fmla="*/ 0 h 4130040"/>
              <a:gd name="connsiteX0" fmla="*/ 99060 w 7319010"/>
              <a:gd name="connsiteY0" fmla="*/ 0 h 4130040"/>
              <a:gd name="connsiteX1" fmla="*/ 7174230 w 7319010"/>
              <a:gd name="connsiteY1" fmla="*/ 0 h 4130040"/>
              <a:gd name="connsiteX2" fmla="*/ 7319010 w 7319010"/>
              <a:gd name="connsiteY2" fmla="*/ 4091940 h 4130040"/>
              <a:gd name="connsiteX3" fmla="*/ 0 w 7319010"/>
              <a:gd name="connsiteY3" fmla="*/ 4130040 h 4130040"/>
              <a:gd name="connsiteX4" fmla="*/ 99060 w 7319010"/>
              <a:gd name="connsiteY4" fmla="*/ 0 h 4130040"/>
              <a:gd name="connsiteX0" fmla="*/ 10021 w 7229971"/>
              <a:gd name="connsiteY0" fmla="*/ 0 h 4130040"/>
              <a:gd name="connsiteX1" fmla="*/ 7085191 w 7229971"/>
              <a:gd name="connsiteY1" fmla="*/ 0 h 4130040"/>
              <a:gd name="connsiteX2" fmla="*/ 7229971 w 7229971"/>
              <a:gd name="connsiteY2" fmla="*/ 4091940 h 4130040"/>
              <a:gd name="connsiteX3" fmla="*/ 0 w 7229971"/>
              <a:gd name="connsiteY3" fmla="*/ 4130040 h 4130040"/>
              <a:gd name="connsiteX4" fmla="*/ 10021 w 7229971"/>
              <a:gd name="connsiteY4" fmla="*/ 0 h 4130040"/>
              <a:gd name="connsiteX0" fmla="*/ 97 w 7220047"/>
              <a:gd name="connsiteY0" fmla="*/ 0 h 4120147"/>
              <a:gd name="connsiteX1" fmla="*/ 7075267 w 7220047"/>
              <a:gd name="connsiteY1" fmla="*/ 0 h 4120147"/>
              <a:gd name="connsiteX2" fmla="*/ 7220047 w 7220047"/>
              <a:gd name="connsiteY2" fmla="*/ 4091940 h 4120147"/>
              <a:gd name="connsiteX3" fmla="*/ 79115 w 7220047"/>
              <a:gd name="connsiteY3" fmla="*/ 4120147 h 4120147"/>
              <a:gd name="connsiteX4" fmla="*/ 97 w 7220047"/>
              <a:gd name="connsiteY4" fmla="*/ 0 h 4120147"/>
              <a:gd name="connsiteX0" fmla="*/ 50 w 7220000"/>
              <a:gd name="connsiteY0" fmla="*/ 0 h 4091940"/>
              <a:gd name="connsiteX1" fmla="*/ 7075220 w 7220000"/>
              <a:gd name="connsiteY1" fmla="*/ 0 h 4091940"/>
              <a:gd name="connsiteX2" fmla="*/ 7220000 w 7220000"/>
              <a:gd name="connsiteY2" fmla="*/ 4091940 h 4091940"/>
              <a:gd name="connsiteX3" fmla="*/ 158213 w 7220000"/>
              <a:gd name="connsiteY3" fmla="*/ 4041001 h 4091940"/>
              <a:gd name="connsiteX4" fmla="*/ 50 w 7220000"/>
              <a:gd name="connsiteY4" fmla="*/ 0 h 4091940"/>
              <a:gd name="connsiteX0" fmla="*/ 44 w 7219994"/>
              <a:gd name="connsiteY0" fmla="*/ 0 h 4091940"/>
              <a:gd name="connsiteX1" fmla="*/ 7075214 w 7219994"/>
              <a:gd name="connsiteY1" fmla="*/ 0 h 4091940"/>
              <a:gd name="connsiteX2" fmla="*/ 7219994 w 7219994"/>
              <a:gd name="connsiteY2" fmla="*/ 4091940 h 4091940"/>
              <a:gd name="connsiteX3" fmla="*/ 187887 w 7219994"/>
              <a:gd name="connsiteY3" fmla="*/ 3981642 h 4091940"/>
              <a:gd name="connsiteX4" fmla="*/ 44 w 7219994"/>
              <a:gd name="connsiteY4" fmla="*/ 0 h 4091940"/>
              <a:gd name="connsiteX0" fmla="*/ 38 w 7219988"/>
              <a:gd name="connsiteY0" fmla="*/ 0 h 4091940"/>
              <a:gd name="connsiteX1" fmla="*/ 7075208 w 7219988"/>
              <a:gd name="connsiteY1" fmla="*/ 0 h 4091940"/>
              <a:gd name="connsiteX2" fmla="*/ 7219988 w 7219988"/>
              <a:gd name="connsiteY2" fmla="*/ 4091940 h 4091940"/>
              <a:gd name="connsiteX3" fmla="*/ 217561 w 7219988"/>
              <a:gd name="connsiteY3" fmla="*/ 3932176 h 4091940"/>
              <a:gd name="connsiteX4" fmla="*/ 38 w 7219988"/>
              <a:gd name="connsiteY4" fmla="*/ 0 h 4091940"/>
              <a:gd name="connsiteX0" fmla="*/ 33 w 7219983"/>
              <a:gd name="connsiteY0" fmla="*/ 0 h 4091940"/>
              <a:gd name="connsiteX1" fmla="*/ 7075203 w 7219983"/>
              <a:gd name="connsiteY1" fmla="*/ 0 h 4091940"/>
              <a:gd name="connsiteX2" fmla="*/ 7219983 w 7219983"/>
              <a:gd name="connsiteY2" fmla="*/ 4091940 h 4091940"/>
              <a:gd name="connsiteX3" fmla="*/ 237342 w 7219983"/>
              <a:gd name="connsiteY3" fmla="*/ 3961856 h 4091940"/>
              <a:gd name="connsiteX4" fmla="*/ 33 w 7219983"/>
              <a:gd name="connsiteY4" fmla="*/ 0 h 4091940"/>
              <a:gd name="connsiteX0" fmla="*/ 31 w 7219981"/>
              <a:gd name="connsiteY0" fmla="*/ 0 h 4091940"/>
              <a:gd name="connsiteX1" fmla="*/ 7075201 w 7219981"/>
              <a:gd name="connsiteY1" fmla="*/ 0 h 4091940"/>
              <a:gd name="connsiteX2" fmla="*/ 7219981 w 7219981"/>
              <a:gd name="connsiteY2" fmla="*/ 4091940 h 4091940"/>
              <a:gd name="connsiteX3" fmla="*/ 267020 w 7219981"/>
              <a:gd name="connsiteY3" fmla="*/ 3981642 h 4091940"/>
              <a:gd name="connsiteX4" fmla="*/ 31 w 7219981"/>
              <a:gd name="connsiteY4" fmla="*/ 0 h 4091940"/>
              <a:gd name="connsiteX0" fmla="*/ 31 w 7219981"/>
              <a:gd name="connsiteY0" fmla="*/ 0 h 4091940"/>
              <a:gd name="connsiteX1" fmla="*/ 7075201 w 7219981"/>
              <a:gd name="connsiteY1" fmla="*/ 0 h 4091940"/>
              <a:gd name="connsiteX2" fmla="*/ 7219981 w 7219981"/>
              <a:gd name="connsiteY2" fmla="*/ 4091940 h 4091940"/>
              <a:gd name="connsiteX3" fmla="*/ 257127 w 7219981"/>
              <a:gd name="connsiteY3" fmla="*/ 3961856 h 4091940"/>
              <a:gd name="connsiteX4" fmla="*/ 31 w 7219981"/>
              <a:gd name="connsiteY4" fmla="*/ 0 h 4091940"/>
              <a:gd name="connsiteX0" fmla="*/ 31 w 7200195"/>
              <a:gd name="connsiteY0" fmla="*/ 0 h 3983115"/>
              <a:gd name="connsiteX1" fmla="*/ 7075201 w 7200195"/>
              <a:gd name="connsiteY1" fmla="*/ 0 h 3983115"/>
              <a:gd name="connsiteX2" fmla="*/ 7200195 w 7200195"/>
              <a:gd name="connsiteY2" fmla="*/ 3983115 h 3983115"/>
              <a:gd name="connsiteX3" fmla="*/ 257127 w 7200195"/>
              <a:gd name="connsiteY3" fmla="*/ 3961856 h 3983115"/>
              <a:gd name="connsiteX4" fmla="*/ 31 w 7200195"/>
              <a:gd name="connsiteY4" fmla="*/ 0 h 3983115"/>
              <a:gd name="connsiteX0" fmla="*/ 31 w 7075201"/>
              <a:gd name="connsiteY0" fmla="*/ 0 h 4012795"/>
              <a:gd name="connsiteX1" fmla="*/ 7075201 w 7075201"/>
              <a:gd name="connsiteY1" fmla="*/ 0 h 4012795"/>
              <a:gd name="connsiteX2" fmla="*/ 7041903 w 7075201"/>
              <a:gd name="connsiteY2" fmla="*/ 4012795 h 4012795"/>
              <a:gd name="connsiteX3" fmla="*/ 257127 w 7075201"/>
              <a:gd name="connsiteY3" fmla="*/ 3961856 h 4012795"/>
              <a:gd name="connsiteX4" fmla="*/ 31 w 7075201"/>
              <a:gd name="connsiteY4" fmla="*/ 0 h 4012795"/>
              <a:gd name="connsiteX0" fmla="*/ 31 w 7075201"/>
              <a:gd name="connsiteY0" fmla="*/ 0 h 4032581"/>
              <a:gd name="connsiteX1" fmla="*/ 7075201 w 7075201"/>
              <a:gd name="connsiteY1" fmla="*/ 0 h 4032581"/>
              <a:gd name="connsiteX2" fmla="*/ 6982544 w 7075201"/>
              <a:gd name="connsiteY2" fmla="*/ 4032581 h 4032581"/>
              <a:gd name="connsiteX3" fmla="*/ 257127 w 7075201"/>
              <a:gd name="connsiteY3" fmla="*/ 3961856 h 4032581"/>
              <a:gd name="connsiteX4" fmla="*/ 31 w 7075201"/>
              <a:gd name="connsiteY4" fmla="*/ 0 h 4032581"/>
              <a:gd name="connsiteX0" fmla="*/ 31 w 7075201"/>
              <a:gd name="connsiteY0" fmla="*/ 0 h 4032581"/>
              <a:gd name="connsiteX1" fmla="*/ 7075201 w 7075201"/>
              <a:gd name="connsiteY1" fmla="*/ 0 h 4032581"/>
              <a:gd name="connsiteX2" fmla="*/ 6903398 w 7075201"/>
              <a:gd name="connsiteY2" fmla="*/ 4032581 h 4032581"/>
              <a:gd name="connsiteX3" fmla="*/ 257127 w 7075201"/>
              <a:gd name="connsiteY3" fmla="*/ 3961856 h 4032581"/>
              <a:gd name="connsiteX4" fmla="*/ 31 w 7075201"/>
              <a:gd name="connsiteY4" fmla="*/ 0 h 4032581"/>
              <a:gd name="connsiteX0" fmla="*/ 31 w 7075201"/>
              <a:gd name="connsiteY0" fmla="*/ 0 h 4042474"/>
              <a:gd name="connsiteX1" fmla="*/ 7075201 w 7075201"/>
              <a:gd name="connsiteY1" fmla="*/ 0 h 4042474"/>
              <a:gd name="connsiteX2" fmla="*/ 6863826 w 7075201"/>
              <a:gd name="connsiteY2" fmla="*/ 4042474 h 4042474"/>
              <a:gd name="connsiteX3" fmla="*/ 257127 w 7075201"/>
              <a:gd name="connsiteY3" fmla="*/ 3961856 h 4042474"/>
              <a:gd name="connsiteX4" fmla="*/ 31 w 7075201"/>
              <a:gd name="connsiteY4" fmla="*/ 0 h 4042474"/>
              <a:gd name="connsiteX0" fmla="*/ 36 w 7075206"/>
              <a:gd name="connsiteY0" fmla="*/ 0 h 4042474"/>
              <a:gd name="connsiteX1" fmla="*/ 7075206 w 7075206"/>
              <a:gd name="connsiteY1" fmla="*/ 0 h 4042474"/>
              <a:gd name="connsiteX2" fmla="*/ 6863831 w 7075206"/>
              <a:gd name="connsiteY2" fmla="*/ 4042474 h 4042474"/>
              <a:gd name="connsiteX3" fmla="*/ 227453 w 7075206"/>
              <a:gd name="connsiteY3" fmla="*/ 3971749 h 4042474"/>
              <a:gd name="connsiteX4" fmla="*/ 36 w 7075206"/>
              <a:gd name="connsiteY4" fmla="*/ 0 h 4042474"/>
              <a:gd name="connsiteX0" fmla="*/ 33 w 7075203"/>
              <a:gd name="connsiteY0" fmla="*/ 0 h 4042474"/>
              <a:gd name="connsiteX1" fmla="*/ 7075203 w 7075203"/>
              <a:gd name="connsiteY1" fmla="*/ 0 h 4042474"/>
              <a:gd name="connsiteX2" fmla="*/ 6863828 w 7075203"/>
              <a:gd name="connsiteY2" fmla="*/ 4042474 h 4042474"/>
              <a:gd name="connsiteX3" fmla="*/ 247236 w 7075203"/>
              <a:gd name="connsiteY3" fmla="*/ 4001429 h 4042474"/>
              <a:gd name="connsiteX4" fmla="*/ 33 w 7075203"/>
              <a:gd name="connsiteY4" fmla="*/ 0 h 4042474"/>
              <a:gd name="connsiteX0" fmla="*/ 28 w 7114771"/>
              <a:gd name="connsiteY0" fmla="*/ 79146 h 4042474"/>
              <a:gd name="connsiteX1" fmla="*/ 7114771 w 7114771"/>
              <a:gd name="connsiteY1" fmla="*/ 0 h 4042474"/>
              <a:gd name="connsiteX2" fmla="*/ 6903396 w 7114771"/>
              <a:gd name="connsiteY2" fmla="*/ 4042474 h 4042474"/>
              <a:gd name="connsiteX3" fmla="*/ 286804 w 7114771"/>
              <a:gd name="connsiteY3" fmla="*/ 4001429 h 4042474"/>
              <a:gd name="connsiteX4" fmla="*/ 28 w 7114771"/>
              <a:gd name="connsiteY4" fmla="*/ 79146 h 4042474"/>
              <a:gd name="connsiteX0" fmla="*/ 0 w 7114743"/>
              <a:gd name="connsiteY0" fmla="*/ 79146 h 4042474"/>
              <a:gd name="connsiteX1" fmla="*/ 7114743 w 7114743"/>
              <a:gd name="connsiteY1" fmla="*/ 0 h 4042474"/>
              <a:gd name="connsiteX2" fmla="*/ 6903368 w 7114743"/>
              <a:gd name="connsiteY2" fmla="*/ 4042474 h 4042474"/>
              <a:gd name="connsiteX3" fmla="*/ 286776 w 7114743"/>
              <a:gd name="connsiteY3" fmla="*/ 4001429 h 4042474"/>
              <a:gd name="connsiteX4" fmla="*/ 0 w 7114743"/>
              <a:gd name="connsiteY4" fmla="*/ 79146 h 4042474"/>
              <a:gd name="connsiteX0" fmla="*/ 0 w 7114743"/>
              <a:gd name="connsiteY0" fmla="*/ 79146 h 4042474"/>
              <a:gd name="connsiteX1" fmla="*/ 7114743 w 7114743"/>
              <a:gd name="connsiteY1" fmla="*/ 0 h 4042474"/>
              <a:gd name="connsiteX2" fmla="*/ 6903368 w 7114743"/>
              <a:gd name="connsiteY2" fmla="*/ 4042474 h 4042474"/>
              <a:gd name="connsiteX3" fmla="*/ 286776 w 7114743"/>
              <a:gd name="connsiteY3" fmla="*/ 4001429 h 4042474"/>
              <a:gd name="connsiteX4" fmla="*/ 0 w 7114743"/>
              <a:gd name="connsiteY4" fmla="*/ 79146 h 4042474"/>
              <a:gd name="connsiteX0" fmla="*/ 0 w 7114743"/>
              <a:gd name="connsiteY0" fmla="*/ 79146 h 4042560"/>
              <a:gd name="connsiteX1" fmla="*/ 7114743 w 7114743"/>
              <a:gd name="connsiteY1" fmla="*/ 0 h 4042560"/>
              <a:gd name="connsiteX2" fmla="*/ 6903368 w 7114743"/>
              <a:gd name="connsiteY2" fmla="*/ 4042474 h 4042560"/>
              <a:gd name="connsiteX3" fmla="*/ 286776 w 7114743"/>
              <a:gd name="connsiteY3" fmla="*/ 4001429 h 4042560"/>
              <a:gd name="connsiteX4" fmla="*/ 0 w 7114743"/>
              <a:gd name="connsiteY4" fmla="*/ 79146 h 4042560"/>
              <a:gd name="connsiteX0" fmla="*/ 0 w 7114743"/>
              <a:gd name="connsiteY0" fmla="*/ 79157 h 4042543"/>
              <a:gd name="connsiteX1" fmla="*/ 7114743 w 7114743"/>
              <a:gd name="connsiteY1" fmla="*/ 11 h 4042543"/>
              <a:gd name="connsiteX2" fmla="*/ 6903368 w 7114743"/>
              <a:gd name="connsiteY2" fmla="*/ 4042485 h 4042543"/>
              <a:gd name="connsiteX3" fmla="*/ 286776 w 7114743"/>
              <a:gd name="connsiteY3" fmla="*/ 4001440 h 4042543"/>
              <a:gd name="connsiteX4" fmla="*/ 0 w 7114743"/>
              <a:gd name="connsiteY4" fmla="*/ 79157 h 4042543"/>
              <a:gd name="connsiteX0" fmla="*/ 0 w 7183996"/>
              <a:gd name="connsiteY0" fmla="*/ 0 h 3963388"/>
              <a:gd name="connsiteX1" fmla="*/ 7183996 w 7183996"/>
              <a:gd name="connsiteY1" fmla="*/ 49466 h 3963388"/>
              <a:gd name="connsiteX2" fmla="*/ 6903368 w 7183996"/>
              <a:gd name="connsiteY2" fmla="*/ 3963328 h 3963388"/>
              <a:gd name="connsiteX3" fmla="*/ 286776 w 7183996"/>
              <a:gd name="connsiteY3" fmla="*/ 3922283 h 3963388"/>
              <a:gd name="connsiteX4" fmla="*/ 0 w 7183996"/>
              <a:gd name="connsiteY4" fmla="*/ 0 h 3963388"/>
              <a:gd name="connsiteX0" fmla="*/ 0 w 7124637"/>
              <a:gd name="connsiteY0" fmla="*/ 0 h 3963388"/>
              <a:gd name="connsiteX1" fmla="*/ 7124637 w 7124637"/>
              <a:gd name="connsiteY1" fmla="*/ 69253 h 3963388"/>
              <a:gd name="connsiteX2" fmla="*/ 6903368 w 7124637"/>
              <a:gd name="connsiteY2" fmla="*/ 3963328 h 3963388"/>
              <a:gd name="connsiteX3" fmla="*/ 286776 w 7124637"/>
              <a:gd name="connsiteY3" fmla="*/ 3922283 h 3963388"/>
              <a:gd name="connsiteX4" fmla="*/ 0 w 7124637"/>
              <a:gd name="connsiteY4" fmla="*/ 0 h 3963388"/>
              <a:gd name="connsiteX0" fmla="*/ 0 w 7124637"/>
              <a:gd name="connsiteY0" fmla="*/ 0 h 3963386"/>
              <a:gd name="connsiteX1" fmla="*/ 7124637 w 7124637"/>
              <a:gd name="connsiteY1" fmla="*/ 49466 h 3963386"/>
              <a:gd name="connsiteX2" fmla="*/ 6903368 w 7124637"/>
              <a:gd name="connsiteY2" fmla="*/ 3963328 h 3963386"/>
              <a:gd name="connsiteX3" fmla="*/ 286776 w 7124637"/>
              <a:gd name="connsiteY3" fmla="*/ 3922283 h 3963386"/>
              <a:gd name="connsiteX4" fmla="*/ 0 w 7124637"/>
              <a:gd name="connsiteY4" fmla="*/ 0 h 3963386"/>
              <a:gd name="connsiteX0" fmla="*/ 0 w 7124637"/>
              <a:gd name="connsiteY0" fmla="*/ 0 h 3963388"/>
              <a:gd name="connsiteX1" fmla="*/ 7124637 w 7124637"/>
              <a:gd name="connsiteY1" fmla="*/ 49466 h 3963388"/>
              <a:gd name="connsiteX2" fmla="*/ 6903368 w 7124637"/>
              <a:gd name="connsiteY2" fmla="*/ 3963328 h 3963388"/>
              <a:gd name="connsiteX3" fmla="*/ 286776 w 7124637"/>
              <a:gd name="connsiteY3" fmla="*/ 3922283 h 3963388"/>
              <a:gd name="connsiteX4" fmla="*/ 0 w 7124637"/>
              <a:gd name="connsiteY4" fmla="*/ 0 h 3963388"/>
              <a:gd name="connsiteX0" fmla="*/ 0 w 7104851"/>
              <a:gd name="connsiteY0" fmla="*/ 9905 h 3913933"/>
              <a:gd name="connsiteX1" fmla="*/ 7104851 w 7104851"/>
              <a:gd name="connsiteY1" fmla="*/ 12 h 3913933"/>
              <a:gd name="connsiteX2" fmla="*/ 6883582 w 7104851"/>
              <a:gd name="connsiteY2" fmla="*/ 3913874 h 3913933"/>
              <a:gd name="connsiteX3" fmla="*/ 266990 w 7104851"/>
              <a:gd name="connsiteY3" fmla="*/ 3872829 h 3913933"/>
              <a:gd name="connsiteX4" fmla="*/ 0 w 7104851"/>
              <a:gd name="connsiteY4" fmla="*/ 9905 h 3913933"/>
              <a:gd name="connsiteX0" fmla="*/ 0 w 7045492"/>
              <a:gd name="connsiteY0" fmla="*/ 0 h 3943600"/>
              <a:gd name="connsiteX1" fmla="*/ 7045492 w 7045492"/>
              <a:gd name="connsiteY1" fmla="*/ 29679 h 3943600"/>
              <a:gd name="connsiteX2" fmla="*/ 6824223 w 7045492"/>
              <a:gd name="connsiteY2" fmla="*/ 3943541 h 3943600"/>
              <a:gd name="connsiteX3" fmla="*/ 207631 w 7045492"/>
              <a:gd name="connsiteY3" fmla="*/ 3902496 h 3943600"/>
              <a:gd name="connsiteX4" fmla="*/ 0 w 7045492"/>
              <a:gd name="connsiteY4" fmla="*/ 0 h 3943600"/>
              <a:gd name="connsiteX0" fmla="*/ 0 w 7075172"/>
              <a:gd name="connsiteY0" fmla="*/ 0 h 3953493"/>
              <a:gd name="connsiteX1" fmla="*/ 7075172 w 7075172"/>
              <a:gd name="connsiteY1" fmla="*/ 39572 h 3953493"/>
              <a:gd name="connsiteX2" fmla="*/ 6853903 w 7075172"/>
              <a:gd name="connsiteY2" fmla="*/ 3953434 h 3953493"/>
              <a:gd name="connsiteX3" fmla="*/ 237311 w 7075172"/>
              <a:gd name="connsiteY3" fmla="*/ 3912389 h 3953493"/>
              <a:gd name="connsiteX4" fmla="*/ 0 w 7075172"/>
              <a:gd name="connsiteY4" fmla="*/ 0 h 3953493"/>
              <a:gd name="connsiteX0" fmla="*/ 0 w 7104852"/>
              <a:gd name="connsiteY0" fmla="*/ 0 h 3973279"/>
              <a:gd name="connsiteX1" fmla="*/ 7104852 w 7104852"/>
              <a:gd name="connsiteY1" fmla="*/ 59358 h 3973279"/>
              <a:gd name="connsiteX2" fmla="*/ 6883583 w 7104852"/>
              <a:gd name="connsiteY2" fmla="*/ 3973220 h 3973279"/>
              <a:gd name="connsiteX3" fmla="*/ 266991 w 7104852"/>
              <a:gd name="connsiteY3" fmla="*/ 3932175 h 3973279"/>
              <a:gd name="connsiteX4" fmla="*/ 0 w 7104852"/>
              <a:gd name="connsiteY4" fmla="*/ 0 h 3973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4852" h="3973279">
                <a:moveTo>
                  <a:pt x="0" y="0"/>
                </a:moveTo>
                <a:lnTo>
                  <a:pt x="7104852" y="59358"/>
                </a:lnTo>
                <a:cubicBezTo>
                  <a:pt x="7083861" y="51476"/>
                  <a:pt x="6894682" y="3990995"/>
                  <a:pt x="6883583" y="3973220"/>
                </a:cubicBezTo>
                <a:lnTo>
                  <a:pt x="266991" y="3932175"/>
                </a:lnTo>
                <a:cubicBezTo>
                  <a:pt x="280224" y="3930654"/>
                  <a:pt x="16446" y="1522"/>
                  <a:pt x="0" y="0"/>
                </a:cubicBezTo>
                <a:close/>
              </a:path>
            </a:pathLst>
          </a:custGeom>
          <a:solidFill>
            <a:schemeClr val="bg1">
              <a:lumMod val="75000"/>
            </a:schemeClr>
          </a:solidFill>
          <a:scene3d>
            <a:camera prst="perspectiveBelow">
              <a:rot lat="4200000" lon="0" rev="0"/>
            </a:camera>
            <a:lightRig rig="threePt" dir="t"/>
          </a:scene3d>
        </p:spPr>
        <p:txBody>
          <a:bodyPr/>
          <a:lstStyle>
            <a:lvl1pPr marL="0" indent="0" algn="ctr">
              <a:buNone/>
              <a:defRPr sz="1600">
                <a:solidFill>
                  <a:schemeClr val="tx1">
                    <a:lumMod val="65000"/>
                    <a:lumOff val="35000"/>
                  </a:schemeClr>
                </a:solidFill>
              </a:defRPr>
            </a:lvl1pPr>
          </a:lstStyle>
          <a:p>
            <a:endParaRPr lang="id-ID"/>
          </a:p>
        </p:txBody>
      </p:sp>
      <p:sp>
        <p:nvSpPr>
          <p:cNvPr id="7" name="Picture Placeholder 6">
            <a:extLst>
              <a:ext uri="{FF2B5EF4-FFF2-40B4-BE49-F238E27FC236}">
                <a16:creationId xmlns:a16="http://schemas.microsoft.com/office/drawing/2014/main" id="{8F31FDA5-4049-4DAD-B6FC-92CE2CB83B30}"/>
              </a:ext>
            </a:extLst>
          </p:cNvPr>
          <p:cNvSpPr>
            <a:spLocks noGrp="1"/>
          </p:cNvSpPr>
          <p:nvPr>
            <p:ph type="pic" sz="quarter" idx="13" hasCustomPrompt="1"/>
          </p:nvPr>
        </p:nvSpPr>
        <p:spPr>
          <a:xfrm>
            <a:off x="6830062" y="3896240"/>
            <a:ext cx="4082912" cy="2294207"/>
          </a:xfrm>
          <a:prstGeom prst="roundRect">
            <a:avLst>
              <a:gd name="adj" fmla="val 5279"/>
            </a:avLst>
          </a:prstGeom>
          <a:solidFill>
            <a:schemeClr val="bg1">
              <a:lumMod val="95000"/>
              <a:alpha val="25000"/>
            </a:schemeClr>
          </a:solidFill>
          <a:effectLst>
            <a:outerShdw blurRad="1270000" dist="939800" dir="5400000" sx="73000" sy="73000" algn="t" rotWithShape="0">
              <a:prstClr val="black">
                <a:alpha val="40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8" name="Picture Placeholder 6">
            <a:extLst>
              <a:ext uri="{FF2B5EF4-FFF2-40B4-BE49-F238E27FC236}">
                <a16:creationId xmlns:a16="http://schemas.microsoft.com/office/drawing/2014/main" id="{B6E72999-5005-4893-A134-D8734A1D8E2C}"/>
              </a:ext>
            </a:extLst>
          </p:cNvPr>
          <p:cNvSpPr>
            <a:spLocks noGrp="1"/>
          </p:cNvSpPr>
          <p:nvPr>
            <p:ph type="pic" sz="quarter" idx="14" hasCustomPrompt="1"/>
          </p:nvPr>
        </p:nvSpPr>
        <p:spPr>
          <a:xfrm>
            <a:off x="8265571" y="2490087"/>
            <a:ext cx="3341894" cy="1877825"/>
          </a:xfrm>
          <a:prstGeom prst="roundRect">
            <a:avLst>
              <a:gd name="adj" fmla="val 5279"/>
            </a:avLst>
          </a:prstGeom>
          <a:solidFill>
            <a:schemeClr val="bg1">
              <a:lumMod val="95000"/>
              <a:alpha val="25000"/>
            </a:schemeClr>
          </a:solidFill>
          <a:effectLst>
            <a:outerShdw blurRad="1270000" dist="939800" dir="5400000" sx="73000" sy="73000" algn="t" rotWithShape="0">
              <a:prstClr val="black">
                <a:alpha val="40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13710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37" presetClass="entr" presetSubtype="0" fill="hold" grpId="0" nodeType="with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750"/>
                                        <p:tgtEl>
                                          <p:spTgt spid="7"/>
                                        </p:tgtEl>
                                      </p:cBhvr>
                                    </p:animEffect>
                                    <p:anim calcmode="lin" valueType="num">
                                      <p:cBhvr>
                                        <p:cTn id="15" dur="750" fill="hold"/>
                                        <p:tgtEl>
                                          <p:spTgt spid="7"/>
                                        </p:tgtEl>
                                        <p:attrNameLst>
                                          <p:attrName>ppt_x</p:attrName>
                                        </p:attrNameLst>
                                      </p:cBhvr>
                                      <p:tavLst>
                                        <p:tav tm="0">
                                          <p:val>
                                            <p:strVal val="#ppt_x"/>
                                          </p:val>
                                        </p:tav>
                                        <p:tav tm="100000">
                                          <p:val>
                                            <p:strVal val="#ppt_x"/>
                                          </p:val>
                                        </p:tav>
                                      </p:tavLst>
                                    </p:anim>
                                    <p:anim calcmode="lin" valueType="num">
                                      <p:cBhvr>
                                        <p:cTn id="16" dur="675" decel="100000" fill="hold"/>
                                        <p:tgtEl>
                                          <p:spTgt spid="7"/>
                                        </p:tgtEl>
                                        <p:attrNameLst>
                                          <p:attrName>ppt_y</p:attrName>
                                        </p:attrNameLst>
                                      </p:cBhvr>
                                      <p:tavLst>
                                        <p:tav tm="0">
                                          <p:val>
                                            <p:strVal val="#ppt_y+1"/>
                                          </p:val>
                                        </p:tav>
                                        <p:tav tm="100000">
                                          <p:val>
                                            <p:strVal val="#ppt_y-.03"/>
                                          </p:val>
                                        </p:tav>
                                      </p:tavLst>
                                    </p:anim>
                                    <p:anim calcmode="lin" valueType="num">
                                      <p:cBhvr>
                                        <p:cTn id="17"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18" presetID="37" presetClass="entr" presetSubtype="0" fill="hold" grpId="0" nodeType="withEffect">
                                  <p:stCondLst>
                                    <p:cond delay="1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750"/>
                                        <p:tgtEl>
                                          <p:spTgt spid="8"/>
                                        </p:tgtEl>
                                      </p:cBhvr>
                                    </p:animEffect>
                                    <p:anim calcmode="lin" valueType="num">
                                      <p:cBhvr>
                                        <p:cTn id="21" dur="750" fill="hold"/>
                                        <p:tgtEl>
                                          <p:spTgt spid="8"/>
                                        </p:tgtEl>
                                        <p:attrNameLst>
                                          <p:attrName>ppt_x</p:attrName>
                                        </p:attrNameLst>
                                      </p:cBhvr>
                                      <p:tavLst>
                                        <p:tav tm="0">
                                          <p:val>
                                            <p:strVal val="#ppt_x"/>
                                          </p:val>
                                        </p:tav>
                                        <p:tav tm="100000">
                                          <p:val>
                                            <p:strVal val="#ppt_x"/>
                                          </p:val>
                                        </p:tav>
                                      </p:tavLst>
                                    </p:anim>
                                    <p:anim calcmode="lin" valueType="num">
                                      <p:cBhvr>
                                        <p:cTn id="22" dur="675" decel="100000" fill="hold"/>
                                        <p:tgtEl>
                                          <p:spTgt spid="8"/>
                                        </p:tgtEl>
                                        <p:attrNameLst>
                                          <p:attrName>ppt_y</p:attrName>
                                        </p:attrNameLst>
                                      </p:cBhvr>
                                      <p:tavLst>
                                        <p:tav tm="0">
                                          <p:val>
                                            <p:strVal val="#ppt_y+1"/>
                                          </p:val>
                                        </p:tav>
                                        <p:tav tm="100000">
                                          <p:val>
                                            <p:strVal val="#ppt_y-.03"/>
                                          </p:val>
                                        </p:tav>
                                      </p:tavLst>
                                    </p:anim>
                                    <p:anim calcmode="lin" valueType="num">
                                      <p:cBhvr>
                                        <p:cTn id="2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4_Title Slide">
    <p:bg>
      <p:bgPr>
        <a:gradFill>
          <a:gsLst>
            <a:gs pos="0">
              <a:schemeClr val="accent4"/>
            </a:gs>
            <a:gs pos="85000">
              <a:schemeClr val="accent1"/>
            </a:gs>
          </a:gsLst>
          <a:path path="circle">
            <a:fillToRect l="100000" t="100000"/>
          </a:path>
        </a:gra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381019D-8B74-4398-8F75-5518AB0A3346}"/>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15" name="Group 14">
            <a:extLst>
              <a:ext uri="{FF2B5EF4-FFF2-40B4-BE49-F238E27FC236}">
                <a16:creationId xmlns:a16="http://schemas.microsoft.com/office/drawing/2014/main" id="{0AD89557-E7F6-49A4-BAB6-26C5D1E8597E}"/>
              </a:ext>
            </a:extLst>
          </p:cNvPr>
          <p:cNvGrpSpPr/>
          <p:nvPr userDrawn="1"/>
        </p:nvGrpSpPr>
        <p:grpSpPr>
          <a:xfrm>
            <a:off x="384609" y="6489983"/>
            <a:ext cx="778679" cy="180047"/>
            <a:chOff x="5001272" y="6417413"/>
            <a:chExt cx="778679" cy="180047"/>
          </a:xfrm>
        </p:grpSpPr>
        <p:grpSp>
          <p:nvGrpSpPr>
            <p:cNvPr id="16" name="Group 15">
              <a:extLst>
                <a:ext uri="{FF2B5EF4-FFF2-40B4-BE49-F238E27FC236}">
                  <a16:creationId xmlns:a16="http://schemas.microsoft.com/office/drawing/2014/main" id="{83922C2D-815B-4C5B-B5E5-1A57F5030B8D}"/>
                </a:ext>
              </a:extLst>
            </p:cNvPr>
            <p:cNvGrpSpPr/>
            <p:nvPr/>
          </p:nvGrpSpPr>
          <p:grpSpPr>
            <a:xfrm>
              <a:off x="5001272" y="6417413"/>
              <a:ext cx="180047" cy="180047"/>
              <a:chOff x="5001272" y="6417413"/>
              <a:chExt cx="180047" cy="180047"/>
            </a:xfrm>
          </p:grpSpPr>
          <p:sp>
            <p:nvSpPr>
              <p:cNvPr id="23" name="Oval 22">
                <a:extLst>
                  <a:ext uri="{FF2B5EF4-FFF2-40B4-BE49-F238E27FC236}">
                    <a16:creationId xmlns:a16="http://schemas.microsoft.com/office/drawing/2014/main" id="{673DCC6A-6B63-47F8-9A7E-594573418EDC}"/>
                  </a:ext>
                </a:extLst>
              </p:cNvPr>
              <p:cNvSpPr/>
              <p:nvPr/>
            </p:nvSpPr>
            <p:spPr>
              <a:xfrm>
                <a:off x="5001272"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75">
                <a:extLst>
                  <a:ext uri="{FF2B5EF4-FFF2-40B4-BE49-F238E27FC236}">
                    <a16:creationId xmlns:a16="http://schemas.microsoft.com/office/drawing/2014/main" id="{A24A336A-A8F3-4C63-9608-3F96B9CC29AB}"/>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a:effectLst/>
            </p:spPr>
            <p:txBody>
              <a:bodyPr wrap="none" lIns="34290" tIns="17145" rIns="34290" bIns="17145" anchor="ctr"/>
              <a:lstStyle/>
              <a:p>
                <a:endParaRPr lang="en-US"/>
              </a:p>
            </p:txBody>
          </p:sp>
        </p:grpSp>
        <p:grpSp>
          <p:nvGrpSpPr>
            <p:cNvPr id="17" name="Group 16">
              <a:extLst>
                <a:ext uri="{FF2B5EF4-FFF2-40B4-BE49-F238E27FC236}">
                  <a16:creationId xmlns:a16="http://schemas.microsoft.com/office/drawing/2014/main" id="{DAAA0FB0-B7FA-44E0-BE51-11ADB564E0F2}"/>
                </a:ext>
              </a:extLst>
            </p:cNvPr>
            <p:cNvGrpSpPr/>
            <p:nvPr/>
          </p:nvGrpSpPr>
          <p:grpSpPr>
            <a:xfrm>
              <a:off x="5300588" y="6417413"/>
              <a:ext cx="180047" cy="180047"/>
              <a:chOff x="5300588" y="6417413"/>
              <a:chExt cx="180047" cy="180047"/>
            </a:xfrm>
          </p:grpSpPr>
          <p:sp>
            <p:nvSpPr>
              <p:cNvPr id="21" name="Oval 20">
                <a:extLst>
                  <a:ext uri="{FF2B5EF4-FFF2-40B4-BE49-F238E27FC236}">
                    <a16:creationId xmlns:a16="http://schemas.microsoft.com/office/drawing/2014/main" id="{9A5CA6D7-B247-4D81-BEF7-FC22D1C247C9}"/>
                  </a:ext>
                </a:extLst>
              </p:cNvPr>
              <p:cNvSpPr/>
              <p:nvPr/>
            </p:nvSpPr>
            <p:spPr>
              <a:xfrm>
                <a:off x="5300588"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85">
                <a:extLst>
                  <a:ext uri="{FF2B5EF4-FFF2-40B4-BE49-F238E27FC236}">
                    <a16:creationId xmlns:a16="http://schemas.microsoft.com/office/drawing/2014/main" id="{047C3381-2149-4510-98A2-AA857144A7B4}"/>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a:effectLst/>
            </p:spPr>
            <p:txBody>
              <a:bodyPr wrap="none" lIns="34290" tIns="17145" rIns="34290" bIns="17145" anchor="ctr"/>
              <a:lstStyle/>
              <a:p>
                <a:endParaRPr lang="en-US"/>
              </a:p>
            </p:txBody>
          </p:sp>
        </p:grpSp>
        <p:grpSp>
          <p:nvGrpSpPr>
            <p:cNvPr id="18" name="Group 17">
              <a:extLst>
                <a:ext uri="{FF2B5EF4-FFF2-40B4-BE49-F238E27FC236}">
                  <a16:creationId xmlns:a16="http://schemas.microsoft.com/office/drawing/2014/main" id="{EAA2F93D-26C2-4F5A-B68E-B5D6A5E48DE4}"/>
                </a:ext>
              </a:extLst>
            </p:cNvPr>
            <p:cNvGrpSpPr/>
            <p:nvPr/>
          </p:nvGrpSpPr>
          <p:grpSpPr>
            <a:xfrm>
              <a:off x="5599904" y="6417413"/>
              <a:ext cx="180047" cy="180047"/>
              <a:chOff x="5599904" y="6417413"/>
              <a:chExt cx="180047" cy="180047"/>
            </a:xfrm>
          </p:grpSpPr>
          <p:sp>
            <p:nvSpPr>
              <p:cNvPr id="19" name="Oval 18">
                <a:extLst>
                  <a:ext uri="{FF2B5EF4-FFF2-40B4-BE49-F238E27FC236}">
                    <a16:creationId xmlns:a16="http://schemas.microsoft.com/office/drawing/2014/main" id="{A35714BB-6C49-4650-AD5E-BC7E7EA54F17}"/>
                  </a:ext>
                </a:extLst>
              </p:cNvPr>
              <p:cNvSpPr/>
              <p:nvPr/>
            </p:nvSpPr>
            <p:spPr>
              <a:xfrm>
                <a:off x="5599904"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87">
                <a:extLst>
                  <a:ext uri="{FF2B5EF4-FFF2-40B4-BE49-F238E27FC236}">
                    <a16:creationId xmlns:a16="http://schemas.microsoft.com/office/drawing/2014/main" id="{B818020A-D817-4B31-9B44-B45971A48942}"/>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a:effectLst/>
            </p:spPr>
            <p:txBody>
              <a:bodyPr wrap="none" lIns="34290" tIns="17145" rIns="34290" bIns="17145" anchor="ctr"/>
              <a:lstStyle/>
              <a:p>
                <a:endParaRPr lang="en-US"/>
              </a:p>
            </p:txBody>
          </p:sp>
        </p:grpSp>
      </p:grpSp>
      <p:grpSp>
        <p:nvGrpSpPr>
          <p:cNvPr id="25" name="Group 24">
            <a:extLst>
              <a:ext uri="{FF2B5EF4-FFF2-40B4-BE49-F238E27FC236}">
                <a16:creationId xmlns:a16="http://schemas.microsoft.com/office/drawing/2014/main" id="{D8D5C6D0-006B-481B-9C3E-D503FE3447A4}"/>
              </a:ext>
            </a:extLst>
          </p:cNvPr>
          <p:cNvGrpSpPr/>
          <p:nvPr userDrawn="1"/>
        </p:nvGrpSpPr>
        <p:grpSpPr>
          <a:xfrm rot="5400000">
            <a:off x="11675183" y="651894"/>
            <a:ext cx="194792" cy="70989"/>
            <a:chOff x="384609" y="288810"/>
            <a:chExt cx="283286" cy="103239"/>
          </a:xfrm>
          <a:solidFill>
            <a:schemeClr val="bg1"/>
          </a:solidFill>
        </p:grpSpPr>
        <p:sp>
          <p:nvSpPr>
            <p:cNvPr id="26" name="Oval 25">
              <a:extLst>
                <a:ext uri="{FF2B5EF4-FFF2-40B4-BE49-F238E27FC236}">
                  <a16:creationId xmlns:a16="http://schemas.microsoft.com/office/drawing/2014/main" id="{EAA0976F-0CFE-48A2-885F-E4FDE8424FD7}"/>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3BF9D28-55DF-49FB-8F62-D0634DDF6C47}"/>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78920BEC-4320-4730-8055-3A3D0638E1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00000">
            <a:off x="678553" y="2864396"/>
            <a:ext cx="2643905" cy="5146570"/>
          </a:xfrm>
          <a:prstGeom prst="rect">
            <a:avLst/>
          </a:prstGeom>
          <a:effectLst/>
        </p:spPr>
      </p:pic>
      <p:sp>
        <p:nvSpPr>
          <p:cNvPr id="2" name="Picture Placeholder 26">
            <a:extLst>
              <a:ext uri="{FF2B5EF4-FFF2-40B4-BE49-F238E27FC236}">
                <a16:creationId xmlns:a16="http://schemas.microsoft.com/office/drawing/2014/main" id="{6ED396BD-F2E1-4410-A67E-06A3D912BA48}"/>
              </a:ext>
            </a:extLst>
          </p:cNvPr>
          <p:cNvSpPr>
            <a:spLocks noGrp="1"/>
          </p:cNvSpPr>
          <p:nvPr>
            <p:ph type="pic" sz="quarter" idx="14" hasCustomPrompt="1"/>
          </p:nvPr>
        </p:nvSpPr>
        <p:spPr>
          <a:xfrm rot="19800000">
            <a:off x="926295" y="3094569"/>
            <a:ext cx="2148421" cy="4686224"/>
          </a:xfrm>
          <a:custGeom>
            <a:avLst/>
            <a:gdLst>
              <a:gd name="connsiteX0" fmla="*/ 175875 w 1878807"/>
              <a:gd name="connsiteY0" fmla="*/ 0 h 4098133"/>
              <a:gd name="connsiteX1" fmla="*/ 416720 w 1878807"/>
              <a:gd name="connsiteY1" fmla="*/ 0 h 4098133"/>
              <a:gd name="connsiteX2" fmla="*/ 416720 w 1878807"/>
              <a:gd name="connsiteY2" fmla="*/ 70297 h 4098133"/>
              <a:gd name="connsiteX3" fmla="*/ 496728 w 1878807"/>
              <a:gd name="connsiteY3" fmla="*/ 150632 h 4098133"/>
              <a:gd name="connsiteX4" fmla="*/ 1379699 w 1878807"/>
              <a:gd name="connsiteY4" fmla="*/ 150632 h 4098133"/>
              <a:gd name="connsiteX5" fmla="*/ 1459707 w 1878807"/>
              <a:gd name="connsiteY5" fmla="*/ 70297 h 4098133"/>
              <a:gd name="connsiteX6" fmla="*/ 1459707 w 1878807"/>
              <a:gd name="connsiteY6" fmla="*/ 0 h 4098133"/>
              <a:gd name="connsiteX7" fmla="*/ 1702932 w 1878807"/>
              <a:gd name="connsiteY7" fmla="*/ 0 h 4098133"/>
              <a:gd name="connsiteX8" fmla="*/ 1878807 w 1878807"/>
              <a:gd name="connsiteY8" fmla="*/ 176593 h 4098133"/>
              <a:gd name="connsiteX9" fmla="*/ 1878807 w 1878807"/>
              <a:gd name="connsiteY9" fmla="*/ 3921540 h 4098133"/>
              <a:gd name="connsiteX10" fmla="*/ 1702932 w 1878807"/>
              <a:gd name="connsiteY10" fmla="*/ 4098133 h 4098133"/>
              <a:gd name="connsiteX11" fmla="*/ 175875 w 1878807"/>
              <a:gd name="connsiteY11" fmla="*/ 4098133 h 4098133"/>
              <a:gd name="connsiteX12" fmla="*/ 0 w 1878807"/>
              <a:gd name="connsiteY12" fmla="*/ 3921540 h 4098133"/>
              <a:gd name="connsiteX13" fmla="*/ 0 w 1878807"/>
              <a:gd name="connsiteY13" fmla="*/ 176593 h 4098133"/>
              <a:gd name="connsiteX14" fmla="*/ 175875 w 1878807"/>
              <a:gd name="connsiteY14" fmla="*/ 0 h 409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8807" h="4098133">
                <a:moveTo>
                  <a:pt x="175875" y="0"/>
                </a:moveTo>
                <a:lnTo>
                  <a:pt x="416720" y="0"/>
                </a:lnTo>
                <a:lnTo>
                  <a:pt x="416720" y="70297"/>
                </a:lnTo>
                <a:cubicBezTo>
                  <a:pt x="416720" y="114664"/>
                  <a:pt x="452541" y="150632"/>
                  <a:pt x="496728" y="150632"/>
                </a:cubicBezTo>
                <a:lnTo>
                  <a:pt x="1379699" y="150632"/>
                </a:lnTo>
                <a:cubicBezTo>
                  <a:pt x="1423886" y="150632"/>
                  <a:pt x="1459707" y="114664"/>
                  <a:pt x="1459707" y="70297"/>
                </a:cubicBezTo>
                <a:lnTo>
                  <a:pt x="1459707" y="0"/>
                </a:lnTo>
                <a:lnTo>
                  <a:pt x="1702932" y="0"/>
                </a:lnTo>
                <a:cubicBezTo>
                  <a:pt x="1800065" y="0"/>
                  <a:pt x="1878807" y="79064"/>
                  <a:pt x="1878807" y="176593"/>
                </a:cubicBezTo>
                <a:lnTo>
                  <a:pt x="1878807" y="3921540"/>
                </a:lnTo>
                <a:cubicBezTo>
                  <a:pt x="1878807" y="4019070"/>
                  <a:pt x="1800065" y="4098133"/>
                  <a:pt x="1702932" y="4098133"/>
                </a:cubicBezTo>
                <a:lnTo>
                  <a:pt x="175875" y="4098133"/>
                </a:lnTo>
                <a:cubicBezTo>
                  <a:pt x="78742" y="4098133"/>
                  <a:pt x="0" y="4019070"/>
                  <a:pt x="0" y="3921540"/>
                </a:cubicBezTo>
                <a:lnTo>
                  <a:pt x="0" y="176593"/>
                </a:lnTo>
                <a:cubicBezTo>
                  <a:pt x="0" y="79064"/>
                  <a:pt x="78742" y="0"/>
                  <a:pt x="175875" y="0"/>
                </a:cubicBezTo>
                <a:close/>
              </a:path>
            </a:pathLst>
          </a:custGeom>
          <a:solidFill>
            <a:schemeClr val="bg1">
              <a:lumMod val="85000"/>
            </a:schemeClr>
          </a:solidFill>
        </p:spPr>
        <p:txBody>
          <a:bodyPr wrap="square" anchor="t">
            <a:noAutofit/>
          </a:bodyPr>
          <a:lstStyle>
            <a:lvl1pPr marL="0" indent="0">
              <a:buNone/>
              <a:defRPr sz="1200">
                <a:solidFill>
                  <a:schemeClr val="bg1"/>
                </a:solidFill>
              </a:defRPr>
            </a:lvl1pPr>
          </a:lstStyle>
          <a:p>
            <a:r>
              <a:rPr lang="en-US"/>
              <a:t>Image Placeholder</a:t>
            </a:r>
          </a:p>
        </p:txBody>
      </p:sp>
      <p:pic>
        <p:nvPicPr>
          <p:cNvPr id="4" name="Picture 3">
            <a:extLst>
              <a:ext uri="{FF2B5EF4-FFF2-40B4-BE49-F238E27FC236}">
                <a16:creationId xmlns:a16="http://schemas.microsoft.com/office/drawing/2014/main" id="{4CDB3DB6-39A1-4E12-9F5E-B929775928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00000">
            <a:off x="1577963" y="-928114"/>
            <a:ext cx="2643905" cy="5146570"/>
          </a:xfrm>
          <a:prstGeom prst="rect">
            <a:avLst/>
          </a:prstGeom>
          <a:effectLst/>
        </p:spPr>
      </p:pic>
      <p:sp>
        <p:nvSpPr>
          <p:cNvPr id="5" name="Picture Placeholder 26">
            <a:extLst>
              <a:ext uri="{FF2B5EF4-FFF2-40B4-BE49-F238E27FC236}">
                <a16:creationId xmlns:a16="http://schemas.microsoft.com/office/drawing/2014/main" id="{3C8F47C7-D0B0-4CB5-84CF-A09343169ACB}"/>
              </a:ext>
            </a:extLst>
          </p:cNvPr>
          <p:cNvSpPr>
            <a:spLocks noGrp="1"/>
          </p:cNvSpPr>
          <p:nvPr>
            <p:ph type="pic" sz="quarter" idx="15" hasCustomPrompt="1"/>
          </p:nvPr>
        </p:nvSpPr>
        <p:spPr>
          <a:xfrm rot="19800000">
            <a:off x="1825705" y="-697941"/>
            <a:ext cx="2148421" cy="4686224"/>
          </a:xfrm>
          <a:custGeom>
            <a:avLst/>
            <a:gdLst>
              <a:gd name="connsiteX0" fmla="*/ 175875 w 1878807"/>
              <a:gd name="connsiteY0" fmla="*/ 0 h 4098133"/>
              <a:gd name="connsiteX1" fmla="*/ 416720 w 1878807"/>
              <a:gd name="connsiteY1" fmla="*/ 0 h 4098133"/>
              <a:gd name="connsiteX2" fmla="*/ 416720 w 1878807"/>
              <a:gd name="connsiteY2" fmla="*/ 70297 h 4098133"/>
              <a:gd name="connsiteX3" fmla="*/ 496728 w 1878807"/>
              <a:gd name="connsiteY3" fmla="*/ 150632 h 4098133"/>
              <a:gd name="connsiteX4" fmla="*/ 1379699 w 1878807"/>
              <a:gd name="connsiteY4" fmla="*/ 150632 h 4098133"/>
              <a:gd name="connsiteX5" fmla="*/ 1459707 w 1878807"/>
              <a:gd name="connsiteY5" fmla="*/ 70297 h 4098133"/>
              <a:gd name="connsiteX6" fmla="*/ 1459707 w 1878807"/>
              <a:gd name="connsiteY6" fmla="*/ 0 h 4098133"/>
              <a:gd name="connsiteX7" fmla="*/ 1702932 w 1878807"/>
              <a:gd name="connsiteY7" fmla="*/ 0 h 4098133"/>
              <a:gd name="connsiteX8" fmla="*/ 1878807 w 1878807"/>
              <a:gd name="connsiteY8" fmla="*/ 176593 h 4098133"/>
              <a:gd name="connsiteX9" fmla="*/ 1878807 w 1878807"/>
              <a:gd name="connsiteY9" fmla="*/ 3921540 h 4098133"/>
              <a:gd name="connsiteX10" fmla="*/ 1702932 w 1878807"/>
              <a:gd name="connsiteY10" fmla="*/ 4098133 h 4098133"/>
              <a:gd name="connsiteX11" fmla="*/ 175875 w 1878807"/>
              <a:gd name="connsiteY11" fmla="*/ 4098133 h 4098133"/>
              <a:gd name="connsiteX12" fmla="*/ 0 w 1878807"/>
              <a:gd name="connsiteY12" fmla="*/ 3921540 h 4098133"/>
              <a:gd name="connsiteX13" fmla="*/ 0 w 1878807"/>
              <a:gd name="connsiteY13" fmla="*/ 176593 h 4098133"/>
              <a:gd name="connsiteX14" fmla="*/ 175875 w 1878807"/>
              <a:gd name="connsiteY14" fmla="*/ 0 h 409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8807" h="4098133">
                <a:moveTo>
                  <a:pt x="175875" y="0"/>
                </a:moveTo>
                <a:lnTo>
                  <a:pt x="416720" y="0"/>
                </a:lnTo>
                <a:lnTo>
                  <a:pt x="416720" y="70297"/>
                </a:lnTo>
                <a:cubicBezTo>
                  <a:pt x="416720" y="114664"/>
                  <a:pt x="452541" y="150632"/>
                  <a:pt x="496728" y="150632"/>
                </a:cubicBezTo>
                <a:lnTo>
                  <a:pt x="1379699" y="150632"/>
                </a:lnTo>
                <a:cubicBezTo>
                  <a:pt x="1423886" y="150632"/>
                  <a:pt x="1459707" y="114664"/>
                  <a:pt x="1459707" y="70297"/>
                </a:cubicBezTo>
                <a:lnTo>
                  <a:pt x="1459707" y="0"/>
                </a:lnTo>
                <a:lnTo>
                  <a:pt x="1702932" y="0"/>
                </a:lnTo>
                <a:cubicBezTo>
                  <a:pt x="1800065" y="0"/>
                  <a:pt x="1878807" y="79064"/>
                  <a:pt x="1878807" y="176593"/>
                </a:cubicBezTo>
                <a:lnTo>
                  <a:pt x="1878807" y="3921540"/>
                </a:lnTo>
                <a:cubicBezTo>
                  <a:pt x="1878807" y="4019070"/>
                  <a:pt x="1800065" y="4098133"/>
                  <a:pt x="1702932" y="4098133"/>
                </a:cubicBezTo>
                <a:lnTo>
                  <a:pt x="175875" y="4098133"/>
                </a:lnTo>
                <a:cubicBezTo>
                  <a:pt x="78742" y="4098133"/>
                  <a:pt x="0" y="4019070"/>
                  <a:pt x="0" y="3921540"/>
                </a:cubicBezTo>
                <a:lnTo>
                  <a:pt x="0" y="176593"/>
                </a:lnTo>
                <a:cubicBezTo>
                  <a:pt x="0" y="79064"/>
                  <a:pt x="78742" y="0"/>
                  <a:pt x="175875" y="0"/>
                </a:cubicBezTo>
                <a:close/>
              </a:path>
            </a:pathLst>
          </a:custGeom>
          <a:solidFill>
            <a:schemeClr val="bg1">
              <a:lumMod val="85000"/>
            </a:schemeClr>
          </a:solidFill>
        </p:spPr>
        <p:txBody>
          <a:bodyPr wrap="square" anchor="t">
            <a:noAutofit/>
          </a:bodyPr>
          <a:lstStyle>
            <a:lvl1pPr marL="0" indent="0">
              <a:buNone/>
              <a:defRPr sz="1200">
                <a:solidFill>
                  <a:schemeClr val="bg1"/>
                </a:solidFill>
              </a:defRPr>
            </a:lvl1pPr>
          </a:lstStyle>
          <a:p>
            <a:r>
              <a:rPr lang="en-US"/>
              <a:t>Image Placeholder</a:t>
            </a:r>
          </a:p>
        </p:txBody>
      </p:sp>
      <p:pic>
        <p:nvPicPr>
          <p:cNvPr id="6" name="Picture 5">
            <a:extLst>
              <a:ext uri="{FF2B5EF4-FFF2-40B4-BE49-F238E27FC236}">
                <a16:creationId xmlns:a16="http://schemas.microsoft.com/office/drawing/2014/main" id="{16B2CB73-F992-4A42-AFA1-DA1B8FD40B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00000">
            <a:off x="-1993071" y="-1636259"/>
            <a:ext cx="2643905" cy="5146570"/>
          </a:xfrm>
          <a:prstGeom prst="rect">
            <a:avLst/>
          </a:prstGeom>
          <a:effectLst/>
        </p:spPr>
      </p:pic>
      <p:sp>
        <p:nvSpPr>
          <p:cNvPr id="7" name="Picture Placeholder 26">
            <a:extLst>
              <a:ext uri="{FF2B5EF4-FFF2-40B4-BE49-F238E27FC236}">
                <a16:creationId xmlns:a16="http://schemas.microsoft.com/office/drawing/2014/main" id="{76E87650-EA1C-4A02-A20E-AE796E4BAAF8}"/>
              </a:ext>
            </a:extLst>
          </p:cNvPr>
          <p:cNvSpPr>
            <a:spLocks noGrp="1"/>
          </p:cNvSpPr>
          <p:nvPr>
            <p:ph type="pic" sz="quarter" idx="16" hasCustomPrompt="1"/>
          </p:nvPr>
        </p:nvSpPr>
        <p:spPr>
          <a:xfrm rot="19800000">
            <a:off x="-1745329" y="-1406086"/>
            <a:ext cx="2148421" cy="4686224"/>
          </a:xfrm>
          <a:custGeom>
            <a:avLst/>
            <a:gdLst>
              <a:gd name="connsiteX0" fmla="*/ 175875 w 1878807"/>
              <a:gd name="connsiteY0" fmla="*/ 0 h 4098133"/>
              <a:gd name="connsiteX1" fmla="*/ 416720 w 1878807"/>
              <a:gd name="connsiteY1" fmla="*/ 0 h 4098133"/>
              <a:gd name="connsiteX2" fmla="*/ 416720 w 1878807"/>
              <a:gd name="connsiteY2" fmla="*/ 70297 h 4098133"/>
              <a:gd name="connsiteX3" fmla="*/ 496728 w 1878807"/>
              <a:gd name="connsiteY3" fmla="*/ 150632 h 4098133"/>
              <a:gd name="connsiteX4" fmla="*/ 1379699 w 1878807"/>
              <a:gd name="connsiteY4" fmla="*/ 150632 h 4098133"/>
              <a:gd name="connsiteX5" fmla="*/ 1459707 w 1878807"/>
              <a:gd name="connsiteY5" fmla="*/ 70297 h 4098133"/>
              <a:gd name="connsiteX6" fmla="*/ 1459707 w 1878807"/>
              <a:gd name="connsiteY6" fmla="*/ 0 h 4098133"/>
              <a:gd name="connsiteX7" fmla="*/ 1702932 w 1878807"/>
              <a:gd name="connsiteY7" fmla="*/ 0 h 4098133"/>
              <a:gd name="connsiteX8" fmla="*/ 1878807 w 1878807"/>
              <a:gd name="connsiteY8" fmla="*/ 176593 h 4098133"/>
              <a:gd name="connsiteX9" fmla="*/ 1878807 w 1878807"/>
              <a:gd name="connsiteY9" fmla="*/ 3921540 h 4098133"/>
              <a:gd name="connsiteX10" fmla="*/ 1702932 w 1878807"/>
              <a:gd name="connsiteY10" fmla="*/ 4098133 h 4098133"/>
              <a:gd name="connsiteX11" fmla="*/ 175875 w 1878807"/>
              <a:gd name="connsiteY11" fmla="*/ 4098133 h 4098133"/>
              <a:gd name="connsiteX12" fmla="*/ 0 w 1878807"/>
              <a:gd name="connsiteY12" fmla="*/ 3921540 h 4098133"/>
              <a:gd name="connsiteX13" fmla="*/ 0 w 1878807"/>
              <a:gd name="connsiteY13" fmla="*/ 176593 h 4098133"/>
              <a:gd name="connsiteX14" fmla="*/ 175875 w 1878807"/>
              <a:gd name="connsiteY14" fmla="*/ 0 h 409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8807" h="4098133">
                <a:moveTo>
                  <a:pt x="175875" y="0"/>
                </a:moveTo>
                <a:lnTo>
                  <a:pt x="416720" y="0"/>
                </a:lnTo>
                <a:lnTo>
                  <a:pt x="416720" y="70297"/>
                </a:lnTo>
                <a:cubicBezTo>
                  <a:pt x="416720" y="114664"/>
                  <a:pt x="452541" y="150632"/>
                  <a:pt x="496728" y="150632"/>
                </a:cubicBezTo>
                <a:lnTo>
                  <a:pt x="1379699" y="150632"/>
                </a:lnTo>
                <a:cubicBezTo>
                  <a:pt x="1423886" y="150632"/>
                  <a:pt x="1459707" y="114664"/>
                  <a:pt x="1459707" y="70297"/>
                </a:cubicBezTo>
                <a:lnTo>
                  <a:pt x="1459707" y="0"/>
                </a:lnTo>
                <a:lnTo>
                  <a:pt x="1702932" y="0"/>
                </a:lnTo>
                <a:cubicBezTo>
                  <a:pt x="1800065" y="0"/>
                  <a:pt x="1878807" y="79064"/>
                  <a:pt x="1878807" y="176593"/>
                </a:cubicBezTo>
                <a:lnTo>
                  <a:pt x="1878807" y="3921540"/>
                </a:lnTo>
                <a:cubicBezTo>
                  <a:pt x="1878807" y="4019070"/>
                  <a:pt x="1800065" y="4098133"/>
                  <a:pt x="1702932" y="4098133"/>
                </a:cubicBezTo>
                <a:lnTo>
                  <a:pt x="175875" y="4098133"/>
                </a:lnTo>
                <a:cubicBezTo>
                  <a:pt x="78742" y="4098133"/>
                  <a:pt x="0" y="4019070"/>
                  <a:pt x="0" y="3921540"/>
                </a:cubicBezTo>
                <a:lnTo>
                  <a:pt x="0" y="176593"/>
                </a:lnTo>
                <a:cubicBezTo>
                  <a:pt x="0" y="79064"/>
                  <a:pt x="78742" y="0"/>
                  <a:pt x="175875" y="0"/>
                </a:cubicBezTo>
                <a:close/>
              </a:path>
            </a:pathLst>
          </a:custGeom>
          <a:solidFill>
            <a:schemeClr val="bg1">
              <a:lumMod val="85000"/>
            </a:schemeClr>
          </a:solidFill>
        </p:spPr>
        <p:txBody>
          <a:bodyPr wrap="square" anchor="t">
            <a:noAutofit/>
          </a:bodyPr>
          <a:lstStyle>
            <a:lvl1pPr marL="0" indent="0">
              <a:buNone/>
              <a:defRPr sz="1200">
                <a:solidFill>
                  <a:schemeClr val="bg1"/>
                </a:solidFill>
              </a:defRPr>
            </a:lvl1pPr>
          </a:lstStyle>
          <a:p>
            <a:r>
              <a:rPr lang="en-US"/>
              <a:t>Image Placeholder</a:t>
            </a:r>
          </a:p>
        </p:txBody>
      </p:sp>
      <p:pic>
        <p:nvPicPr>
          <p:cNvPr id="8" name="Picture 7">
            <a:extLst>
              <a:ext uri="{FF2B5EF4-FFF2-40B4-BE49-F238E27FC236}">
                <a16:creationId xmlns:a16="http://schemas.microsoft.com/office/drawing/2014/main" id="{B3A6FCB9-3670-4B09-9C8D-A952529F64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9800000">
            <a:off x="4194466" y="3575020"/>
            <a:ext cx="2643905" cy="5146570"/>
          </a:xfrm>
          <a:prstGeom prst="rect">
            <a:avLst/>
          </a:prstGeom>
          <a:effectLst/>
        </p:spPr>
      </p:pic>
      <p:sp>
        <p:nvSpPr>
          <p:cNvPr id="9" name="Picture Placeholder 26">
            <a:extLst>
              <a:ext uri="{FF2B5EF4-FFF2-40B4-BE49-F238E27FC236}">
                <a16:creationId xmlns:a16="http://schemas.microsoft.com/office/drawing/2014/main" id="{EC72DEAF-126B-4FBB-B054-F30F43E05D8B}"/>
              </a:ext>
            </a:extLst>
          </p:cNvPr>
          <p:cNvSpPr>
            <a:spLocks noGrp="1"/>
          </p:cNvSpPr>
          <p:nvPr>
            <p:ph type="pic" sz="quarter" idx="17" hasCustomPrompt="1"/>
          </p:nvPr>
        </p:nvSpPr>
        <p:spPr>
          <a:xfrm rot="19800000">
            <a:off x="4442208" y="3805193"/>
            <a:ext cx="2148421" cy="4686224"/>
          </a:xfrm>
          <a:custGeom>
            <a:avLst/>
            <a:gdLst>
              <a:gd name="connsiteX0" fmla="*/ 175875 w 1878807"/>
              <a:gd name="connsiteY0" fmla="*/ 0 h 4098133"/>
              <a:gd name="connsiteX1" fmla="*/ 416720 w 1878807"/>
              <a:gd name="connsiteY1" fmla="*/ 0 h 4098133"/>
              <a:gd name="connsiteX2" fmla="*/ 416720 w 1878807"/>
              <a:gd name="connsiteY2" fmla="*/ 70297 h 4098133"/>
              <a:gd name="connsiteX3" fmla="*/ 496728 w 1878807"/>
              <a:gd name="connsiteY3" fmla="*/ 150632 h 4098133"/>
              <a:gd name="connsiteX4" fmla="*/ 1379699 w 1878807"/>
              <a:gd name="connsiteY4" fmla="*/ 150632 h 4098133"/>
              <a:gd name="connsiteX5" fmla="*/ 1459707 w 1878807"/>
              <a:gd name="connsiteY5" fmla="*/ 70297 h 4098133"/>
              <a:gd name="connsiteX6" fmla="*/ 1459707 w 1878807"/>
              <a:gd name="connsiteY6" fmla="*/ 0 h 4098133"/>
              <a:gd name="connsiteX7" fmla="*/ 1702932 w 1878807"/>
              <a:gd name="connsiteY7" fmla="*/ 0 h 4098133"/>
              <a:gd name="connsiteX8" fmla="*/ 1878807 w 1878807"/>
              <a:gd name="connsiteY8" fmla="*/ 176593 h 4098133"/>
              <a:gd name="connsiteX9" fmla="*/ 1878807 w 1878807"/>
              <a:gd name="connsiteY9" fmla="*/ 3921540 h 4098133"/>
              <a:gd name="connsiteX10" fmla="*/ 1702932 w 1878807"/>
              <a:gd name="connsiteY10" fmla="*/ 4098133 h 4098133"/>
              <a:gd name="connsiteX11" fmla="*/ 175875 w 1878807"/>
              <a:gd name="connsiteY11" fmla="*/ 4098133 h 4098133"/>
              <a:gd name="connsiteX12" fmla="*/ 0 w 1878807"/>
              <a:gd name="connsiteY12" fmla="*/ 3921540 h 4098133"/>
              <a:gd name="connsiteX13" fmla="*/ 0 w 1878807"/>
              <a:gd name="connsiteY13" fmla="*/ 176593 h 4098133"/>
              <a:gd name="connsiteX14" fmla="*/ 175875 w 1878807"/>
              <a:gd name="connsiteY14" fmla="*/ 0 h 409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8807" h="4098133">
                <a:moveTo>
                  <a:pt x="175875" y="0"/>
                </a:moveTo>
                <a:lnTo>
                  <a:pt x="416720" y="0"/>
                </a:lnTo>
                <a:lnTo>
                  <a:pt x="416720" y="70297"/>
                </a:lnTo>
                <a:cubicBezTo>
                  <a:pt x="416720" y="114664"/>
                  <a:pt x="452541" y="150632"/>
                  <a:pt x="496728" y="150632"/>
                </a:cubicBezTo>
                <a:lnTo>
                  <a:pt x="1379699" y="150632"/>
                </a:lnTo>
                <a:cubicBezTo>
                  <a:pt x="1423886" y="150632"/>
                  <a:pt x="1459707" y="114664"/>
                  <a:pt x="1459707" y="70297"/>
                </a:cubicBezTo>
                <a:lnTo>
                  <a:pt x="1459707" y="0"/>
                </a:lnTo>
                <a:lnTo>
                  <a:pt x="1702932" y="0"/>
                </a:lnTo>
                <a:cubicBezTo>
                  <a:pt x="1800065" y="0"/>
                  <a:pt x="1878807" y="79064"/>
                  <a:pt x="1878807" y="176593"/>
                </a:cubicBezTo>
                <a:lnTo>
                  <a:pt x="1878807" y="3921540"/>
                </a:lnTo>
                <a:cubicBezTo>
                  <a:pt x="1878807" y="4019070"/>
                  <a:pt x="1800065" y="4098133"/>
                  <a:pt x="1702932" y="4098133"/>
                </a:cubicBezTo>
                <a:lnTo>
                  <a:pt x="175875" y="4098133"/>
                </a:lnTo>
                <a:cubicBezTo>
                  <a:pt x="78742" y="4098133"/>
                  <a:pt x="0" y="4019070"/>
                  <a:pt x="0" y="3921540"/>
                </a:cubicBezTo>
                <a:lnTo>
                  <a:pt x="0" y="176593"/>
                </a:lnTo>
                <a:cubicBezTo>
                  <a:pt x="0" y="79064"/>
                  <a:pt x="78742" y="0"/>
                  <a:pt x="175875" y="0"/>
                </a:cubicBezTo>
                <a:close/>
              </a:path>
            </a:pathLst>
          </a:custGeom>
          <a:solidFill>
            <a:schemeClr val="bg1">
              <a:lumMod val="85000"/>
            </a:schemeClr>
          </a:solidFill>
        </p:spPr>
        <p:txBody>
          <a:bodyPr wrap="square" anchor="t">
            <a:noAutofit/>
          </a:bodyPr>
          <a:lstStyle>
            <a:lvl1pPr marL="0" indent="0">
              <a:buNone/>
              <a:defRPr sz="1200">
                <a:solidFill>
                  <a:schemeClr val="bg1"/>
                </a:solidFill>
              </a:defRPr>
            </a:lvl1pPr>
          </a:lstStyle>
          <a:p>
            <a:r>
              <a:rPr lang="en-US"/>
              <a:t>Image Placeholder</a:t>
            </a:r>
          </a:p>
        </p:txBody>
      </p:sp>
    </p:spTree>
    <p:extLst>
      <p:ext uri="{BB962C8B-B14F-4D97-AF65-F5344CB8AC3E}">
        <p14:creationId xmlns:p14="http://schemas.microsoft.com/office/powerpoint/2010/main" val="47943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7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12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175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9"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9622394-A662-49CC-A6F0-98CCA4134A51}"/>
              </a:ext>
            </a:extLst>
          </p:cNvPr>
          <p:cNvSpPr/>
          <p:nvPr userDrawn="1"/>
        </p:nvSpPr>
        <p:spPr>
          <a:xfrm>
            <a:off x="1189221" y="-1477779"/>
            <a:ext cx="9813560" cy="9813560"/>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Oval 7">
            <a:extLst>
              <a:ext uri="{FF2B5EF4-FFF2-40B4-BE49-F238E27FC236}">
                <a16:creationId xmlns:a16="http://schemas.microsoft.com/office/drawing/2014/main" id="{027CC2CB-A50A-47F2-A5E1-7891C03A4975}"/>
              </a:ext>
            </a:extLst>
          </p:cNvPr>
          <p:cNvSpPr/>
          <p:nvPr userDrawn="1"/>
        </p:nvSpPr>
        <p:spPr>
          <a:xfrm>
            <a:off x="2662812" y="-4188"/>
            <a:ext cx="6866376" cy="6866376"/>
          </a:xfrm>
          <a:prstGeom prst="ellipse">
            <a:avLst/>
          </a:prstGeom>
          <a:gradFill>
            <a:gsLst>
              <a:gs pos="0">
                <a:schemeClr val="accent4"/>
              </a:gs>
              <a:gs pos="85000">
                <a:schemeClr val="accent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 name="Picture 1">
            <a:extLst>
              <a:ext uri="{FF2B5EF4-FFF2-40B4-BE49-F238E27FC236}">
                <a16:creationId xmlns:a16="http://schemas.microsoft.com/office/drawing/2014/main" id="{43BB5EC2-1032-4E9F-B271-3EEE6D64BE79}"/>
              </a:ext>
            </a:extLst>
          </p:cNvPr>
          <p:cNvPicPr>
            <a:picLocks noChangeAspect="1"/>
          </p:cNvPicPr>
          <p:nvPr userDrawn="1"/>
        </p:nvPicPr>
        <p:blipFill>
          <a:blip r:embed="rId2"/>
          <a:stretch>
            <a:fillRect/>
          </a:stretch>
        </p:blipFill>
        <p:spPr>
          <a:xfrm>
            <a:off x="3059245" y="1664744"/>
            <a:ext cx="6073510" cy="3798527"/>
          </a:xfrm>
          <a:prstGeom prst="rect">
            <a:avLst/>
          </a:prstGeom>
          <a:effectLst>
            <a:outerShdw blurRad="901700" dist="774700" dir="2700000" sx="90000" sy="90000" algn="tl" rotWithShape="0">
              <a:prstClr val="black">
                <a:alpha val="40000"/>
              </a:prstClr>
            </a:outerShdw>
          </a:effectLst>
        </p:spPr>
      </p:pic>
      <p:sp>
        <p:nvSpPr>
          <p:cNvPr id="9" name="Picture Placeholder 8">
            <a:extLst>
              <a:ext uri="{FF2B5EF4-FFF2-40B4-BE49-F238E27FC236}">
                <a16:creationId xmlns:a16="http://schemas.microsoft.com/office/drawing/2014/main" id="{1C2EC408-5930-44EE-B646-9C055F3678F7}"/>
              </a:ext>
            </a:extLst>
          </p:cNvPr>
          <p:cNvSpPr>
            <a:spLocks noGrp="1"/>
          </p:cNvSpPr>
          <p:nvPr>
            <p:ph type="pic" sz="quarter" idx="12" hasCustomPrompt="1"/>
          </p:nvPr>
        </p:nvSpPr>
        <p:spPr>
          <a:xfrm>
            <a:off x="3068873" y="2050537"/>
            <a:ext cx="6054255" cy="3400144"/>
          </a:xfrm>
          <a:custGeom>
            <a:avLst/>
            <a:gdLst>
              <a:gd name="connsiteX0" fmla="*/ 0 w 6054255"/>
              <a:gd name="connsiteY0" fmla="*/ 0 h 3400144"/>
              <a:gd name="connsiteX1" fmla="*/ 6054255 w 6054255"/>
              <a:gd name="connsiteY1" fmla="*/ 0 h 3400144"/>
              <a:gd name="connsiteX2" fmla="*/ 6054255 w 6054255"/>
              <a:gd name="connsiteY2" fmla="*/ 3400144 h 3400144"/>
              <a:gd name="connsiteX3" fmla="*/ 0 w 6054255"/>
              <a:gd name="connsiteY3" fmla="*/ 3400144 h 3400144"/>
            </a:gdLst>
            <a:ahLst/>
            <a:cxnLst>
              <a:cxn ang="0">
                <a:pos x="connsiteX0" y="connsiteY0"/>
              </a:cxn>
              <a:cxn ang="0">
                <a:pos x="connsiteX1" y="connsiteY1"/>
              </a:cxn>
              <a:cxn ang="0">
                <a:pos x="connsiteX2" y="connsiteY2"/>
              </a:cxn>
              <a:cxn ang="0">
                <a:pos x="connsiteX3" y="connsiteY3"/>
              </a:cxn>
            </a:cxnLst>
            <a:rect l="l" t="t" r="r" b="b"/>
            <a:pathLst>
              <a:path w="6054255" h="3400144">
                <a:moveTo>
                  <a:pt x="0" y="0"/>
                </a:moveTo>
                <a:lnTo>
                  <a:pt x="6054255" y="0"/>
                </a:lnTo>
                <a:lnTo>
                  <a:pt x="6054255" y="3400144"/>
                </a:lnTo>
                <a:lnTo>
                  <a:pt x="0" y="3400144"/>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60362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6" presetClass="emph" presetSubtype="0" decel="100000" fill="hold" grpId="1" nodeType="withEffect">
                                  <p:stCondLst>
                                    <p:cond delay="250"/>
                                  </p:stCondLst>
                                  <p:childTnLst>
                                    <p:animScale>
                                      <p:cBhvr>
                                        <p:cTn id="9" dur="1500" fill="hold"/>
                                        <p:tgtEl>
                                          <p:spTgt spid="8"/>
                                        </p:tgtEl>
                                      </p:cBhvr>
                                      <p:by x="105000" y="105000"/>
                                    </p:animScale>
                                  </p:childTnLst>
                                </p:cTn>
                              </p:par>
                              <p:par>
                                <p:cTn id="10" presetID="10" presetClass="entr" presetSubtype="0"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par>
                                <p:cTn id="13" presetID="6" presetClass="emph" presetSubtype="0" decel="100000" fill="hold" grpId="1" nodeType="withEffect">
                                  <p:stCondLst>
                                    <p:cond delay="500"/>
                                  </p:stCondLst>
                                  <p:childTnLst>
                                    <p:animScale>
                                      <p:cBhvr>
                                        <p:cTn id="14" dur="1500" fill="hold"/>
                                        <p:tgtEl>
                                          <p:spTgt spid="7"/>
                                        </p:tgtEl>
                                      </p:cBhvr>
                                      <p:by x="105000" y="105000"/>
                                    </p:animScale>
                                  </p:childTnLst>
                                </p:cTn>
                              </p:par>
                              <p:par>
                                <p:cTn id="15" presetID="2" presetClass="entr" presetSubtype="4" decel="100000" fill="hold" nodeType="withEffect">
                                  <p:stCondLst>
                                    <p:cond delay="100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750" fill="hold"/>
                                        <p:tgtEl>
                                          <p:spTgt spid="2"/>
                                        </p:tgtEl>
                                        <p:attrNameLst>
                                          <p:attrName>ppt_x</p:attrName>
                                        </p:attrNameLst>
                                      </p:cBhvr>
                                      <p:tavLst>
                                        <p:tav tm="0">
                                          <p:val>
                                            <p:strVal val="#ppt_x"/>
                                          </p:val>
                                        </p:tav>
                                        <p:tav tm="100000">
                                          <p:val>
                                            <p:strVal val="#ppt_x"/>
                                          </p:val>
                                        </p:tav>
                                      </p:tavLst>
                                    </p:anim>
                                    <p:anim calcmode="lin" valueType="num">
                                      <p:cBhvr additive="base">
                                        <p:cTn id="18" dur="750" fill="hold"/>
                                        <p:tgtEl>
                                          <p:spTgt spid="2"/>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17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1A227D6-1C94-4154-9F3C-4F103A4BA7B4}"/>
              </a:ext>
            </a:extLst>
          </p:cNvPr>
          <p:cNvSpPr>
            <a:spLocks noGrp="1"/>
          </p:cNvSpPr>
          <p:nvPr>
            <p:ph type="pic" sz="quarter" idx="10" hasCustomPrompt="1"/>
          </p:nvPr>
        </p:nvSpPr>
        <p:spPr>
          <a:xfrm>
            <a:off x="0" y="2518348"/>
            <a:ext cx="12192000" cy="4339652"/>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0094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37758889-D070-47B7-A6D1-4E3A5C629475}"/>
              </a:ext>
            </a:extLst>
          </p:cNvPr>
          <p:cNvSpPr>
            <a:spLocks noGrp="1"/>
          </p:cNvSpPr>
          <p:nvPr>
            <p:ph type="pic" sz="quarter" idx="10" hasCustomPrompt="1"/>
          </p:nvPr>
        </p:nvSpPr>
        <p:spPr>
          <a:xfrm>
            <a:off x="4301613" y="0"/>
            <a:ext cx="7890386" cy="4336026"/>
          </a:xfrm>
          <a:custGeom>
            <a:avLst/>
            <a:gdLst>
              <a:gd name="connsiteX0" fmla="*/ 0 w 7890386"/>
              <a:gd name="connsiteY0" fmla="*/ 0 h 4336026"/>
              <a:gd name="connsiteX1" fmla="*/ 7890386 w 7890386"/>
              <a:gd name="connsiteY1" fmla="*/ 0 h 4336026"/>
              <a:gd name="connsiteX2" fmla="*/ 7890386 w 7890386"/>
              <a:gd name="connsiteY2" fmla="*/ 4336026 h 4336026"/>
              <a:gd name="connsiteX3" fmla="*/ 0 w 7890386"/>
              <a:gd name="connsiteY3" fmla="*/ 4336026 h 4336026"/>
            </a:gdLst>
            <a:ahLst/>
            <a:cxnLst>
              <a:cxn ang="0">
                <a:pos x="connsiteX0" y="connsiteY0"/>
              </a:cxn>
              <a:cxn ang="0">
                <a:pos x="connsiteX1" y="connsiteY1"/>
              </a:cxn>
              <a:cxn ang="0">
                <a:pos x="connsiteX2" y="connsiteY2"/>
              </a:cxn>
              <a:cxn ang="0">
                <a:pos x="connsiteX3" y="connsiteY3"/>
              </a:cxn>
            </a:cxnLst>
            <a:rect l="l" t="t" r="r" b="b"/>
            <a:pathLst>
              <a:path w="7890386" h="4336026">
                <a:moveTo>
                  <a:pt x="0" y="0"/>
                </a:moveTo>
                <a:lnTo>
                  <a:pt x="7890386" y="0"/>
                </a:lnTo>
                <a:lnTo>
                  <a:pt x="7890386" y="4336026"/>
                </a:lnTo>
                <a:lnTo>
                  <a:pt x="0" y="4336026"/>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3" name="Rectangle 2">
            <a:extLst>
              <a:ext uri="{FF2B5EF4-FFF2-40B4-BE49-F238E27FC236}">
                <a16:creationId xmlns:a16="http://schemas.microsoft.com/office/drawing/2014/main" id="{64584688-1483-403B-88D6-04D83C98FFCB}"/>
              </a:ext>
            </a:extLst>
          </p:cNvPr>
          <p:cNvSpPr/>
          <p:nvPr userDrawn="1"/>
        </p:nvSpPr>
        <p:spPr>
          <a:xfrm flipH="1">
            <a:off x="4301613" y="4336026"/>
            <a:ext cx="7890387" cy="2521974"/>
          </a:xfrm>
          <a:prstGeom prst="rect">
            <a:avLst/>
          </a:prstGeom>
          <a:solidFill>
            <a:srgbClr val="25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8092A43C-939E-48CC-BB39-5F5AFD546F97}"/>
              </a:ext>
            </a:extLst>
          </p:cNvPr>
          <p:cNvSpPr>
            <a:spLocks noGrp="1"/>
          </p:cNvSpPr>
          <p:nvPr>
            <p:ph type="pic" sz="quarter" idx="11" hasCustomPrompt="1"/>
          </p:nvPr>
        </p:nvSpPr>
        <p:spPr>
          <a:xfrm>
            <a:off x="0" y="4336024"/>
            <a:ext cx="4301612" cy="2521975"/>
          </a:xfrm>
          <a:custGeom>
            <a:avLst/>
            <a:gdLst>
              <a:gd name="connsiteX0" fmla="*/ 0 w 7890386"/>
              <a:gd name="connsiteY0" fmla="*/ 0 h 4336026"/>
              <a:gd name="connsiteX1" fmla="*/ 7890386 w 7890386"/>
              <a:gd name="connsiteY1" fmla="*/ 0 h 4336026"/>
              <a:gd name="connsiteX2" fmla="*/ 7890386 w 7890386"/>
              <a:gd name="connsiteY2" fmla="*/ 4336026 h 4336026"/>
              <a:gd name="connsiteX3" fmla="*/ 0 w 7890386"/>
              <a:gd name="connsiteY3" fmla="*/ 4336026 h 4336026"/>
            </a:gdLst>
            <a:ahLst/>
            <a:cxnLst>
              <a:cxn ang="0">
                <a:pos x="connsiteX0" y="connsiteY0"/>
              </a:cxn>
              <a:cxn ang="0">
                <a:pos x="connsiteX1" y="connsiteY1"/>
              </a:cxn>
              <a:cxn ang="0">
                <a:pos x="connsiteX2" y="connsiteY2"/>
              </a:cxn>
              <a:cxn ang="0">
                <a:pos x="connsiteX3" y="connsiteY3"/>
              </a:cxn>
            </a:cxnLst>
            <a:rect l="l" t="t" r="r" b="b"/>
            <a:pathLst>
              <a:path w="7890386" h="4336026">
                <a:moveTo>
                  <a:pt x="0" y="0"/>
                </a:moveTo>
                <a:lnTo>
                  <a:pt x="7890386" y="0"/>
                </a:lnTo>
                <a:lnTo>
                  <a:pt x="7890386" y="4336026"/>
                </a:lnTo>
                <a:lnTo>
                  <a:pt x="0" y="4336026"/>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12310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2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0-#ppt_w/2"/>
                                          </p:val>
                                        </p:tav>
                                        <p:tav tm="100000">
                                          <p:val>
                                            <p:strVal val="#ppt_x"/>
                                          </p:val>
                                        </p:tav>
                                      </p:tavLst>
                                    </p:anim>
                                    <p:anim calcmode="lin" valueType="num">
                                      <p:cBhvr additive="base">
                                        <p:cTn id="16"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E78D466-9AA4-4F86-9F81-19365FD3A2F7}"/>
              </a:ext>
            </a:extLst>
          </p:cNvPr>
          <p:cNvSpPr>
            <a:spLocks noGrp="1"/>
          </p:cNvSpPr>
          <p:nvPr>
            <p:ph type="pic" sz="quarter" idx="10"/>
          </p:nvPr>
        </p:nvSpPr>
        <p:spPr>
          <a:xfrm>
            <a:off x="1088571" y="1880508"/>
            <a:ext cx="7894320" cy="4977492"/>
          </a:xfrm>
          <a:custGeom>
            <a:avLst/>
            <a:gdLst>
              <a:gd name="connsiteX0" fmla="*/ 0 w 8403771"/>
              <a:gd name="connsiteY0" fmla="*/ 0 h 4977492"/>
              <a:gd name="connsiteX1" fmla="*/ 8403771 w 8403771"/>
              <a:gd name="connsiteY1" fmla="*/ 0 h 4977492"/>
              <a:gd name="connsiteX2" fmla="*/ 8403771 w 8403771"/>
              <a:gd name="connsiteY2" fmla="*/ 4977492 h 4977492"/>
              <a:gd name="connsiteX3" fmla="*/ 0 w 8403771"/>
              <a:gd name="connsiteY3" fmla="*/ 4977492 h 4977492"/>
            </a:gdLst>
            <a:ahLst/>
            <a:cxnLst>
              <a:cxn ang="0">
                <a:pos x="connsiteX0" y="connsiteY0"/>
              </a:cxn>
              <a:cxn ang="0">
                <a:pos x="connsiteX1" y="connsiteY1"/>
              </a:cxn>
              <a:cxn ang="0">
                <a:pos x="connsiteX2" y="connsiteY2"/>
              </a:cxn>
              <a:cxn ang="0">
                <a:pos x="connsiteX3" y="connsiteY3"/>
              </a:cxn>
            </a:cxnLst>
            <a:rect l="l" t="t" r="r" b="b"/>
            <a:pathLst>
              <a:path w="8403771" h="4977492">
                <a:moveTo>
                  <a:pt x="0" y="0"/>
                </a:moveTo>
                <a:lnTo>
                  <a:pt x="8403771" y="0"/>
                </a:lnTo>
                <a:lnTo>
                  <a:pt x="8403771" y="4977492"/>
                </a:lnTo>
                <a:lnTo>
                  <a:pt x="0" y="4977492"/>
                </a:lnTo>
                <a:close/>
              </a:path>
            </a:pathLst>
          </a:custGeom>
          <a:solidFill>
            <a:schemeClr val="bg1">
              <a:lumMod val="95000"/>
              <a:alpha val="25000"/>
            </a:schemeClr>
          </a:solidFill>
        </p:spPr>
        <p:txBody>
          <a:bodyPr wrap="square">
            <a:noAutofit/>
          </a:bodyPr>
          <a:lstStyle>
            <a:lvl1pPr marL="0" indent="0">
              <a:buNone/>
              <a:defRPr sz="1400">
                <a:solidFill>
                  <a:schemeClr val="bg1">
                    <a:lumMod val="75000"/>
                  </a:schemeClr>
                </a:solidFill>
              </a:defRPr>
            </a:lvl1pPr>
          </a:lstStyle>
          <a:p>
            <a:endParaRPr lang="en-US"/>
          </a:p>
        </p:txBody>
      </p:sp>
      <p:sp>
        <p:nvSpPr>
          <p:cNvPr id="9" name="Rectangle 8">
            <a:extLst>
              <a:ext uri="{FF2B5EF4-FFF2-40B4-BE49-F238E27FC236}">
                <a16:creationId xmlns:a16="http://schemas.microsoft.com/office/drawing/2014/main" id="{E312895C-316C-4096-BA35-D1D04C698217}"/>
              </a:ext>
            </a:extLst>
          </p:cNvPr>
          <p:cNvSpPr/>
          <p:nvPr userDrawn="1"/>
        </p:nvSpPr>
        <p:spPr>
          <a:xfrm>
            <a:off x="0" y="0"/>
            <a:ext cx="1088571" cy="6858000"/>
          </a:xfrm>
          <a:prstGeom prst="rect">
            <a:avLst/>
          </a:prstGeom>
          <a:solidFill>
            <a:srgbClr val="25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56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4E2AB88-F529-42E5-B48F-B947F290B945}"/>
              </a:ext>
            </a:extLst>
          </p:cNvPr>
          <p:cNvSpPr>
            <a:spLocks noGrp="1"/>
          </p:cNvSpPr>
          <p:nvPr>
            <p:ph type="pic" sz="quarter" idx="10" hasCustomPrompt="1"/>
          </p:nvPr>
        </p:nvSpPr>
        <p:spPr>
          <a:xfrm>
            <a:off x="3848860" y="0"/>
            <a:ext cx="3848860" cy="3429000"/>
          </a:xfrm>
          <a:custGeom>
            <a:avLst/>
            <a:gdLst>
              <a:gd name="connsiteX0" fmla="*/ 0 w 3495369"/>
              <a:gd name="connsiteY0" fmla="*/ 0 h 3429000"/>
              <a:gd name="connsiteX1" fmla="*/ 3495369 w 3495369"/>
              <a:gd name="connsiteY1" fmla="*/ 0 h 3429000"/>
              <a:gd name="connsiteX2" fmla="*/ 3495369 w 3495369"/>
              <a:gd name="connsiteY2" fmla="*/ 3429000 h 3429000"/>
              <a:gd name="connsiteX3" fmla="*/ 0 w 349536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95369" h="3429000">
                <a:moveTo>
                  <a:pt x="0" y="0"/>
                </a:moveTo>
                <a:lnTo>
                  <a:pt x="3495369" y="0"/>
                </a:lnTo>
                <a:lnTo>
                  <a:pt x="3495369" y="3429000"/>
                </a:lnTo>
                <a:lnTo>
                  <a:pt x="0" y="3429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2" name="Picture Placeholder 11">
            <a:extLst>
              <a:ext uri="{FF2B5EF4-FFF2-40B4-BE49-F238E27FC236}">
                <a16:creationId xmlns:a16="http://schemas.microsoft.com/office/drawing/2014/main" id="{D632A939-4BF7-4CE3-A5D9-B6C1D1867248}"/>
              </a:ext>
            </a:extLst>
          </p:cNvPr>
          <p:cNvSpPr>
            <a:spLocks noGrp="1"/>
          </p:cNvSpPr>
          <p:nvPr>
            <p:ph type="pic" sz="quarter" idx="11" hasCustomPrompt="1"/>
          </p:nvPr>
        </p:nvSpPr>
        <p:spPr>
          <a:xfrm>
            <a:off x="0" y="0"/>
            <a:ext cx="3848860" cy="3429000"/>
          </a:xfrm>
          <a:custGeom>
            <a:avLst/>
            <a:gdLst>
              <a:gd name="connsiteX0" fmla="*/ 0 w 3495369"/>
              <a:gd name="connsiteY0" fmla="*/ 0 h 3429000"/>
              <a:gd name="connsiteX1" fmla="*/ 3495369 w 3495369"/>
              <a:gd name="connsiteY1" fmla="*/ 0 h 3429000"/>
              <a:gd name="connsiteX2" fmla="*/ 3495369 w 3495369"/>
              <a:gd name="connsiteY2" fmla="*/ 3429000 h 3429000"/>
              <a:gd name="connsiteX3" fmla="*/ 0 w 349536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95369" h="3429000">
                <a:moveTo>
                  <a:pt x="0" y="0"/>
                </a:moveTo>
                <a:lnTo>
                  <a:pt x="3495369" y="0"/>
                </a:lnTo>
                <a:lnTo>
                  <a:pt x="3495369" y="3429000"/>
                </a:lnTo>
                <a:lnTo>
                  <a:pt x="0" y="3429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1" name="Picture Placeholder 10">
            <a:extLst>
              <a:ext uri="{FF2B5EF4-FFF2-40B4-BE49-F238E27FC236}">
                <a16:creationId xmlns:a16="http://schemas.microsoft.com/office/drawing/2014/main" id="{32CBDCBC-80F1-4516-BAEB-055A87DDC605}"/>
              </a:ext>
            </a:extLst>
          </p:cNvPr>
          <p:cNvSpPr>
            <a:spLocks noGrp="1"/>
          </p:cNvSpPr>
          <p:nvPr>
            <p:ph type="pic" sz="quarter" idx="12" hasCustomPrompt="1"/>
          </p:nvPr>
        </p:nvSpPr>
        <p:spPr>
          <a:xfrm>
            <a:off x="1" y="3429000"/>
            <a:ext cx="3848860" cy="3429000"/>
          </a:xfrm>
          <a:custGeom>
            <a:avLst/>
            <a:gdLst>
              <a:gd name="connsiteX0" fmla="*/ 0 w 3495369"/>
              <a:gd name="connsiteY0" fmla="*/ 0 h 3429000"/>
              <a:gd name="connsiteX1" fmla="*/ 3495369 w 3495369"/>
              <a:gd name="connsiteY1" fmla="*/ 0 h 3429000"/>
              <a:gd name="connsiteX2" fmla="*/ 3495369 w 3495369"/>
              <a:gd name="connsiteY2" fmla="*/ 3429000 h 3429000"/>
              <a:gd name="connsiteX3" fmla="*/ 0 w 349536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95369" h="3429000">
                <a:moveTo>
                  <a:pt x="0" y="0"/>
                </a:moveTo>
                <a:lnTo>
                  <a:pt x="3495369" y="0"/>
                </a:lnTo>
                <a:lnTo>
                  <a:pt x="3495369" y="3429000"/>
                </a:lnTo>
                <a:lnTo>
                  <a:pt x="0" y="3429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4" name="Picture Placeholder 13">
            <a:extLst>
              <a:ext uri="{FF2B5EF4-FFF2-40B4-BE49-F238E27FC236}">
                <a16:creationId xmlns:a16="http://schemas.microsoft.com/office/drawing/2014/main" id="{6DA89C3D-EA61-4D97-9A4E-7DEDA71C33D1}"/>
              </a:ext>
            </a:extLst>
          </p:cNvPr>
          <p:cNvSpPr>
            <a:spLocks noGrp="1"/>
          </p:cNvSpPr>
          <p:nvPr>
            <p:ph type="pic" sz="quarter" idx="13" hasCustomPrompt="1"/>
          </p:nvPr>
        </p:nvSpPr>
        <p:spPr>
          <a:xfrm>
            <a:off x="3848861" y="3429000"/>
            <a:ext cx="3848860" cy="3429000"/>
          </a:xfrm>
          <a:custGeom>
            <a:avLst/>
            <a:gdLst>
              <a:gd name="connsiteX0" fmla="*/ 0 w 3495369"/>
              <a:gd name="connsiteY0" fmla="*/ 0 h 3429000"/>
              <a:gd name="connsiteX1" fmla="*/ 3495369 w 3495369"/>
              <a:gd name="connsiteY1" fmla="*/ 0 h 3429000"/>
              <a:gd name="connsiteX2" fmla="*/ 3495369 w 3495369"/>
              <a:gd name="connsiteY2" fmla="*/ 3429000 h 3429000"/>
              <a:gd name="connsiteX3" fmla="*/ 0 w 349536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95369" h="3429000">
                <a:moveTo>
                  <a:pt x="0" y="0"/>
                </a:moveTo>
                <a:lnTo>
                  <a:pt x="3495369" y="0"/>
                </a:lnTo>
                <a:lnTo>
                  <a:pt x="3495369" y="3429000"/>
                </a:lnTo>
                <a:lnTo>
                  <a:pt x="0" y="3429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19949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14"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726272-C5AA-4C91-A2BD-D4A6BC511E9D}"/>
              </a:ext>
            </a:extLst>
          </p:cNvPr>
          <p:cNvSpPr/>
          <p:nvPr userDrawn="1"/>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4" name="Rectangle: Rounded Corners 3">
            <a:extLst>
              <a:ext uri="{FF2B5EF4-FFF2-40B4-BE49-F238E27FC236}">
                <a16:creationId xmlns:a16="http://schemas.microsoft.com/office/drawing/2014/main" id="{A9471DCC-F66F-4A8A-9AD0-13A89F07BE34}"/>
              </a:ext>
            </a:extLst>
          </p:cNvPr>
          <p:cNvSpPr/>
          <p:nvPr userDrawn="1"/>
        </p:nvSpPr>
        <p:spPr>
          <a:xfrm>
            <a:off x="2453488"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51D61C9-FFE9-4302-81D6-A3BE4050977C}"/>
              </a:ext>
            </a:extLst>
          </p:cNvPr>
          <p:cNvCxnSpPr>
            <a:cxnSpLocks/>
          </p:cNvCxnSpPr>
          <p:nvPr userDrawn="1"/>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6362D9A-79F2-4818-962D-F476DF7FFCED}"/>
              </a:ext>
            </a:extLst>
          </p:cNvPr>
          <p:cNvSpPr>
            <a:spLocks noGrp="1"/>
          </p:cNvSpPr>
          <p:nvPr>
            <p:ph type="title"/>
          </p:nvPr>
        </p:nvSpPr>
        <p:spPr>
          <a:xfrm>
            <a:off x="2780312" y="2381010"/>
            <a:ext cx="6286344" cy="1233518"/>
          </a:xfrm>
          <a:prstGeom prst="rect">
            <a:avLst/>
          </a:prstGeom>
        </p:spPr>
        <p:txBody>
          <a:bodyPr/>
          <a:lstStyle>
            <a:lvl1pPr>
              <a:defRPr sz="4000" b="1">
                <a:solidFill>
                  <a:schemeClr val="bg1"/>
                </a:solidFill>
              </a:defRPr>
            </a:lvl1pPr>
          </a:lstStyle>
          <a:p>
            <a:r>
              <a:rPr lang="en-US" dirty="0"/>
              <a:t>Click to edit Master title style</a:t>
            </a:r>
          </a:p>
        </p:txBody>
      </p:sp>
      <p:sp>
        <p:nvSpPr>
          <p:cNvPr id="9" name="Text Placeholder 8">
            <a:extLst>
              <a:ext uri="{FF2B5EF4-FFF2-40B4-BE49-F238E27FC236}">
                <a16:creationId xmlns:a16="http://schemas.microsoft.com/office/drawing/2014/main" id="{A255B130-3AE4-48D5-9A86-1ED571DF4CBF}"/>
              </a:ext>
            </a:extLst>
          </p:cNvPr>
          <p:cNvSpPr>
            <a:spLocks noGrp="1"/>
          </p:cNvSpPr>
          <p:nvPr>
            <p:ph type="body" sz="quarter" idx="10"/>
          </p:nvPr>
        </p:nvSpPr>
        <p:spPr>
          <a:xfrm>
            <a:off x="6197096" y="3851315"/>
            <a:ext cx="2186983" cy="390525"/>
          </a:xfrm>
          <a:prstGeom prst="rect">
            <a:avLst/>
          </a:prstGeom>
        </p:spPr>
        <p:txBody>
          <a:bodyPr/>
          <a:lstStyle>
            <a:lvl1pPr marL="0" indent="0">
              <a:buNone/>
              <a:defRPr sz="1600" b="1">
                <a:solidFill>
                  <a:schemeClr val="bg1"/>
                </a:solidFill>
                <a:latin typeface="+mj-lt"/>
              </a:defRPr>
            </a:lvl1pPr>
          </a:lstStyle>
          <a:p>
            <a:pPr lvl="0"/>
            <a:endParaRPr lang="en-US" dirty="0"/>
          </a:p>
        </p:txBody>
      </p:sp>
      <p:pic>
        <p:nvPicPr>
          <p:cNvPr id="8" name="Picture 7">
            <a:extLst>
              <a:ext uri="{FF2B5EF4-FFF2-40B4-BE49-F238E27FC236}">
                <a16:creationId xmlns:a16="http://schemas.microsoft.com/office/drawing/2014/main" id="{C4BDD3B7-219D-48C6-978A-846A0A620F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897" y="6610714"/>
            <a:ext cx="1273497" cy="128822"/>
          </a:xfrm>
          <a:prstGeom prst="rect">
            <a:avLst/>
          </a:prstGeom>
        </p:spPr>
      </p:pic>
    </p:spTree>
    <p:extLst>
      <p:ext uri="{BB962C8B-B14F-4D97-AF65-F5344CB8AC3E}">
        <p14:creationId xmlns:p14="http://schemas.microsoft.com/office/powerpoint/2010/main" val="169218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675" decel="100000" fill="hold"/>
                                        <p:tgtEl>
                                          <p:spTgt spid="4"/>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par>
                                <p:cTn id="11" presetID="2" presetClass="entr" presetSubtype="2" decel="100000"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ppt_y"/>
                                          </p:val>
                                        </p:tav>
                                        <p:tav tm="100000">
                                          <p:val>
                                            <p:strVal val="#ppt_y"/>
                                          </p:val>
                                        </p:tav>
                                      </p:tavLst>
                                    </p:anim>
                                  </p:childTnLst>
                                </p:cTn>
                              </p:par>
                              <p:par>
                                <p:cTn id="15" presetID="22" presetClass="entr" presetSubtype="1" fill="hold"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47A6DA0-F99A-4900-9921-DFEF6010F4D4}"/>
              </a:ext>
            </a:extLst>
          </p:cNvPr>
          <p:cNvSpPr>
            <a:spLocks noGrp="1"/>
          </p:cNvSpPr>
          <p:nvPr>
            <p:ph type="pic" sz="quarter" idx="10" hasCustomPrompt="1"/>
          </p:nvPr>
        </p:nvSpPr>
        <p:spPr>
          <a:xfrm>
            <a:off x="5779159" y="199113"/>
            <a:ext cx="2153260" cy="2153258"/>
          </a:xfrm>
          <a:custGeom>
            <a:avLst/>
            <a:gdLst>
              <a:gd name="connsiteX0" fmla="*/ 1076630 w 2153260"/>
              <a:gd name="connsiteY0" fmla="*/ 0 h 2153258"/>
              <a:gd name="connsiteX1" fmla="*/ 2153260 w 2153260"/>
              <a:gd name="connsiteY1" fmla="*/ 1076629 h 2153258"/>
              <a:gd name="connsiteX2" fmla="*/ 1076630 w 2153260"/>
              <a:gd name="connsiteY2" fmla="*/ 2153258 h 2153258"/>
              <a:gd name="connsiteX3" fmla="*/ 0 w 2153260"/>
              <a:gd name="connsiteY3" fmla="*/ 1076629 h 2153258"/>
              <a:gd name="connsiteX4" fmla="*/ 1076630 w 2153260"/>
              <a:gd name="connsiteY4" fmla="*/ 0 h 2153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260" h="2153258">
                <a:moveTo>
                  <a:pt x="1076630" y="0"/>
                </a:moveTo>
                <a:cubicBezTo>
                  <a:pt x="1671236" y="0"/>
                  <a:pt x="2153260" y="482023"/>
                  <a:pt x="2153260" y="1076629"/>
                </a:cubicBezTo>
                <a:cubicBezTo>
                  <a:pt x="2153260" y="1671235"/>
                  <a:pt x="1671236" y="2153258"/>
                  <a:pt x="1076630" y="2153258"/>
                </a:cubicBezTo>
                <a:cubicBezTo>
                  <a:pt x="482024" y="2153258"/>
                  <a:pt x="0" y="1671235"/>
                  <a:pt x="0" y="1076629"/>
                </a:cubicBezTo>
                <a:cubicBezTo>
                  <a:pt x="0" y="482023"/>
                  <a:pt x="482024" y="0"/>
                  <a:pt x="1076630" y="0"/>
                </a:cubicBezTo>
                <a:close/>
              </a:path>
            </a:pathLst>
          </a:custGeom>
          <a:solidFill>
            <a:schemeClr val="bg1">
              <a:lumMod val="95000"/>
              <a:alpha val="25000"/>
            </a:schemeClr>
          </a:solidFill>
          <a:effectLst>
            <a:outerShdw blurRad="850900" dist="431800" dir="5400000" sx="79000" sy="7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0" name="Picture Placeholder 9">
            <a:extLst>
              <a:ext uri="{FF2B5EF4-FFF2-40B4-BE49-F238E27FC236}">
                <a16:creationId xmlns:a16="http://schemas.microsoft.com/office/drawing/2014/main" id="{5DBCB5F7-A690-43E1-B128-8285AA5E3C1B}"/>
              </a:ext>
            </a:extLst>
          </p:cNvPr>
          <p:cNvSpPr>
            <a:spLocks noGrp="1"/>
          </p:cNvSpPr>
          <p:nvPr>
            <p:ph type="pic" sz="quarter" idx="11" hasCustomPrompt="1"/>
          </p:nvPr>
        </p:nvSpPr>
        <p:spPr>
          <a:xfrm>
            <a:off x="6961733" y="2352372"/>
            <a:ext cx="2153260" cy="2153258"/>
          </a:xfrm>
          <a:custGeom>
            <a:avLst/>
            <a:gdLst>
              <a:gd name="connsiteX0" fmla="*/ 1076630 w 2153260"/>
              <a:gd name="connsiteY0" fmla="*/ 0 h 2153258"/>
              <a:gd name="connsiteX1" fmla="*/ 2153260 w 2153260"/>
              <a:gd name="connsiteY1" fmla="*/ 1076629 h 2153258"/>
              <a:gd name="connsiteX2" fmla="*/ 1076630 w 2153260"/>
              <a:gd name="connsiteY2" fmla="*/ 2153258 h 2153258"/>
              <a:gd name="connsiteX3" fmla="*/ 0 w 2153260"/>
              <a:gd name="connsiteY3" fmla="*/ 1076629 h 2153258"/>
              <a:gd name="connsiteX4" fmla="*/ 1076630 w 2153260"/>
              <a:gd name="connsiteY4" fmla="*/ 0 h 2153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260" h="2153258">
                <a:moveTo>
                  <a:pt x="1076630" y="0"/>
                </a:moveTo>
                <a:cubicBezTo>
                  <a:pt x="1671236" y="0"/>
                  <a:pt x="2153260" y="482023"/>
                  <a:pt x="2153260" y="1076629"/>
                </a:cubicBezTo>
                <a:cubicBezTo>
                  <a:pt x="2153260" y="1671235"/>
                  <a:pt x="1671236" y="2153258"/>
                  <a:pt x="1076630" y="2153258"/>
                </a:cubicBezTo>
                <a:cubicBezTo>
                  <a:pt x="482024" y="2153258"/>
                  <a:pt x="0" y="1671235"/>
                  <a:pt x="0" y="1076629"/>
                </a:cubicBezTo>
                <a:cubicBezTo>
                  <a:pt x="0" y="482023"/>
                  <a:pt x="482024" y="0"/>
                  <a:pt x="1076630" y="0"/>
                </a:cubicBezTo>
                <a:close/>
              </a:path>
            </a:pathLst>
          </a:custGeom>
          <a:solidFill>
            <a:schemeClr val="bg1">
              <a:lumMod val="95000"/>
              <a:alpha val="25000"/>
            </a:schemeClr>
          </a:solidFill>
          <a:effectLst>
            <a:outerShdw blurRad="850900" dist="431800" dir="5400000" sx="79000" sy="7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1" name="Picture Placeholder 10">
            <a:extLst>
              <a:ext uri="{FF2B5EF4-FFF2-40B4-BE49-F238E27FC236}">
                <a16:creationId xmlns:a16="http://schemas.microsoft.com/office/drawing/2014/main" id="{6463DB6D-8A83-4665-ACC5-07B0133348F3}"/>
              </a:ext>
            </a:extLst>
          </p:cNvPr>
          <p:cNvSpPr>
            <a:spLocks noGrp="1"/>
          </p:cNvSpPr>
          <p:nvPr>
            <p:ph type="pic" sz="quarter" idx="12" hasCustomPrompt="1"/>
          </p:nvPr>
        </p:nvSpPr>
        <p:spPr>
          <a:xfrm>
            <a:off x="5779159" y="4505629"/>
            <a:ext cx="2153260" cy="2153258"/>
          </a:xfrm>
          <a:custGeom>
            <a:avLst/>
            <a:gdLst>
              <a:gd name="connsiteX0" fmla="*/ 1076630 w 2153260"/>
              <a:gd name="connsiteY0" fmla="*/ 0 h 2153258"/>
              <a:gd name="connsiteX1" fmla="*/ 2153260 w 2153260"/>
              <a:gd name="connsiteY1" fmla="*/ 1076629 h 2153258"/>
              <a:gd name="connsiteX2" fmla="*/ 1076630 w 2153260"/>
              <a:gd name="connsiteY2" fmla="*/ 2153258 h 2153258"/>
              <a:gd name="connsiteX3" fmla="*/ 0 w 2153260"/>
              <a:gd name="connsiteY3" fmla="*/ 1076629 h 2153258"/>
              <a:gd name="connsiteX4" fmla="*/ 1076630 w 2153260"/>
              <a:gd name="connsiteY4" fmla="*/ 0 h 2153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260" h="2153258">
                <a:moveTo>
                  <a:pt x="1076630" y="0"/>
                </a:moveTo>
                <a:cubicBezTo>
                  <a:pt x="1671236" y="0"/>
                  <a:pt x="2153260" y="482023"/>
                  <a:pt x="2153260" y="1076629"/>
                </a:cubicBezTo>
                <a:cubicBezTo>
                  <a:pt x="2153260" y="1671235"/>
                  <a:pt x="1671236" y="2153258"/>
                  <a:pt x="1076630" y="2153258"/>
                </a:cubicBezTo>
                <a:cubicBezTo>
                  <a:pt x="482024" y="2153258"/>
                  <a:pt x="0" y="1671235"/>
                  <a:pt x="0" y="1076629"/>
                </a:cubicBezTo>
                <a:cubicBezTo>
                  <a:pt x="0" y="482023"/>
                  <a:pt x="482024" y="0"/>
                  <a:pt x="1076630" y="0"/>
                </a:cubicBezTo>
                <a:close/>
              </a:path>
            </a:pathLst>
          </a:custGeom>
          <a:solidFill>
            <a:schemeClr val="bg1">
              <a:lumMod val="95000"/>
              <a:alpha val="25000"/>
            </a:schemeClr>
          </a:solidFill>
          <a:effectLst>
            <a:outerShdw blurRad="850900" dist="431800" dir="5400000" sx="79000" sy="79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1170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49" presetClass="entr" presetSubtype="0" decel="100000" fill="hold" grpId="0" nodeType="withEffect">
                                  <p:stCondLst>
                                    <p:cond delay="7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360"/>
                                          </p:val>
                                        </p:tav>
                                        <p:tav tm="100000">
                                          <p:val>
                                            <p:fltVal val="0"/>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D1A9D8C-90AF-4224-85FD-9FCD6146BDA8}"/>
              </a:ext>
            </a:extLst>
          </p:cNvPr>
          <p:cNvSpPr>
            <a:spLocks noGrp="1"/>
          </p:cNvSpPr>
          <p:nvPr>
            <p:ph type="pic" sz="quarter" idx="11" hasCustomPrompt="1"/>
          </p:nvPr>
        </p:nvSpPr>
        <p:spPr>
          <a:xfrm>
            <a:off x="636054" y="4527755"/>
            <a:ext cx="1204453" cy="1204453"/>
          </a:xfrm>
          <a:custGeom>
            <a:avLst/>
            <a:gdLst>
              <a:gd name="connsiteX0" fmla="*/ 683343 w 1366686"/>
              <a:gd name="connsiteY0" fmla="*/ 0 h 1366686"/>
              <a:gd name="connsiteX1" fmla="*/ 1366686 w 1366686"/>
              <a:gd name="connsiteY1" fmla="*/ 683343 h 1366686"/>
              <a:gd name="connsiteX2" fmla="*/ 683343 w 1366686"/>
              <a:gd name="connsiteY2" fmla="*/ 1366686 h 1366686"/>
              <a:gd name="connsiteX3" fmla="*/ 0 w 1366686"/>
              <a:gd name="connsiteY3" fmla="*/ 683343 h 1366686"/>
              <a:gd name="connsiteX4" fmla="*/ 683343 w 1366686"/>
              <a:gd name="connsiteY4" fmla="*/ 0 h 136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6" h="1366686">
                <a:moveTo>
                  <a:pt x="683343" y="0"/>
                </a:moveTo>
                <a:cubicBezTo>
                  <a:pt x="1060743" y="0"/>
                  <a:pt x="1366686" y="305943"/>
                  <a:pt x="1366686" y="683343"/>
                </a:cubicBezTo>
                <a:cubicBezTo>
                  <a:pt x="1366686" y="1060743"/>
                  <a:pt x="1060743" y="1366686"/>
                  <a:pt x="683343" y="1366686"/>
                </a:cubicBezTo>
                <a:cubicBezTo>
                  <a:pt x="305943" y="1366686"/>
                  <a:pt x="0" y="1060743"/>
                  <a:pt x="0" y="683343"/>
                </a:cubicBezTo>
                <a:cubicBezTo>
                  <a:pt x="0" y="305943"/>
                  <a:pt x="305943" y="0"/>
                  <a:pt x="683343"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5" name="Picture Placeholder 14">
            <a:extLst>
              <a:ext uri="{FF2B5EF4-FFF2-40B4-BE49-F238E27FC236}">
                <a16:creationId xmlns:a16="http://schemas.microsoft.com/office/drawing/2014/main" id="{E4E80B8B-1BEB-4144-8E3C-E37CA4C03347}"/>
              </a:ext>
            </a:extLst>
          </p:cNvPr>
          <p:cNvSpPr>
            <a:spLocks noGrp="1"/>
          </p:cNvSpPr>
          <p:nvPr>
            <p:ph type="pic" sz="quarter" idx="12" hasCustomPrompt="1"/>
          </p:nvPr>
        </p:nvSpPr>
        <p:spPr>
          <a:xfrm>
            <a:off x="2117214" y="4527755"/>
            <a:ext cx="1204453" cy="1204453"/>
          </a:xfrm>
          <a:custGeom>
            <a:avLst/>
            <a:gdLst>
              <a:gd name="connsiteX0" fmla="*/ 683343 w 1366686"/>
              <a:gd name="connsiteY0" fmla="*/ 0 h 1366686"/>
              <a:gd name="connsiteX1" fmla="*/ 1366686 w 1366686"/>
              <a:gd name="connsiteY1" fmla="*/ 683343 h 1366686"/>
              <a:gd name="connsiteX2" fmla="*/ 683343 w 1366686"/>
              <a:gd name="connsiteY2" fmla="*/ 1366686 h 1366686"/>
              <a:gd name="connsiteX3" fmla="*/ 0 w 1366686"/>
              <a:gd name="connsiteY3" fmla="*/ 683343 h 1366686"/>
              <a:gd name="connsiteX4" fmla="*/ 683343 w 1366686"/>
              <a:gd name="connsiteY4" fmla="*/ 0 h 136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6" h="1366686">
                <a:moveTo>
                  <a:pt x="683343" y="0"/>
                </a:moveTo>
                <a:cubicBezTo>
                  <a:pt x="1060743" y="0"/>
                  <a:pt x="1366686" y="305943"/>
                  <a:pt x="1366686" y="683343"/>
                </a:cubicBezTo>
                <a:cubicBezTo>
                  <a:pt x="1366686" y="1060743"/>
                  <a:pt x="1060743" y="1366686"/>
                  <a:pt x="683343" y="1366686"/>
                </a:cubicBezTo>
                <a:cubicBezTo>
                  <a:pt x="305943" y="1366686"/>
                  <a:pt x="0" y="1060743"/>
                  <a:pt x="0" y="683343"/>
                </a:cubicBezTo>
                <a:cubicBezTo>
                  <a:pt x="0" y="305943"/>
                  <a:pt x="305943" y="0"/>
                  <a:pt x="683343"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6" name="Picture Placeholder 15">
            <a:extLst>
              <a:ext uri="{FF2B5EF4-FFF2-40B4-BE49-F238E27FC236}">
                <a16:creationId xmlns:a16="http://schemas.microsoft.com/office/drawing/2014/main" id="{F9FA906E-4311-4299-A1CE-1DA2F4ADD358}"/>
              </a:ext>
            </a:extLst>
          </p:cNvPr>
          <p:cNvSpPr>
            <a:spLocks noGrp="1"/>
          </p:cNvSpPr>
          <p:nvPr>
            <p:ph type="pic" sz="quarter" idx="13" hasCustomPrompt="1"/>
          </p:nvPr>
        </p:nvSpPr>
        <p:spPr>
          <a:xfrm>
            <a:off x="3598374" y="4527755"/>
            <a:ext cx="1204453" cy="1204453"/>
          </a:xfrm>
          <a:custGeom>
            <a:avLst/>
            <a:gdLst>
              <a:gd name="connsiteX0" fmla="*/ 683343 w 1366686"/>
              <a:gd name="connsiteY0" fmla="*/ 0 h 1366686"/>
              <a:gd name="connsiteX1" fmla="*/ 1366686 w 1366686"/>
              <a:gd name="connsiteY1" fmla="*/ 683343 h 1366686"/>
              <a:gd name="connsiteX2" fmla="*/ 683343 w 1366686"/>
              <a:gd name="connsiteY2" fmla="*/ 1366686 h 1366686"/>
              <a:gd name="connsiteX3" fmla="*/ 0 w 1366686"/>
              <a:gd name="connsiteY3" fmla="*/ 683343 h 1366686"/>
              <a:gd name="connsiteX4" fmla="*/ 683343 w 1366686"/>
              <a:gd name="connsiteY4" fmla="*/ 0 h 1366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6686" h="1366686">
                <a:moveTo>
                  <a:pt x="683343" y="0"/>
                </a:moveTo>
                <a:cubicBezTo>
                  <a:pt x="1060743" y="0"/>
                  <a:pt x="1366686" y="305943"/>
                  <a:pt x="1366686" y="683343"/>
                </a:cubicBezTo>
                <a:cubicBezTo>
                  <a:pt x="1366686" y="1060743"/>
                  <a:pt x="1060743" y="1366686"/>
                  <a:pt x="683343" y="1366686"/>
                </a:cubicBezTo>
                <a:cubicBezTo>
                  <a:pt x="305943" y="1366686"/>
                  <a:pt x="0" y="1060743"/>
                  <a:pt x="0" y="683343"/>
                </a:cubicBezTo>
                <a:cubicBezTo>
                  <a:pt x="0" y="305943"/>
                  <a:pt x="305943" y="0"/>
                  <a:pt x="683343"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5" name="Picture Placeholder 4">
            <a:extLst>
              <a:ext uri="{FF2B5EF4-FFF2-40B4-BE49-F238E27FC236}">
                <a16:creationId xmlns:a16="http://schemas.microsoft.com/office/drawing/2014/main" id="{24844900-4897-444D-81A5-0227C4C5C3CA}"/>
              </a:ext>
            </a:extLst>
          </p:cNvPr>
          <p:cNvSpPr>
            <a:spLocks noGrp="1"/>
          </p:cNvSpPr>
          <p:nvPr>
            <p:ph type="pic" sz="quarter" idx="10" hasCustomPrompt="1"/>
          </p:nvPr>
        </p:nvSpPr>
        <p:spPr>
          <a:xfrm>
            <a:off x="3598374" y="929148"/>
            <a:ext cx="7447935" cy="3406878"/>
          </a:xfrm>
          <a:custGeom>
            <a:avLst/>
            <a:gdLst>
              <a:gd name="connsiteX0" fmla="*/ 125373 w 7447935"/>
              <a:gd name="connsiteY0" fmla="*/ 0 h 3406878"/>
              <a:gd name="connsiteX1" fmla="*/ 7322562 w 7447935"/>
              <a:gd name="connsiteY1" fmla="*/ 0 h 3406878"/>
              <a:gd name="connsiteX2" fmla="*/ 7447935 w 7447935"/>
              <a:gd name="connsiteY2" fmla="*/ 125373 h 3406878"/>
              <a:gd name="connsiteX3" fmla="*/ 7447935 w 7447935"/>
              <a:gd name="connsiteY3" fmla="*/ 3281505 h 3406878"/>
              <a:gd name="connsiteX4" fmla="*/ 7322562 w 7447935"/>
              <a:gd name="connsiteY4" fmla="*/ 3406878 h 3406878"/>
              <a:gd name="connsiteX5" fmla="*/ 125373 w 7447935"/>
              <a:gd name="connsiteY5" fmla="*/ 3406878 h 3406878"/>
              <a:gd name="connsiteX6" fmla="*/ 0 w 7447935"/>
              <a:gd name="connsiteY6" fmla="*/ 3281505 h 3406878"/>
              <a:gd name="connsiteX7" fmla="*/ 0 w 7447935"/>
              <a:gd name="connsiteY7" fmla="*/ 125373 h 3406878"/>
              <a:gd name="connsiteX8" fmla="*/ 125373 w 7447935"/>
              <a:gd name="connsiteY8" fmla="*/ 0 h 340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935" h="3406878">
                <a:moveTo>
                  <a:pt x="125373" y="0"/>
                </a:moveTo>
                <a:lnTo>
                  <a:pt x="7322562" y="0"/>
                </a:lnTo>
                <a:cubicBezTo>
                  <a:pt x="7391804" y="0"/>
                  <a:pt x="7447935" y="56131"/>
                  <a:pt x="7447935" y="125373"/>
                </a:cubicBezTo>
                <a:lnTo>
                  <a:pt x="7447935" y="3281505"/>
                </a:lnTo>
                <a:cubicBezTo>
                  <a:pt x="7447935" y="3350747"/>
                  <a:pt x="7391804" y="3406878"/>
                  <a:pt x="7322562" y="3406878"/>
                </a:cubicBezTo>
                <a:lnTo>
                  <a:pt x="125373" y="3406878"/>
                </a:lnTo>
                <a:cubicBezTo>
                  <a:pt x="56131" y="3406878"/>
                  <a:pt x="0" y="3350747"/>
                  <a:pt x="0" y="3281505"/>
                </a:cubicBezTo>
                <a:lnTo>
                  <a:pt x="0" y="125373"/>
                </a:lnTo>
                <a:cubicBezTo>
                  <a:pt x="0" y="56131"/>
                  <a:pt x="56131" y="0"/>
                  <a:pt x="125373" y="0"/>
                </a:cubicBezTo>
                <a:close/>
              </a:path>
            </a:pathLst>
          </a:custGeom>
          <a:solidFill>
            <a:schemeClr val="bg1">
              <a:lumMod val="95000"/>
              <a:alpha val="25000"/>
            </a:schemeClr>
          </a:solidFill>
          <a:effectLst>
            <a:outerShdw blurRad="850900" dist="609600" dir="5400000" sx="84000" sy="8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53847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49" presetClass="entr" presetSubtype="0" decel="100000" fill="hold" grpId="0" nodeType="withEffect">
                                  <p:stCondLst>
                                    <p:cond delay="5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 calcmode="lin" valueType="num">
                                      <p:cBhvr>
                                        <p:cTn id="13" dur="500" fill="hold"/>
                                        <p:tgtEl>
                                          <p:spTgt spid="14"/>
                                        </p:tgtEl>
                                        <p:attrNameLst>
                                          <p:attrName>style.rotation</p:attrName>
                                        </p:attrNameLst>
                                      </p:cBhvr>
                                      <p:tavLst>
                                        <p:tav tm="0">
                                          <p:val>
                                            <p:fltVal val="360"/>
                                          </p:val>
                                        </p:tav>
                                        <p:tav tm="100000">
                                          <p:val>
                                            <p:fltVal val="0"/>
                                          </p:val>
                                        </p:tav>
                                      </p:tavLst>
                                    </p:anim>
                                    <p:animEffect transition="in" filter="fade">
                                      <p:cBhvr>
                                        <p:cTn id="14" dur="500"/>
                                        <p:tgtEl>
                                          <p:spTgt spid="14"/>
                                        </p:tgtEl>
                                      </p:cBhvr>
                                    </p:animEffect>
                                  </p:childTnLst>
                                </p:cTn>
                              </p:par>
                              <p:par>
                                <p:cTn id="15" presetID="49" presetClass="entr" presetSubtype="0" decel="100000" fill="hold" grpId="0" nodeType="withEffect">
                                  <p:stCondLst>
                                    <p:cond delay="75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 calcmode="lin" valueType="num">
                                      <p:cBhvr>
                                        <p:cTn id="19" dur="500" fill="hold"/>
                                        <p:tgtEl>
                                          <p:spTgt spid="15"/>
                                        </p:tgtEl>
                                        <p:attrNameLst>
                                          <p:attrName>style.rotation</p:attrName>
                                        </p:attrNameLst>
                                      </p:cBhvr>
                                      <p:tavLst>
                                        <p:tav tm="0">
                                          <p:val>
                                            <p:fltVal val="360"/>
                                          </p:val>
                                        </p:tav>
                                        <p:tav tm="100000">
                                          <p:val>
                                            <p:fltVal val="0"/>
                                          </p:val>
                                        </p:tav>
                                      </p:tavLst>
                                    </p:anim>
                                    <p:animEffect transition="in" filter="fade">
                                      <p:cBhvr>
                                        <p:cTn id="20" dur="500"/>
                                        <p:tgtEl>
                                          <p:spTgt spid="15"/>
                                        </p:tgtEl>
                                      </p:cBhvr>
                                    </p:animEffect>
                                  </p:childTnLst>
                                </p:cTn>
                              </p:par>
                              <p:par>
                                <p:cTn id="21" presetID="49" presetClass="entr" presetSubtype="0" decel="100000" fill="hold" grpId="0" nodeType="withEffect">
                                  <p:stCondLst>
                                    <p:cond delay="10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style.rotation</p:attrName>
                                        </p:attrNameLst>
                                      </p:cBhvr>
                                      <p:tavLst>
                                        <p:tav tm="0">
                                          <p:val>
                                            <p:fltVal val="360"/>
                                          </p:val>
                                        </p:tav>
                                        <p:tav tm="100000">
                                          <p:val>
                                            <p:fltVal val="0"/>
                                          </p:val>
                                        </p:tav>
                                      </p:tavLst>
                                    </p:anim>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5"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D397B3F-2EBE-45D8-A338-1C0E8E1C8FB6}"/>
              </a:ext>
            </a:extLst>
          </p:cNvPr>
          <p:cNvSpPr>
            <a:spLocks noGrp="1"/>
          </p:cNvSpPr>
          <p:nvPr>
            <p:ph type="pic" sz="quarter" idx="11" hasCustomPrompt="1"/>
          </p:nvPr>
        </p:nvSpPr>
        <p:spPr>
          <a:xfrm>
            <a:off x="7152968" y="999185"/>
            <a:ext cx="3896032" cy="4737939"/>
          </a:xfrm>
          <a:custGeom>
            <a:avLst/>
            <a:gdLst>
              <a:gd name="connsiteX0" fmla="*/ 124829 w 3896032"/>
              <a:gd name="connsiteY0" fmla="*/ 0 h 4737939"/>
              <a:gd name="connsiteX1" fmla="*/ 3771203 w 3896032"/>
              <a:gd name="connsiteY1" fmla="*/ 0 h 4737939"/>
              <a:gd name="connsiteX2" fmla="*/ 3896032 w 3896032"/>
              <a:gd name="connsiteY2" fmla="*/ 124829 h 4737939"/>
              <a:gd name="connsiteX3" fmla="*/ 3896032 w 3896032"/>
              <a:gd name="connsiteY3" fmla="*/ 4613110 h 4737939"/>
              <a:gd name="connsiteX4" fmla="*/ 3771203 w 3896032"/>
              <a:gd name="connsiteY4" fmla="*/ 4737939 h 4737939"/>
              <a:gd name="connsiteX5" fmla="*/ 124829 w 3896032"/>
              <a:gd name="connsiteY5" fmla="*/ 4737939 h 4737939"/>
              <a:gd name="connsiteX6" fmla="*/ 0 w 3896032"/>
              <a:gd name="connsiteY6" fmla="*/ 4613110 h 4737939"/>
              <a:gd name="connsiteX7" fmla="*/ 0 w 3896032"/>
              <a:gd name="connsiteY7" fmla="*/ 124829 h 4737939"/>
              <a:gd name="connsiteX8" fmla="*/ 124829 w 3896032"/>
              <a:gd name="connsiteY8" fmla="*/ 0 h 473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032" h="4737939">
                <a:moveTo>
                  <a:pt x="124829" y="0"/>
                </a:moveTo>
                <a:lnTo>
                  <a:pt x="3771203" y="0"/>
                </a:lnTo>
                <a:cubicBezTo>
                  <a:pt x="3840144" y="0"/>
                  <a:pt x="3896032" y="55888"/>
                  <a:pt x="3896032" y="124829"/>
                </a:cubicBezTo>
                <a:lnTo>
                  <a:pt x="3896032" y="4613110"/>
                </a:lnTo>
                <a:cubicBezTo>
                  <a:pt x="3896032" y="4682051"/>
                  <a:pt x="3840144" y="4737939"/>
                  <a:pt x="3771203" y="4737939"/>
                </a:cubicBezTo>
                <a:lnTo>
                  <a:pt x="124829" y="4737939"/>
                </a:lnTo>
                <a:cubicBezTo>
                  <a:pt x="55888" y="4737939"/>
                  <a:pt x="0" y="4682051"/>
                  <a:pt x="0" y="4613110"/>
                </a:cubicBezTo>
                <a:lnTo>
                  <a:pt x="0" y="124829"/>
                </a:lnTo>
                <a:cubicBezTo>
                  <a:pt x="0" y="55888"/>
                  <a:pt x="55888" y="0"/>
                  <a:pt x="124829" y="0"/>
                </a:cubicBezTo>
                <a:close/>
              </a:path>
            </a:pathLst>
          </a:custGeom>
          <a:solidFill>
            <a:schemeClr val="bg1">
              <a:lumMod val="95000"/>
              <a:alpha val="25000"/>
            </a:schemeClr>
          </a:solidFill>
          <a:effectLst>
            <a:outerShdw blurRad="901700" dist="774700" dir="5400000" sx="84000" sy="84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7" name="Picture Placeholder 6">
            <a:extLst>
              <a:ext uri="{FF2B5EF4-FFF2-40B4-BE49-F238E27FC236}">
                <a16:creationId xmlns:a16="http://schemas.microsoft.com/office/drawing/2014/main" id="{E89CD4AB-89B7-4097-BB79-F9144C1ED0D2}"/>
              </a:ext>
            </a:extLst>
          </p:cNvPr>
          <p:cNvSpPr>
            <a:spLocks noGrp="1"/>
          </p:cNvSpPr>
          <p:nvPr>
            <p:ph type="pic" sz="quarter" idx="10" hasCustomPrompt="1"/>
          </p:nvPr>
        </p:nvSpPr>
        <p:spPr>
          <a:xfrm>
            <a:off x="1" y="3864078"/>
            <a:ext cx="4299153" cy="2993923"/>
          </a:xfrm>
          <a:custGeom>
            <a:avLst/>
            <a:gdLst>
              <a:gd name="connsiteX0" fmla="*/ 0 w 4299153"/>
              <a:gd name="connsiteY0" fmla="*/ 0 h 2993923"/>
              <a:gd name="connsiteX1" fmla="*/ 4184495 w 4299153"/>
              <a:gd name="connsiteY1" fmla="*/ 0 h 2993923"/>
              <a:gd name="connsiteX2" fmla="*/ 4299153 w 4299153"/>
              <a:gd name="connsiteY2" fmla="*/ 114658 h 2993923"/>
              <a:gd name="connsiteX3" fmla="*/ 4299153 w 4299153"/>
              <a:gd name="connsiteY3" fmla="*/ 2993923 h 2993923"/>
              <a:gd name="connsiteX4" fmla="*/ 0 w 4299153"/>
              <a:gd name="connsiteY4" fmla="*/ 2993923 h 2993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9153" h="2993923">
                <a:moveTo>
                  <a:pt x="0" y="0"/>
                </a:moveTo>
                <a:lnTo>
                  <a:pt x="4184495" y="0"/>
                </a:lnTo>
                <a:cubicBezTo>
                  <a:pt x="4247819" y="0"/>
                  <a:pt x="4299153" y="51334"/>
                  <a:pt x="4299153" y="114658"/>
                </a:cubicBezTo>
                <a:lnTo>
                  <a:pt x="4299153" y="2993923"/>
                </a:lnTo>
                <a:lnTo>
                  <a:pt x="0" y="2993923"/>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45283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7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19D0D93-22C6-4A4E-9E3B-09BDCCB4A01E}"/>
              </a:ext>
            </a:extLst>
          </p:cNvPr>
          <p:cNvSpPr>
            <a:spLocks noGrp="1"/>
          </p:cNvSpPr>
          <p:nvPr>
            <p:ph type="pic" sz="quarter" idx="10" hasCustomPrompt="1"/>
          </p:nvPr>
        </p:nvSpPr>
        <p:spPr>
          <a:xfrm>
            <a:off x="4743450" y="0"/>
            <a:ext cx="7448550" cy="6858000"/>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55723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31C534F3-A910-4B73-A107-8A418FD8D0F8}"/>
              </a:ext>
            </a:extLst>
          </p:cNvPr>
          <p:cNvSpPr/>
          <p:nvPr userDrawn="1"/>
        </p:nvSpPr>
        <p:spPr>
          <a:xfrm flipH="1" flipV="1">
            <a:off x="1" y="1"/>
            <a:ext cx="5732208" cy="5732208"/>
          </a:xfrm>
          <a:custGeom>
            <a:avLst/>
            <a:gdLst>
              <a:gd name="connsiteX0" fmla="*/ 510966 w 510966"/>
              <a:gd name="connsiteY0" fmla="*/ 0 h 510966"/>
              <a:gd name="connsiteX1" fmla="*/ 510966 w 510966"/>
              <a:gd name="connsiteY1" fmla="*/ 510966 h 510966"/>
              <a:gd name="connsiteX2" fmla="*/ 0 w 510966"/>
              <a:gd name="connsiteY2" fmla="*/ 510966 h 510966"/>
              <a:gd name="connsiteX3" fmla="*/ 510966 w 510966"/>
              <a:gd name="connsiteY3" fmla="*/ 0 h 510966"/>
            </a:gdLst>
            <a:ahLst/>
            <a:cxnLst>
              <a:cxn ang="0">
                <a:pos x="connsiteX0" y="connsiteY0"/>
              </a:cxn>
              <a:cxn ang="0">
                <a:pos x="connsiteX1" y="connsiteY1"/>
              </a:cxn>
              <a:cxn ang="0">
                <a:pos x="connsiteX2" y="connsiteY2"/>
              </a:cxn>
              <a:cxn ang="0">
                <a:pos x="connsiteX3" y="connsiteY3"/>
              </a:cxn>
            </a:cxnLst>
            <a:rect l="l" t="t" r="r" b="b"/>
            <a:pathLst>
              <a:path w="510966" h="510966">
                <a:moveTo>
                  <a:pt x="510966" y="0"/>
                </a:moveTo>
                <a:lnTo>
                  <a:pt x="510966" y="510966"/>
                </a:lnTo>
                <a:lnTo>
                  <a:pt x="0" y="510966"/>
                </a:lnTo>
                <a:cubicBezTo>
                  <a:pt x="0" y="228767"/>
                  <a:pt x="228767" y="0"/>
                  <a:pt x="510966" y="0"/>
                </a:cubicBez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A68C1B-291E-4CB9-A8B6-566DF6B11612}"/>
              </a:ext>
            </a:extLst>
          </p:cNvPr>
          <p:cNvSpPr/>
          <p:nvPr userDrawn="1"/>
        </p:nvSpPr>
        <p:spPr>
          <a:xfrm flipH="1" flipV="1">
            <a:off x="1" y="1"/>
            <a:ext cx="3735813" cy="3735813"/>
          </a:xfrm>
          <a:custGeom>
            <a:avLst/>
            <a:gdLst>
              <a:gd name="connsiteX0" fmla="*/ 510966 w 510966"/>
              <a:gd name="connsiteY0" fmla="*/ 0 h 510966"/>
              <a:gd name="connsiteX1" fmla="*/ 510966 w 510966"/>
              <a:gd name="connsiteY1" fmla="*/ 510966 h 510966"/>
              <a:gd name="connsiteX2" fmla="*/ 0 w 510966"/>
              <a:gd name="connsiteY2" fmla="*/ 510966 h 510966"/>
              <a:gd name="connsiteX3" fmla="*/ 510966 w 510966"/>
              <a:gd name="connsiteY3" fmla="*/ 0 h 510966"/>
            </a:gdLst>
            <a:ahLst/>
            <a:cxnLst>
              <a:cxn ang="0">
                <a:pos x="connsiteX0" y="connsiteY0"/>
              </a:cxn>
              <a:cxn ang="0">
                <a:pos x="connsiteX1" y="connsiteY1"/>
              </a:cxn>
              <a:cxn ang="0">
                <a:pos x="connsiteX2" y="connsiteY2"/>
              </a:cxn>
              <a:cxn ang="0">
                <a:pos x="connsiteX3" y="connsiteY3"/>
              </a:cxn>
            </a:cxnLst>
            <a:rect l="l" t="t" r="r" b="b"/>
            <a:pathLst>
              <a:path w="510966" h="510966">
                <a:moveTo>
                  <a:pt x="510966" y="0"/>
                </a:moveTo>
                <a:lnTo>
                  <a:pt x="510966" y="510966"/>
                </a:lnTo>
                <a:lnTo>
                  <a:pt x="0" y="510966"/>
                </a:lnTo>
                <a:cubicBezTo>
                  <a:pt x="0" y="228767"/>
                  <a:pt x="228767" y="0"/>
                  <a:pt x="510966" y="0"/>
                </a:cubicBezTo>
                <a:close/>
              </a:path>
            </a:pathLst>
          </a:custGeom>
          <a:gradFill>
            <a:gsLst>
              <a:gs pos="0">
                <a:schemeClr val="accent4"/>
              </a:gs>
              <a:gs pos="85000">
                <a:schemeClr val="accent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2B8377AF-91E1-4C4E-8902-B388E0BACADE}"/>
              </a:ext>
            </a:extLst>
          </p:cNvPr>
          <p:cNvSpPr>
            <a:spLocks noGrp="1"/>
          </p:cNvSpPr>
          <p:nvPr userDrawn="1">
            <p:ph type="pic" sz="quarter" idx="10" hasCustomPrompt="1"/>
          </p:nvPr>
        </p:nvSpPr>
        <p:spPr>
          <a:xfrm>
            <a:off x="1113236" y="0"/>
            <a:ext cx="4525564" cy="6858000"/>
          </a:xfrm>
          <a:custGeom>
            <a:avLst/>
            <a:gdLst>
              <a:gd name="connsiteX0" fmla="*/ 0 w 4525564"/>
              <a:gd name="connsiteY0" fmla="*/ 0 h 6858000"/>
              <a:gd name="connsiteX1" fmla="*/ 4525564 w 4525564"/>
              <a:gd name="connsiteY1" fmla="*/ 0 h 6858000"/>
              <a:gd name="connsiteX2" fmla="*/ 4525564 w 4525564"/>
              <a:gd name="connsiteY2" fmla="*/ 6858000 h 6858000"/>
              <a:gd name="connsiteX3" fmla="*/ 0 w 452556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25564" h="6858000">
                <a:moveTo>
                  <a:pt x="0" y="0"/>
                </a:moveTo>
                <a:lnTo>
                  <a:pt x="4525564" y="0"/>
                </a:lnTo>
                <a:lnTo>
                  <a:pt x="4525564" y="6858000"/>
                </a:lnTo>
                <a:lnTo>
                  <a:pt x="0" y="6858000"/>
                </a:lnTo>
                <a:close/>
              </a:path>
            </a:pathLst>
          </a:custGeom>
          <a:noFill/>
          <a:effectLst>
            <a:outerShdw blurRad="1104900" dist="1206500" dir="5400000" sx="81000" sy="81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9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grpSp>
        <p:nvGrpSpPr>
          <p:cNvPr id="9" name="Group 8">
            <a:extLst>
              <a:ext uri="{FF2B5EF4-FFF2-40B4-BE49-F238E27FC236}">
                <a16:creationId xmlns:a16="http://schemas.microsoft.com/office/drawing/2014/main" id="{8C21F130-CBB8-47E3-970B-FBCC2C230D8E}"/>
              </a:ext>
            </a:extLst>
          </p:cNvPr>
          <p:cNvGrpSpPr/>
          <p:nvPr userDrawn="1"/>
        </p:nvGrpSpPr>
        <p:grpSpPr>
          <a:xfrm>
            <a:off x="284356" y="300486"/>
            <a:ext cx="469009" cy="444795"/>
            <a:chOff x="1636700" y="2361281"/>
            <a:chExt cx="2251688" cy="2135438"/>
          </a:xfrm>
        </p:grpSpPr>
        <p:sp>
          <p:nvSpPr>
            <p:cNvPr id="10" name="Oval 9">
              <a:extLst>
                <a:ext uri="{FF2B5EF4-FFF2-40B4-BE49-F238E27FC236}">
                  <a16:creationId xmlns:a16="http://schemas.microsoft.com/office/drawing/2014/main" id="{B6E506CE-D04A-4864-A072-C511E3A50CAB}"/>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1" name="Freeform: Shape 10">
              <a:extLst>
                <a:ext uri="{FF2B5EF4-FFF2-40B4-BE49-F238E27FC236}">
                  <a16:creationId xmlns:a16="http://schemas.microsoft.com/office/drawing/2014/main" id="{05E585CB-165C-4B75-B295-048116E7C55B}"/>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2" name="Oval 11">
              <a:extLst>
                <a:ext uri="{FF2B5EF4-FFF2-40B4-BE49-F238E27FC236}">
                  <a16:creationId xmlns:a16="http://schemas.microsoft.com/office/drawing/2014/main" id="{8985D8EA-42F0-452C-904D-8430550A3193}"/>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grpSp>
    </p:spTree>
    <p:extLst>
      <p:ext uri="{BB962C8B-B14F-4D97-AF65-F5344CB8AC3E}">
        <p14:creationId xmlns:p14="http://schemas.microsoft.com/office/powerpoint/2010/main" val="79700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6" presetClass="emph" presetSubtype="0" decel="100000" fill="hold" grpId="1" nodeType="withEffect">
                                  <p:stCondLst>
                                    <p:cond delay="250"/>
                                  </p:stCondLst>
                                  <p:childTnLst>
                                    <p:animScale>
                                      <p:cBhvr>
                                        <p:cTn id="9" dur="1500" fill="hold"/>
                                        <p:tgtEl>
                                          <p:spTgt spid="5"/>
                                        </p:tgtEl>
                                      </p:cBhvr>
                                      <p:by x="108000" y="108000"/>
                                    </p:animScale>
                                  </p:childTnLst>
                                </p:cTn>
                              </p:par>
                              <p:par>
                                <p:cTn id="10" presetID="2" presetClass="entr" presetSubtype="9" decel="10000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750" fill="hold"/>
                                        <p:tgtEl>
                                          <p:spTgt spid="13"/>
                                        </p:tgtEl>
                                        <p:attrNameLst>
                                          <p:attrName>ppt_x</p:attrName>
                                        </p:attrNameLst>
                                      </p:cBhvr>
                                      <p:tavLst>
                                        <p:tav tm="0">
                                          <p:val>
                                            <p:strVal val="0-#ppt_w/2"/>
                                          </p:val>
                                        </p:tav>
                                        <p:tav tm="100000">
                                          <p:val>
                                            <p:strVal val="#ppt_x"/>
                                          </p:val>
                                        </p:tav>
                                      </p:tavLst>
                                    </p:anim>
                                    <p:anim calcmode="lin" valueType="num">
                                      <p:cBhvr additive="base">
                                        <p:cTn id="13" dur="750" fill="hold"/>
                                        <p:tgtEl>
                                          <p:spTgt spid="13"/>
                                        </p:tgtEl>
                                        <p:attrNameLst>
                                          <p:attrName>ppt_y</p:attrName>
                                        </p:attrNameLst>
                                      </p:cBhvr>
                                      <p:tavLst>
                                        <p:tav tm="0">
                                          <p:val>
                                            <p:strVal val="0-#ppt_h/2"/>
                                          </p:val>
                                        </p:tav>
                                        <p:tav tm="100000">
                                          <p:val>
                                            <p:strVal val="#ppt_y"/>
                                          </p:val>
                                        </p:tav>
                                      </p:tavLst>
                                    </p:anim>
                                  </p:childTnLst>
                                </p:cTn>
                              </p:par>
                              <p:par>
                                <p:cTn id="14" presetID="2" presetClass="entr" presetSubtype="9" decel="100000" fill="hold" grpId="0"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750" fill="hold"/>
                                        <p:tgtEl>
                                          <p:spTgt spid="14"/>
                                        </p:tgtEl>
                                        <p:attrNameLst>
                                          <p:attrName>ppt_x</p:attrName>
                                        </p:attrNameLst>
                                      </p:cBhvr>
                                      <p:tavLst>
                                        <p:tav tm="0">
                                          <p:val>
                                            <p:strVal val="0-#ppt_w/2"/>
                                          </p:val>
                                        </p:tav>
                                        <p:tav tm="100000">
                                          <p:val>
                                            <p:strVal val="#ppt_x"/>
                                          </p:val>
                                        </p:tav>
                                      </p:tavLst>
                                    </p:anim>
                                    <p:anim calcmode="lin" valueType="num">
                                      <p:cBhvr additive="base">
                                        <p:cTn id="17" dur="750" fill="hold"/>
                                        <p:tgtEl>
                                          <p:spTgt spid="14"/>
                                        </p:tgtEl>
                                        <p:attrNameLst>
                                          <p:attrName>ppt_y</p:attrName>
                                        </p:attrNameLst>
                                      </p:cBhvr>
                                      <p:tavLst>
                                        <p:tav tm="0">
                                          <p:val>
                                            <p:strVal val="0-#ppt_h/2"/>
                                          </p:val>
                                        </p:tav>
                                        <p:tav tm="100000">
                                          <p:val>
                                            <p:strVal val="#ppt_y"/>
                                          </p:val>
                                        </p:tav>
                                      </p:tavLst>
                                    </p:anim>
                                  </p:childTnLst>
                                </p:cTn>
                              </p:par>
                              <p:par>
                                <p:cTn id="18" presetID="10" presetClass="entr" presetSubtype="0" fill="hold" nodeType="with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p:bldP spid="5" grpId="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AF01957-43B7-450A-A915-B133205744EA}"/>
              </a:ext>
            </a:extLst>
          </p:cNvPr>
          <p:cNvSpPr>
            <a:spLocks noGrp="1"/>
          </p:cNvSpPr>
          <p:nvPr>
            <p:ph type="pic" sz="quarter" idx="10" hasCustomPrompt="1"/>
          </p:nvPr>
        </p:nvSpPr>
        <p:spPr>
          <a:xfrm>
            <a:off x="2165207" y="1023159"/>
            <a:ext cx="3394937" cy="2041871"/>
          </a:xfrm>
          <a:custGeom>
            <a:avLst/>
            <a:gdLst>
              <a:gd name="connsiteX0" fmla="*/ 83900 w 3394937"/>
              <a:gd name="connsiteY0" fmla="*/ 0 h 2041871"/>
              <a:gd name="connsiteX1" fmla="*/ 3311037 w 3394937"/>
              <a:gd name="connsiteY1" fmla="*/ 0 h 2041871"/>
              <a:gd name="connsiteX2" fmla="*/ 3394937 w 3394937"/>
              <a:gd name="connsiteY2" fmla="*/ 83900 h 2041871"/>
              <a:gd name="connsiteX3" fmla="*/ 3394937 w 3394937"/>
              <a:gd name="connsiteY3" fmla="*/ 1957971 h 2041871"/>
              <a:gd name="connsiteX4" fmla="*/ 3311037 w 3394937"/>
              <a:gd name="connsiteY4" fmla="*/ 2041871 h 2041871"/>
              <a:gd name="connsiteX5" fmla="*/ 83900 w 3394937"/>
              <a:gd name="connsiteY5" fmla="*/ 2041871 h 2041871"/>
              <a:gd name="connsiteX6" fmla="*/ 0 w 3394937"/>
              <a:gd name="connsiteY6" fmla="*/ 1957971 h 2041871"/>
              <a:gd name="connsiteX7" fmla="*/ 0 w 3394937"/>
              <a:gd name="connsiteY7" fmla="*/ 83900 h 2041871"/>
              <a:gd name="connsiteX8" fmla="*/ 83900 w 3394937"/>
              <a:gd name="connsiteY8" fmla="*/ 0 h 20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937" h="2041871">
                <a:moveTo>
                  <a:pt x="83900" y="0"/>
                </a:moveTo>
                <a:lnTo>
                  <a:pt x="3311037" y="0"/>
                </a:lnTo>
                <a:cubicBezTo>
                  <a:pt x="3357374" y="0"/>
                  <a:pt x="3394937" y="37563"/>
                  <a:pt x="3394937" y="83900"/>
                </a:cubicBezTo>
                <a:lnTo>
                  <a:pt x="3394937" y="1957971"/>
                </a:lnTo>
                <a:cubicBezTo>
                  <a:pt x="3394937" y="2004308"/>
                  <a:pt x="3357374" y="2041871"/>
                  <a:pt x="3311037" y="2041871"/>
                </a:cubicBezTo>
                <a:lnTo>
                  <a:pt x="83900" y="2041871"/>
                </a:lnTo>
                <a:cubicBezTo>
                  <a:pt x="37563" y="2041871"/>
                  <a:pt x="0" y="2004308"/>
                  <a:pt x="0" y="1957971"/>
                </a:cubicBezTo>
                <a:lnTo>
                  <a:pt x="0" y="83900"/>
                </a:lnTo>
                <a:cubicBezTo>
                  <a:pt x="0" y="37563"/>
                  <a:pt x="37563" y="0"/>
                  <a:pt x="83900" y="0"/>
                </a:cubicBezTo>
                <a:close/>
              </a:path>
            </a:pathLst>
          </a:custGeom>
          <a:solidFill>
            <a:schemeClr val="bg1">
              <a:lumMod val="95000"/>
              <a:alpha val="25000"/>
            </a:schemeClr>
          </a:solidFill>
          <a:effectLst>
            <a:outerShdw blurRad="863600" dist="304800" dir="5400000" sx="78000" sy="78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7" name="Picture Placeholder 6">
            <a:extLst>
              <a:ext uri="{FF2B5EF4-FFF2-40B4-BE49-F238E27FC236}">
                <a16:creationId xmlns:a16="http://schemas.microsoft.com/office/drawing/2014/main" id="{F2622BF3-2890-4A0A-B701-D94D1F784E58}"/>
              </a:ext>
            </a:extLst>
          </p:cNvPr>
          <p:cNvSpPr>
            <a:spLocks noGrp="1"/>
          </p:cNvSpPr>
          <p:nvPr>
            <p:ph type="pic" sz="quarter" idx="11" hasCustomPrompt="1"/>
          </p:nvPr>
        </p:nvSpPr>
        <p:spPr>
          <a:xfrm>
            <a:off x="2165207" y="3792973"/>
            <a:ext cx="3394937" cy="2041871"/>
          </a:xfrm>
          <a:custGeom>
            <a:avLst/>
            <a:gdLst>
              <a:gd name="connsiteX0" fmla="*/ 83900 w 3394937"/>
              <a:gd name="connsiteY0" fmla="*/ 0 h 2041871"/>
              <a:gd name="connsiteX1" fmla="*/ 3311037 w 3394937"/>
              <a:gd name="connsiteY1" fmla="*/ 0 h 2041871"/>
              <a:gd name="connsiteX2" fmla="*/ 3394937 w 3394937"/>
              <a:gd name="connsiteY2" fmla="*/ 83900 h 2041871"/>
              <a:gd name="connsiteX3" fmla="*/ 3394937 w 3394937"/>
              <a:gd name="connsiteY3" fmla="*/ 1957971 h 2041871"/>
              <a:gd name="connsiteX4" fmla="*/ 3311037 w 3394937"/>
              <a:gd name="connsiteY4" fmla="*/ 2041871 h 2041871"/>
              <a:gd name="connsiteX5" fmla="*/ 83900 w 3394937"/>
              <a:gd name="connsiteY5" fmla="*/ 2041871 h 2041871"/>
              <a:gd name="connsiteX6" fmla="*/ 0 w 3394937"/>
              <a:gd name="connsiteY6" fmla="*/ 1957971 h 2041871"/>
              <a:gd name="connsiteX7" fmla="*/ 0 w 3394937"/>
              <a:gd name="connsiteY7" fmla="*/ 83900 h 2041871"/>
              <a:gd name="connsiteX8" fmla="*/ 83900 w 3394937"/>
              <a:gd name="connsiteY8" fmla="*/ 0 h 204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937" h="2041871">
                <a:moveTo>
                  <a:pt x="83900" y="0"/>
                </a:moveTo>
                <a:lnTo>
                  <a:pt x="3311037" y="0"/>
                </a:lnTo>
                <a:cubicBezTo>
                  <a:pt x="3357374" y="0"/>
                  <a:pt x="3394937" y="37563"/>
                  <a:pt x="3394937" y="83900"/>
                </a:cubicBezTo>
                <a:lnTo>
                  <a:pt x="3394937" y="1957971"/>
                </a:lnTo>
                <a:cubicBezTo>
                  <a:pt x="3394937" y="2004308"/>
                  <a:pt x="3357374" y="2041871"/>
                  <a:pt x="3311037" y="2041871"/>
                </a:cubicBezTo>
                <a:lnTo>
                  <a:pt x="83900" y="2041871"/>
                </a:lnTo>
                <a:cubicBezTo>
                  <a:pt x="37563" y="2041871"/>
                  <a:pt x="0" y="2004308"/>
                  <a:pt x="0" y="1957971"/>
                </a:cubicBezTo>
                <a:lnTo>
                  <a:pt x="0" y="83900"/>
                </a:lnTo>
                <a:cubicBezTo>
                  <a:pt x="0" y="37563"/>
                  <a:pt x="37563" y="0"/>
                  <a:pt x="83900" y="0"/>
                </a:cubicBezTo>
                <a:close/>
              </a:path>
            </a:pathLst>
          </a:custGeom>
          <a:solidFill>
            <a:schemeClr val="bg1">
              <a:lumMod val="95000"/>
              <a:alpha val="25000"/>
            </a:schemeClr>
          </a:solidFill>
          <a:effectLst>
            <a:outerShdw blurRad="863600" dist="304800" dir="5400000" sx="78000" sy="78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143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C6E3791-5CC5-4FF8-8BA7-21BF20265794}"/>
              </a:ext>
            </a:extLst>
          </p:cNvPr>
          <p:cNvSpPr>
            <a:spLocks noGrp="1"/>
          </p:cNvSpPr>
          <p:nvPr>
            <p:ph type="pic" sz="quarter" idx="10" hasCustomPrompt="1"/>
          </p:nvPr>
        </p:nvSpPr>
        <p:spPr>
          <a:xfrm>
            <a:off x="162878" y="159657"/>
            <a:ext cx="8722342" cy="6538686"/>
          </a:xfrm>
          <a:custGeom>
            <a:avLst/>
            <a:gdLst>
              <a:gd name="connsiteX0" fmla="*/ 0 w 8722342"/>
              <a:gd name="connsiteY0" fmla="*/ 0 h 6538686"/>
              <a:gd name="connsiteX1" fmla="*/ 8722342 w 8722342"/>
              <a:gd name="connsiteY1" fmla="*/ 0 h 6538686"/>
              <a:gd name="connsiteX2" fmla="*/ 8722342 w 8722342"/>
              <a:gd name="connsiteY2" fmla="*/ 6538686 h 6538686"/>
              <a:gd name="connsiteX3" fmla="*/ 0 w 8722342"/>
              <a:gd name="connsiteY3" fmla="*/ 6538686 h 6538686"/>
            </a:gdLst>
            <a:ahLst/>
            <a:cxnLst>
              <a:cxn ang="0">
                <a:pos x="connsiteX0" y="connsiteY0"/>
              </a:cxn>
              <a:cxn ang="0">
                <a:pos x="connsiteX1" y="connsiteY1"/>
              </a:cxn>
              <a:cxn ang="0">
                <a:pos x="connsiteX2" y="connsiteY2"/>
              </a:cxn>
              <a:cxn ang="0">
                <a:pos x="connsiteX3" y="connsiteY3"/>
              </a:cxn>
            </a:cxnLst>
            <a:rect l="l" t="t" r="r" b="b"/>
            <a:pathLst>
              <a:path w="8722342" h="6538686">
                <a:moveTo>
                  <a:pt x="0" y="0"/>
                </a:moveTo>
                <a:lnTo>
                  <a:pt x="8722342" y="0"/>
                </a:lnTo>
                <a:lnTo>
                  <a:pt x="8722342" y="6538686"/>
                </a:lnTo>
                <a:lnTo>
                  <a:pt x="0" y="6538686"/>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68336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47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4097B15-BD85-4DF5-8297-0DA79EB324F0}"/>
              </a:ext>
            </a:extLst>
          </p:cNvPr>
          <p:cNvSpPr>
            <a:spLocks noGrp="1"/>
          </p:cNvSpPr>
          <p:nvPr>
            <p:ph type="pic" sz="quarter" idx="10" hasCustomPrompt="1"/>
          </p:nvPr>
        </p:nvSpPr>
        <p:spPr>
          <a:xfrm>
            <a:off x="8128000" y="3429000"/>
            <a:ext cx="4064000" cy="3429000"/>
          </a:xfrm>
          <a:custGeom>
            <a:avLst/>
            <a:gdLst>
              <a:gd name="connsiteX0" fmla="*/ 0 w 4064000"/>
              <a:gd name="connsiteY0" fmla="*/ 0 h 3429000"/>
              <a:gd name="connsiteX1" fmla="*/ 4064000 w 4064000"/>
              <a:gd name="connsiteY1" fmla="*/ 0 h 3429000"/>
              <a:gd name="connsiteX2" fmla="*/ 4064000 w 4064000"/>
              <a:gd name="connsiteY2" fmla="*/ 3429000 h 3429000"/>
              <a:gd name="connsiteX3" fmla="*/ 0 w 4064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4064000" h="3429000">
                <a:moveTo>
                  <a:pt x="0" y="0"/>
                </a:moveTo>
                <a:lnTo>
                  <a:pt x="4064000" y="0"/>
                </a:lnTo>
                <a:lnTo>
                  <a:pt x="4064000" y="3429000"/>
                </a:lnTo>
                <a:lnTo>
                  <a:pt x="0" y="3429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69813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40649B32-B17C-44D7-981D-1A6A1C66D1B7}"/>
              </a:ext>
            </a:extLst>
          </p:cNvPr>
          <p:cNvSpPr>
            <a:spLocks noGrp="1"/>
          </p:cNvSpPr>
          <p:nvPr>
            <p:ph type="pic" sz="quarter" idx="29" hasCustomPrompt="1"/>
          </p:nvPr>
        </p:nvSpPr>
        <p:spPr>
          <a:xfrm>
            <a:off x="6095992" y="4572000"/>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33" name="Picture Placeholder 32">
            <a:extLst>
              <a:ext uri="{FF2B5EF4-FFF2-40B4-BE49-F238E27FC236}">
                <a16:creationId xmlns:a16="http://schemas.microsoft.com/office/drawing/2014/main" id="{6D8782F9-A59C-4E81-AE78-AF91F64D8339}"/>
              </a:ext>
            </a:extLst>
          </p:cNvPr>
          <p:cNvSpPr>
            <a:spLocks noGrp="1"/>
          </p:cNvSpPr>
          <p:nvPr>
            <p:ph type="pic" sz="quarter" idx="30" hasCustomPrompt="1"/>
          </p:nvPr>
        </p:nvSpPr>
        <p:spPr>
          <a:xfrm>
            <a:off x="3047996" y="4572000"/>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32" name="Picture Placeholder 31">
            <a:extLst>
              <a:ext uri="{FF2B5EF4-FFF2-40B4-BE49-F238E27FC236}">
                <a16:creationId xmlns:a16="http://schemas.microsoft.com/office/drawing/2014/main" id="{470FFB04-2C9C-4E4D-9036-D72B6F5F8CF0}"/>
              </a:ext>
            </a:extLst>
          </p:cNvPr>
          <p:cNvSpPr>
            <a:spLocks noGrp="1"/>
          </p:cNvSpPr>
          <p:nvPr>
            <p:ph type="pic" sz="quarter" idx="31" hasCustomPrompt="1"/>
          </p:nvPr>
        </p:nvSpPr>
        <p:spPr>
          <a:xfrm>
            <a:off x="0" y="4572000"/>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31" name="Picture Placeholder 30">
            <a:extLst>
              <a:ext uri="{FF2B5EF4-FFF2-40B4-BE49-F238E27FC236}">
                <a16:creationId xmlns:a16="http://schemas.microsoft.com/office/drawing/2014/main" id="{C4ED4CC5-61DD-415E-9A7F-01C867944BBF}"/>
              </a:ext>
            </a:extLst>
          </p:cNvPr>
          <p:cNvSpPr>
            <a:spLocks noGrp="1"/>
          </p:cNvSpPr>
          <p:nvPr>
            <p:ph type="pic" sz="quarter" idx="28" hasCustomPrompt="1"/>
          </p:nvPr>
        </p:nvSpPr>
        <p:spPr>
          <a:xfrm>
            <a:off x="9143988" y="4572000"/>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30" name="Picture Placeholder 29">
            <a:extLst>
              <a:ext uri="{FF2B5EF4-FFF2-40B4-BE49-F238E27FC236}">
                <a16:creationId xmlns:a16="http://schemas.microsoft.com/office/drawing/2014/main" id="{0911BD53-18C1-4263-8637-478B4E3CE09C}"/>
              </a:ext>
            </a:extLst>
          </p:cNvPr>
          <p:cNvSpPr>
            <a:spLocks noGrp="1"/>
          </p:cNvSpPr>
          <p:nvPr>
            <p:ph type="pic" sz="quarter" idx="27" hasCustomPrompt="1"/>
          </p:nvPr>
        </p:nvSpPr>
        <p:spPr>
          <a:xfrm>
            <a:off x="9143988" y="2286001"/>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9" name="Picture Placeholder 28">
            <a:extLst>
              <a:ext uri="{FF2B5EF4-FFF2-40B4-BE49-F238E27FC236}">
                <a16:creationId xmlns:a16="http://schemas.microsoft.com/office/drawing/2014/main" id="{3412962F-DBE7-4384-9608-E7402E2E666C}"/>
              </a:ext>
            </a:extLst>
          </p:cNvPr>
          <p:cNvSpPr>
            <a:spLocks noGrp="1"/>
          </p:cNvSpPr>
          <p:nvPr>
            <p:ph type="pic" sz="quarter" idx="26" hasCustomPrompt="1"/>
          </p:nvPr>
        </p:nvSpPr>
        <p:spPr>
          <a:xfrm>
            <a:off x="0" y="2286001"/>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9" name="Picture Placeholder 18">
            <a:extLst>
              <a:ext uri="{FF2B5EF4-FFF2-40B4-BE49-F238E27FC236}">
                <a16:creationId xmlns:a16="http://schemas.microsoft.com/office/drawing/2014/main" id="{51A11358-1B05-43AA-AD16-DE23AA2DB52C}"/>
              </a:ext>
            </a:extLst>
          </p:cNvPr>
          <p:cNvSpPr>
            <a:spLocks noGrp="1"/>
          </p:cNvSpPr>
          <p:nvPr>
            <p:ph type="pic" sz="quarter" idx="23" hasCustomPrompt="1"/>
          </p:nvPr>
        </p:nvSpPr>
        <p:spPr>
          <a:xfrm>
            <a:off x="3047996" y="2"/>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0" name="Picture Placeholder 19">
            <a:extLst>
              <a:ext uri="{FF2B5EF4-FFF2-40B4-BE49-F238E27FC236}">
                <a16:creationId xmlns:a16="http://schemas.microsoft.com/office/drawing/2014/main" id="{0C80C12B-91CD-407F-A26B-FB40C36513B7}"/>
              </a:ext>
            </a:extLst>
          </p:cNvPr>
          <p:cNvSpPr>
            <a:spLocks noGrp="1"/>
          </p:cNvSpPr>
          <p:nvPr>
            <p:ph type="pic" sz="quarter" idx="24" hasCustomPrompt="1"/>
          </p:nvPr>
        </p:nvSpPr>
        <p:spPr>
          <a:xfrm>
            <a:off x="6095992" y="2"/>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1" name="Picture Placeholder 20">
            <a:extLst>
              <a:ext uri="{FF2B5EF4-FFF2-40B4-BE49-F238E27FC236}">
                <a16:creationId xmlns:a16="http://schemas.microsoft.com/office/drawing/2014/main" id="{868C7597-3A42-441D-BCED-EB78B43F6228}"/>
              </a:ext>
            </a:extLst>
          </p:cNvPr>
          <p:cNvSpPr>
            <a:spLocks noGrp="1"/>
          </p:cNvSpPr>
          <p:nvPr>
            <p:ph type="pic" sz="quarter" idx="25" hasCustomPrompt="1"/>
          </p:nvPr>
        </p:nvSpPr>
        <p:spPr>
          <a:xfrm>
            <a:off x="9143988" y="2"/>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4" name="Picture Placeholder 13">
            <a:extLst>
              <a:ext uri="{FF2B5EF4-FFF2-40B4-BE49-F238E27FC236}">
                <a16:creationId xmlns:a16="http://schemas.microsoft.com/office/drawing/2014/main" id="{E59D3E56-E0CB-48A2-A2EA-6E9D6BF229E6}"/>
              </a:ext>
            </a:extLst>
          </p:cNvPr>
          <p:cNvSpPr>
            <a:spLocks noGrp="1"/>
          </p:cNvSpPr>
          <p:nvPr>
            <p:ph type="pic" sz="quarter" idx="22" hasCustomPrompt="1"/>
          </p:nvPr>
        </p:nvSpPr>
        <p:spPr>
          <a:xfrm>
            <a:off x="0" y="2"/>
            <a:ext cx="3048000" cy="2285999"/>
          </a:xfrm>
          <a:custGeom>
            <a:avLst/>
            <a:gdLst>
              <a:gd name="connsiteX0" fmla="*/ 0 w 3048000"/>
              <a:gd name="connsiteY0" fmla="*/ 0 h 2285999"/>
              <a:gd name="connsiteX1" fmla="*/ 3048000 w 3048000"/>
              <a:gd name="connsiteY1" fmla="*/ 0 h 2285999"/>
              <a:gd name="connsiteX2" fmla="*/ 3048000 w 3048000"/>
              <a:gd name="connsiteY2" fmla="*/ 2285999 h 2285999"/>
              <a:gd name="connsiteX3" fmla="*/ 0 w 3048000"/>
              <a:gd name="connsiteY3" fmla="*/ 2285999 h 2285999"/>
            </a:gdLst>
            <a:ahLst/>
            <a:cxnLst>
              <a:cxn ang="0">
                <a:pos x="connsiteX0" y="connsiteY0"/>
              </a:cxn>
              <a:cxn ang="0">
                <a:pos x="connsiteX1" y="connsiteY1"/>
              </a:cxn>
              <a:cxn ang="0">
                <a:pos x="connsiteX2" y="connsiteY2"/>
              </a:cxn>
              <a:cxn ang="0">
                <a:pos x="connsiteX3" y="connsiteY3"/>
              </a:cxn>
            </a:cxnLst>
            <a:rect l="l" t="t" r="r" b="b"/>
            <a:pathLst>
              <a:path w="3048000" h="2285999">
                <a:moveTo>
                  <a:pt x="0" y="0"/>
                </a:moveTo>
                <a:lnTo>
                  <a:pt x="3048000" y="0"/>
                </a:lnTo>
                <a:lnTo>
                  <a:pt x="3048000" y="2285999"/>
                </a:lnTo>
                <a:lnTo>
                  <a:pt x="0" y="228599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15339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25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2" grpId="0" animBg="1"/>
      <p:bldP spid="31" grpId="0" animBg="1"/>
      <p:bldP spid="30" grpId="0" animBg="1"/>
      <p:bldP spid="29" grpId="0" animBg="1"/>
      <p:bldP spid="19" grpId="0" animBg="1"/>
      <p:bldP spid="20" grpId="0" animBg="1"/>
      <p:bldP spid="21" grpId="0" animBg="1"/>
      <p:bldP spid="14"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91EBBCA-BD3B-43BE-B82D-5C37ADEC615A}"/>
              </a:ext>
            </a:extLst>
          </p:cNvPr>
          <p:cNvSpPr>
            <a:spLocks noGrp="1"/>
          </p:cNvSpPr>
          <p:nvPr>
            <p:ph type="pic" sz="quarter" idx="11" hasCustomPrompt="1"/>
          </p:nvPr>
        </p:nvSpPr>
        <p:spPr>
          <a:xfrm>
            <a:off x="6002338" y="0"/>
            <a:ext cx="6189662" cy="4875119"/>
          </a:xfrm>
          <a:custGeom>
            <a:avLst/>
            <a:gdLst>
              <a:gd name="connsiteX0" fmla="*/ 0 w 6189662"/>
              <a:gd name="connsiteY0" fmla="*/ 0 h 4875119"/>
              <a:gd name="connsiteX1" fmla="*/ 6189662 w 6189662"/>
              <a:gd name="connsiteY1" fmla="*/ 0 h 4875119"/>
              <a:gd name="connsiteX2" fmla="*/ 6189662 w 6189662"/>
              <a:gd name="connsiteY2" fmla="*/ 4875119 h 4875119"/>
              <a:gd name="connsiteX3" fmla="*/ 0 w 6189662"/>
              <a:gd name="connsiteY3" fmla="*/ 4875119 h 4875119"/>
            </a:gdLst>
            <a:ahLst/>
            <a:cxnLst>
              <a:cxn ang="0">
                <a:pos x="connsiteX0" y="connsiteY0"/>
              </a:cxn>
              <a:cxn ang="0">
                <a:pos x="connsiteX1" y="connsiteY1"/>
              </a:cxn>
              <a:cxn ang="0">
                <a:pos x="connsiteX2" y="connsiteY2"/>
              </a:cxn>
              <a:cxn ang="0">
                <a:pos x="connsiteX3" y="connsiteY3"/>
              </a:cxn>
            </a:cxnLst>
            <a:rect l="l" t="t" r="r" b="b"/>
            <a:pathLst>
              <a:path w="6189662" h="4875119">
                <a:moveTo>
                  <a:pt x="0" y="0"/>
                </a:moveTo>
                <a:lnTo>
                  <a:pt x="6189662" y="0"/>
                </a:lnTo>
                <a:lnTo>
                  <a:pt x="6189662" y="4875119"/>
                </a:lnTo>
                <a:lnTo>
                  <a:pt x="0" y="4875119"/>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2" name="Picture Placeholder 3">
            <a:extLst>
              <a:ext uri="{FF2B5EF4-FFF2-40B4-BE49-F238E27FC236}">
                <a16:creationId xmlns:a16="http://schemas.microsoft.com/office/drawing/2014/main" id="{98CCC672-07A3-4ECC-847E-41474F7CB069}"/>
              </a:ext>
            </a:extLst>
          </p:cNvPr>
          <p:cNvSpPr>
            <a:spLocks noGrp="1"/>
          </p:cNvSpPr>
          <p:nvPr>
            <p:ph type="pic" sz="quarter" idx="10" hasCustomPrompt="1"/>
          </p:nvPr>
        </p:nvSpPr>
        <p:spPr>
          <a:xfrm>
            <a:off x="0" y="0"/>
            <a:ext cx="6002338" cy="6858000"/>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id-ID" dirty="0"/>
          </a:p>
        </p:txBody>
      </p:sp>
    </p:spTree>
    <p:extLst>
      <p:ext uri="{BB962C8B-B14F-4D97-AF65-F5344CB8AC3E}">
        <p14:creationId xmlns:p14="http://schemas.microsoft.com/office/powerpoint/2010/main" val="247493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726272-C5AA-4C91-A2BD-D4A6BC511E9D}"/>
              </a:ext>
            </a:extLst>
          </p:cNvPr>
          <p:cNvSpPr/>
          <p:nvPr userDrawn="1"/>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4" name="Rectangle: Rounded Corners 3">
            <a:extLst>
              <a:ext uri="{FF2B5EF4-FFF2-40B4-BE49-F238E27FC236}">
                <a16:creationId xmlns:a16="http://schemas.microsoft.com/office/drawing/2014/main" id="{A9471DCC-F66F-4A8A-9AD0-13A89F07BE34}"/>
              </a:ext>
            </a:extLst>
          </p:cNvPr>
          <p:cNvSpPr/>
          <p:nvPr userDrawn="1"/>
        </p:nvSpPr>
        <p:spPr>
          <a:xfrm>
            <a:off x="2453488"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51D61C9-FFE9-4302-81D6-A3BE4050977C}"/>
              </a:ext>
            </a:extLst>
          </p:cNvPr>
          <p:cNvCxnSpPr>
            <a:cxnSpLocks/>
          </p:cNvCxnSpPr>
          <p:nvPr userDrawn="1"/>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6362D9A-79F2-4818-962D-F476DF7FFCED}"/>
              </a:ext>
            </a:extLst>
          </p:cNvPr>
          <p:cNvSpPr>
            <a:spLocks noGrp="1"/>
          </p:cNvSpPr>
          <p:nvPr>
            <p:ph type="title"/>
          </p:nvPr>
        </p:nvSpPr>
        <p:spPr>
          <a:xfrm>
            <a:off x="2780312" y="2381010"/>
            <a:ext cx="6286344" cy="1233518"/>
          </a:xfrm>
          <a:prstGeom prst="rect">
            <a:avLst/>
          </a:prstGeom>
        </p:spPr>
        <p:txBody>
          <a:bodyPr/>
          <a:lstStyle>
            <a:lvl1pPr>
              <a:defRPr sz="4000" b="1">
                <a:solidFill>
                  <a:schemeClr val="bg1"/>
                </a:solidFill>
              </a:defRPr>
            </a:lvl1pPr>
          </a:lstStyle>
          <a:p>
            <a:r>
              <a:rPr lang="en-US" dirty="0"/>
              <a:t>Click to edit Master title style</a:t>
            </a:r>
          </a:p>
        </p:txBody>
      </p:sp>
      <p:sp>
        <p:nvSpPr>
          <p:cNvPr id="9" name="Text Placeholder 8">
            <a:extLst>
              <a:ext uri="{FF2B5EF4-FFF2-40B4-BE49-F238E27FC236}">
                <a16:creationId xmlns:a16="http://schemas.microsoft.com/office/drawing/2014/main" id="{A255B130-3AE4-48D5-9A86-1ED571DF4CBF}"/>
              </a:ext>
            </a:extLst>
          </p:cNvPr>
          <p:cNvSpPr>
            <a:spLocks noGrp="1"/>
          </p:cNvSpPr>
          <p:nvPr>
            <p:ph type="body" sz="quarter" idx="10"/>
          </p:nvPr>
        </p:nvSpPr>
        <p:spPr>
          <a:xfrm>
            <a:off x="6197096" y="3851315"/>
            <a:ext cx="2186983" cy="390525"/>
          </a:xfrm>
          <a:prstGeom prst="rect">
            <a:avLst/>
          </a:prstGeom>
        </p:spPr>
        <p:txBody>
          <a:bodyPr/>
          <a:lstStyle>
            <a:lvl1pPr marL="0" indent="0">
              <a:buNone/>
              <a:defRPr sz="1600" b="1">
                <a:solidFill>
                  <a:schemeClr val="bg1"/>
                </a:solidFill>
                <a:latin typeface="+mj-lt"/>
              </a:defRPr>
            </a:lvl1pPr>
          </a:lstStyle>
          <a:p>
            <a:pPr lvl="0"/>
            <a:endParaRPr lang="en-US" dirty="0"/>
          </a:p>
        </p:txBody>
      </p:sp>
      <p:pic>
        <p:nvPicPr>
          <p:cNvPr id="10" name="Picture 9">
            <a:extLst>
              <a:ext uri="{FF2B5EF4-FFF2-40B4-BE49-F238E27FC236}">
                <a16:creationId xmlns:a16="http://schemas.microsoft.com/office/drawing/2014/main" id="{870EBDD7-5B71-4582-864A-D263055723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174" y="6634160"/>
            <a:ext cx="1273497" cy="128822"/>
          </a:xfrm>
          <a:prstGeom prst="rect">
            <a:avLst/>
          </a:prstGeom>
        </p:spPr>
      </p:pic>
    </p:spTree>
    <p:extLst>
      <p:ext uri="{BB962C8B-B14F-4D97-AF65-F5344CB8AC3E}">
        <p14:creationId xmlns:p14="http://schemas.microsoft.com/office/powerpoint/2010/main" val="362430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675" decel="100000" fill="hold"/>
                                        <p:tgtEl>
                                          <p:spTgt spid="4"/>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par>
                                <p:cTn id="11" presetID="2" presetClass="entr" presetSubtype="2" decel="100000"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ppt_y"/>
                                          </p:val>
                                        </p:tav>
                                        <p:tav tm="100000">
                                          <p:val>
                                            <p:strVal val="#ppt_y"/>
                                          </p:val>
                                        </p:tav>
                                      </p:tavLst>
                                    </p:anim>
                                  </p:childTnLst>
                                </p:cTn>
                              </p:par>
                              <p:par>
                                <p:cTn id="15" presetID="22" presetClass="entr" presetSubtype="1" fill="hold"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51_Title Slide">
    <p:bg>
      <p:bgPr>
        <a:gradFill>
          <a:gsLst>
            <a:gs pos="0">
              <a:schemeClr val="accent4"/>
            </a:gs>
            <a:gs pos="85000">
              <a:schemeClr val="accent1"/>
            </a:gs>
          </a:gsLst>
          <a:path path="circle">
            <a:fillToRect l="100000" t="100000"/>
          </a:path>
        </a:gradFill>
        <a:effectLst/>
      </p:bgPr>
    </p:b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8802AE1F-6405-4895-944C-200803F64158}"/>
              </a:ext>
            </a:extLst>
          </p:cNvPr>
          <p:cNvSpPr>
            <a:spLocks noGrp="1"/>
          </p:cNvSpPr>
          <p:nvPr>
            <p:ph type="pic" sz="quarter" idx="10" hasCustomPrompt="1"/>
          </p:nvPr>
        </p:nvSpPr>
        <p:spPr>
          <a:xfrm>
            <a:off x="5610225" y="2506778"/>
            <a:ext cx="971550" cy="971550"/>
          </a:xfrm>
          <a:custGeom>
            <a:avLst/>
            <a:gdLst>
              <a:gd name="connsiteX0" fmla="*/ 485775 w 971550"/>
              <a:gd name="connsiteY0" fmla="*/ 0 h 971550"/>
              <a:gd name="connsiteX1" fmla="*/ 971550 w 971550"/>
              <a:gd name="connsiteY1" fmla="*/ 485775 h 971550"/>
              <a:gd name="connsiteX2" fmla="*/ 485775 w 971550"/>
              <a:gd name="connsiteY2" fmla="*/ 971550 h 971550"/>
              <a:gd name="connsiteX3" fmla="*/ 0 w 971550"/>
              <a:gd name="connsiteY3" fmla="*/ 485775 h 971550"/>
              <a:gd name="connsiteX4" fmla="*/ 485775 w 971550"/>
              <a:gd name="connsiteY4" fmla="*/ 0 h 97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550" h="971550">
                <a:moveTo>
                  <a:pt x="485775" y="0"/>
                </a:moveTo>
                <a:cubicBezTo>
                  <a:pt x="754061" y="0"/>
                  <a:pt x="971550" y="217489"/>
                  <a:pt x="971550" y="485775"/>
                </a:cubicBezTo>
                <a:cubicBezTo>
                  <a:pt x="971550" y="754061"/>
                  <a:pt x="754061" y="971550"/>
                  <a:pt x="485775" y="971550"/>
                </a:cubicBezTo>
                <a:cubicBezTo>
                  <a:pt x="217489" y="971550"/>
                  <a:pt x="0" y="754061"/>
                  <a:pt x="0" y="485775"/>
                </a:cubicBezTo>
                <a:cubicBezTo>
                  <a:pt x="0" y="217489"/>
                  <a:pt x="217489" y="0"/>
                  <a:pt x="485775"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9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Image Placeholder</a:t>
            </a:r>
          </a:p>
          <a:p>
            <a:endParaRPr lang="en-US"/>
          </a:p>
        </p:txBody>
      </p:sp>
      <p:sp>
        <p:nvSpPr>
          <p:cNvPr id="2" name="TextBox 1">
            <a:extLst>
              <a:ext uri="{FF2B5EF4-FFF2-40B4-BE49-F238E27FC236}">
                <a16:creationId xmlns:a16="http://schemas.microsoft.com/office/drawing/2014/main" id="{48A94BBB-7912-47C4-912F-6966ED3C08FD}"/>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grpSp>
        <p:nvGrpSpPr>
          <p:cNvPr id="6" name="Group 5">
            <a:extLst>
              <a:ext uri="{FF2B5EF4-FFF2-40B4-BE49-F238E27FC236}">
                <a16:creationId xmlns:a16="http://schemas.microsoft.com/office/drawing/2014/main" id="{31398303-092A-4AAA-A05F-FA8DE74FA6B2}"/>
              </a:ext>
            </a:extLst>
          </p:cNvPr>
          <p:cNvGrpSpPr/>
          <p:nvPr userDrawn="1"/>
        </p:nvGrpSpPr>
        <p:grpSpPr>
          <a:xfrm>
            <a:off x="384609" y="6489983"/>
            <a:ext cx="778679" cy="180047"/>
            <a:chOff x="5001272" y="6417413"/>
            <a:chExt cx="778679" cy="180047"/>
          </a:xfrm>
        </p:grpSpPr>
        <p:grpSp>
          <p:nvGrpSpPr>
            <p:cNvPr id="7" name="Group 6">
              <a:extLst>
                <a:ext uri="{FF2B5EF4-FFF2-40B4-BE49-F238E27FC236}">
                  <a16:creationId xmlns:a16="http://schemas.microsoft.com/office/drawing/2014/main" id="{6B442E13-09F0-42A0-BD97-6C1E5BBB279D}"/>
                </a:ext>
              </a:extLst>
            </p:cNvPr>
            <p:cNvGrpSpPr/>
            <p:nvPr/>
          </p:nvGrpSpPr>
          <p:grpSpPr>
            <a:xfrm>
              <a:off x="5001272" y="6417413"/>
              <a:ext cx="180047" cy="180047"/>
              <a:chOff x="5001272" y="6417413"/>
              <a:chExt cx="180047" cy="180047"/>
            </a:xfrm>
          </p:grpSpPr>
          <p:sp>
            <p:nvSpPr>
              <p:cNvPr id="14" name="Oval 13">
                <a:extLst>
                  <a:ext uri="{FF2B5EF4-FFF2-40B4-BE49-F238E27FC236}">
                    <a16:creationId xmlns:a16="http://schemas.microsoft.com/office/drawing/2014/main" id="{B1F296A6-5529-4646-AC45-F1E009AA7615}"/>
                  </a:ext>
                </a:extLst>
              </p:cNvPr>
              <p:cNvSpPr/>
              <p:nvPr/>
            </p:nvSpPr>
            <p:spPr>
              <a:xfrm>
                <a:off x="5001272"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75">
                <a:extLst>
                  <a:ext uri="{FF2B5EF4-FFF2-40B4-BE49-F238E27FC236}">
                    <a16:creationId xmlns:a16="http://schemas.microsoft.com/office/drawing/2014/main" id="{2C8AE816-58D4-4CCF-8655-2FDE1D86AC8C}"/>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a:effectLst/>
            </p:spPr>
            <p:txBody>
              <a:bodyPr wrap="none" lIns="34290" tIns="17145" rIns="34290" bIns="17145" anchor="ctr"/>
              <a:lstStyle/>
              <a:p>
                <a:endParaRPr lang="en-US"/>
              </a:p>
            </p:txBody>
          </p:sp>
        </p:grpSp>
        <p:grpSp>
          <p:nvGrpSpPr>
            <p:cNvPr id="8" name="Group 7">
              <a:extLst>
                <a:ext uri="{FF2B5EF4-FFF2-40B4-BE49-F238E27FC236}">
                  <a16:creationId xmlns:a16="http://schemas.microsoft.com/office/drawing/2014/main" id="{B47A7D3D-D3E0-4AF9-BAAE-1A07C0AA9C83}"/>
                </a:ext>
              </a:extLst>
            </p:cNvPr>
            <p:cNvGrpSpPr/>
            <p:nvPr/>
          </p:nvGrpSpPr>
          <p:grpSpPr>
            <a:xfrm>
              <a:off x="5300588" y="6417413"/>
              <a:ext cx="180047" cy="180047"/>
              <a:chOff x="5300588" y="6417413"/>
              <a:chExt cx="180047" cy="180047"/>
            </a:xfrm>
          </p:grpSpPr>
          <p:sp>
            <p:nvSpPr>
              <p:cNvPr id="12" name="Oval 11">
                <a:extLst>
                  <a:ext uri="{FF2B5EF4-FFF2-40B4-BE49-F238E27FC236}">
                    <a16:creationId xmlns:a16="http://schemas.microsoft.com/office/drawing/2014/main" id="{7E9D15DD-2AAE-46E7-80AD-CA3410759EAD}"/>
                  </a:ext>
                </a:extLst>
              </p:cNvPr>
              <p:cNvSpPr/>
              <p:nvPr/>
            </p:nvSpPr>
            <p:spPr>
              <a:xfrm>
                <a:off x="5300588"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85">
                <a:extLst>
                  <a:ext uri="{FF2B5EF4-FFF2-40B4-BE49-F238E27FC236}">
                    <a16:creationId xmlns:a16="http://schemas.microsoft.com/office/drawing/2014/main" id="{1AD6BB94-BD6B-434C-9137-D26099E61183}"/>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a:effectLst/>
            </p:spPr>
            <p:txBody>
              <a:bodyPr wrap="none" lIns="34290" tIns="17145" rIns="34290" bIns="17145" anchor="ctr"/>
              <a:lstStyle/>
              <a:p>
                <a:endParaRPr lang="en-US"/>
              </a:p>
            </p:txBody>
          </p:sp>
        </p:grpSp>
        <p:grpSp>
          <p:nvGrpSpPr>
            <p:cNvPr id="9" name="Group 8">
              <a:extLst>
                <a:ext uri="{FF2B5EF4-FFF2-40B4-BE49-F238E27FC236}">
                  <a16:creationId xmlns:a16="http://schemas.microsoft.com/office/drawing/2014/main" id="{193717DF-927F-4309-A9BF-237E2A797D9F}"/>
                </a:ext>
              </a:extLst>
            </p:cNvPr>
            <p:cNvGrpSpPr/>
            <p:nvPr/>
          </p:nvGrpSpPr>
          <p:grpSpPr>
            <a:xfrm>
              <a:off x="5599904" y="6417413"/>
              <a:ext cx="180047" cy="180047"/>
              <a:chOff x="5599904" y="6417413"/>
              <a:chExt cx="180047" cy="180047"/>
            </a:xfrm>
          </p:grpSpPr>
          <p:sp>
            <p:nvSpPr>
              <p:cNvPr id="10" name="Oval 9">
                <a:extLst>
                  <a:ext uri="{FF2B5EF4-FFF2-40B4-BE49-F238E27FC236}">
                    <a16:creationId xmlns:a16="http://schemas.microsoft.com/office/drawing/2014/main" id="{5AE4CC92-3003-4C8A-B341-363A60204355}"/>
                  </a:ext>
                </a:extLst>
              </p:cNvPr>
              <p:cNvSpPr/>
              <p:nvPr/>
            </p:nvSpPr>
            <p:spPr>
              <a:xfrm>
                <a:off x="5599904"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87">
                <a:extLst>
                  <a:ext uri="{FF2B5EF4-FFF2-40B4-BE49-F238E27FC236}">
                    <a16:creationId xmlns:a16="http://schemas.microsoft.com/office/drawing/2014/main" id="{0B7F9073-702C-4566-92EB-68277121B765}"/>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a:effectLst/>
            </p:spPr>
            <p:txBody>
              <a:bodyPr wrap="none" lIns="34290" tIns="17145" rIns="34290" bIns="17145" anchor="ctr"/>
              <a:lstStyle/>
              <a:p>
                <a:endParaRPr lang="en-US"/>
              </a:p>
            </p:txBody>
          </p:sp>
        </p:grpSp>
      </p:grpSp>
      <p:grpSp>
        <p:nvGrpSpPr>
          <p:cNvPr id="16" name="Group 15">
            <a:extLst>
              <a:ext uri="{FF2B5EF4-FFF2-40B4-BE49-F238E27FC236}">
                <a16:creationId xmlns:a16="http://schemas.microsoft.com/office/drawing/2014/main" id="{E47F360F-4A9F-4D7D-912E-A1641FBD5B61}"/>
              </a:ext>
            </a:extLst>
          </p:cNvPr>
          <p:cNvGrpSpPr/>
          <p:nvPr userDrawn="1"/>
        </p:nvGrpSpPr>
        <p:grpSpPr>
          <a:xfrm rot="5400000">
            <a:off x="11675183" y="651894"/>
            <a:ext cx="194792" cy="70989"/>
            <a:chOff x="384609" y="288810"/>
            <a:chExt cx="283286" cy="103239"/>
          </a:xfrm>
          <a:solidFill>
            <a:schemeClr val="bg1"/>
          </a:solidFill>
        </p:grpSpPr>
        <p:sp>
          <p:nvSpPr>
            <p:cNvPr id="17" name="Oval 16">
              <a:extLst>
                <a:ext uri="{FF2B5EF4-FFF2-40B4-BE49-F238E27FC236}">
                  <a16:creationId xmlns:a16="http://schemas.microsoft.com/office/drawing/2014/main" id="{752AAB8F-4784-4298-AF10-F25AFCE22EDA}"/>
                </a:ext>
              </a:extLst>
            </p:cNvPr>
            <p:cNvSpPr/>
            <p:nvPr/>
          </p:nvSpPr>
          <p:spPr>
            <a:xfrm>
              <a:off x="384609"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D65F644-1C1D-4C52-AE44-E4EE4F0EFF03}"/>
                </a:ext>
              </a:extLst>
            </p:cNvPr>
            <p:cNvSpPr/>
            <p:nvPr/>
          </p:nvSpPr>
          <p:spPr>
            <a:xfrm>
              <a:off x="564656" y="288810"/>
              <a:ext cx="103239" cy="103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C2A52615-3C17-4C84-BC33-A50A8A695C70}"/>
              </a:ext>
            </a:extLst>
          </p:cNvPr>
          <p:cNvGrpSpPr/>
          <p:nvPr userDrawn="1"/>
        </p:nvGrpSpPr>
        <p:grpSpPr>
          <a:xfrm>
            <a:off x="284356" y="300486"/>
            <a:ext cx="469009" cy="444795"/>
            <a:chOff x="1636700" y="2361281"/>
            <a:chExt cx="2251688" cy="2135438"/>
          </a:xfrm>
        </p:grpSpPr>
        <p:sp>
          <p:nvSpPr>
            <p:cNvPr id="20" name="Oval 19">
              <a:extLst>
                <a:ext uri="{FF2B5EF4-FFF2-40B4-BE49-F238E27FC236}">
                  <a16:creationId xmlns:a16="http://schemas.microsoft.com/office/drawing/2014/main" id="{5374CCC8-7404-4808-A97A-8AB36375583B}"/>
                </a:ext>
              </a:extLst>
            </p:cNvPr>
            <p:cNvSpPr/>
            <p:nvPr/>
          </p:nvSpPr>
          <p:spPr>
            <a:xfrm>
              <a:off x="1932306" y="3264905"/>
              <a:ext cx="328190" cy="328190"/>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1" name="Freeform: Shape 20">
              <a:extLst>
                <a:ext uri="{FF2B5EF4-FFF2-40B4-BE49-F238E27FC236}">
                  <a16:creationId xmlns:a16="http://schemas.microsoft.com/office/drawing/2014/main" id="{65EA5CFF-371E-4599-A27A-CC10ABEB1DEC}"/>
                </a:ext>
              </a:extLst>
            </p:cNvPr>
            <p:cNvSpPr/>
            <p:nvPr/>
          </p:nvSpPr>
          <p:spPr>
            <a:xfrm>
              <a:off x="2380311" y="2361281"/>
              <a:ext cx="1508077" cy="2135438"/>
            </a:xfrm>
            <a:custGeom>
              <a:avLst/>
              <a:gdLst/>
              <a:ahLst/>
              <a:cxnLst/>
              <a:rect l="l" t="t" r="r" b="b"/>
              <a:pathLst>
                <a:path w="419100" h="593446">
                  <a:moveTo>
                    <a:pt x="212065" y="0"/>
                  </a:moveTo>
                  <a:cubicBezTo>
                    <a:pt x="275209" y="0"/>
                    <a:pt x="325501" y="16764"/>
                    <a:pt x="362941" y="50292"/>
                  </a:cubicBezTo>
                  <a:cubicBezTo>
                    <a:pt x="400380" y="83820"/>
                    <a:pt x="419100" y="131039"/>
                    <a:pt x="419100" y="191948"/>
                  </a:cubicBezTo>
                  <a:lnTo>
                    <a:pt x="419100" y="197815"/>
                  </a:lnTo>
                  <a:lnTo>
                    <a:pt x="309296" y="197815"/>
                  </a:lnTo>
                  <a:lnTo>
                    <a:pt x="309296" y="192786"/>
                  </a:lnTo>
                  <a:cubicBezTo>
                    <a:pt x="309296" y="163170"/>
                    <a:pt x="300774" y="139700"/>
                    <a:pt x="283731" y="122377"/>
                  </a:cubicBezTo>
                  <a:cubicBezTo>
                    <a:pt x="266687" y="105054"/>
                    <a:pt x="242519" y="96393"/>
                    <a:pt x="211227" y="96393"/>
                  </a:cubicBezTo>
                  <a:cubicBezTo>
                    <a:pt x="176022" y="96393"/>
                    <a:pt x="150457" y="107290"/>
                    <a:pt x="134531" y="129083"/>
                  </a:cubicBezTo>
                  <a:cubicBezTo>
                    <a:pt x="118605" y="150876"/>
                    <a:pt x="110643" y="186639"/>
                    <a:pt x="110643" y="236372"/>
                  </a:cubicBezTo>
                  <a:lnTo>
                    <a:pt x="110643" y="361264"/>
                  </a:lnTo>
                  <a:cubicBezTo>
                    <a:pt x="110643" y="408203"/>
                    <a:pt x="118885" y="442290"/>
                    <a:pt x="135369" y="463525"/>
                  </a:cubicBezTo>
                  <a:cubicBezTo>
                    <a:pt x="151854" y="484759"/>
                    <a:pt x="177699" y="495376"/>
                    <a:pt x="212903" y="495376"/>
                  </a:cubicBezTo>
                  <a:cubicBezTo>
                    <a:pt x="244196" y="495376"/>
                    <a:pt x="268085" y="486994"/>
                    <a:pt x="284569" y="470230"/>
                  </a:cubicBezTo>
                  <a:cubicBezTo>
                    <a:pt x="301054" y="453466"/>
                    <a:pt x="309296" y="430555"/>
                    <a:pt x="309296" y="401498"/>
                  </a:cubicBezTo>
                  <a:lnTo>
                    <a:pt x="309296" y="394792"/>
                  </a:lnTo>
                  <a:lnTo>
                    <a:pt x="417424" y="394792"/>
                  </a:lnTo>
                  <a:lnTo>
                    <a:pt x="417424" y="400660"/>
                  </a:lnTo>
                  <a:cubicBezTo>
                    <a:pt x="417424" y="462687"/>
                    <a:pt x="398983" y="510324"/>
                    <a:pt x="362103" y="543573"/>
                  </a:cubicBezTo>
                  <a:cubicBezTo>
                    <a:pt x="325222" y="576821"/>
                    <a:pt x="274650" y="593446"/>
                    <a:pt x="210388" y="593446"/>
                  </a:cubicBezTo>
                  <a:cubicBezTo>
                    <a:pt x="70130" y="593446"/>
                    <a:pt x="0" y="516611"/>
                    <a:pt x="0" y="362941"/>
                  </a:cubicBezTo>
                  <a:lnTo>
                    <a:pt x="0" y="230505"/>
                  </a:lnTo>
                  <a:cubicBezTo>
                    <a:pt x="0" y="76835"/>
                    <a:pt x="70688" y="0"/>
                    <a:pt x="212065" y="0"/>
                  </a:cubicBez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2" name="Oval 21">
              <a:extLst>
                <a:ext uri="{FF2B5EF4-FFF2-40B4-BE49-F238E27FC236}">
                  <a16:creationId xmlns:a16="http://schemas.microsoft.com/office/drawing/2014/main" id="{5E4AB650-C0EC-4901-9BB0-617B95DCEA06}"/>
                </a:ext>
              </a:extLst>
            </p:cNvPr>
            <p:cNvSpPr/>
            <p:nvPr/>
          </p:nvSpPr>
          <p:spPr>
            <a:xfrm>
              <a:off x="1636700" y="3330594"/>
              <a:ext cx="196812" cy="196812"/>
            </a:xfrm>
            <a:prstGeom prst="ellips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spTree>
    <p:extLst>
      <p:ext uri="{BB962C8B-B14F-4D97-AF65-F5344CB8AC3E}">
        <p14:creationId xmlns:p14="http://schemas.microsoft.com/office/powerpoint/2010/main" val="398556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75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DC167B-E25D-4CE1-A0D5-45AF3415E45E}"/>
              </a:ext>
            </a:extLst>
          </p:cNvPr>
          <p:cNvSpPr/>
          <p:nvPr userDrawn="1"/>
        </p:nvSpPr>
        <p:spPr>
          <a:xfrm>
            <a:off x="5054600" y="0"/>
            <a:ext cx="7137400" cy="6858000"/>
          </a:xfrm>
          <a:prstGeom prst="rect">
            <a:avLst/>
          </a:prstGeom>
          <a:solidFill>
            <a:srgbClr val="EE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5">
            <a:extLst>
              <a:ext uri="{FF2B5EF4-FFF2-40B4-BE49-F238E27FC236}">
                <a16:creationId xmlns:a16="http://schemas.microsoft.com/office/drawing/2014/main" id="{ED168FC6-E0C5-44B4-9568-7F56B6046C0E}"/>
              </a:ext>
            </a:extLst>
          </p:cNvPr>
          <p:cNvSpPr>
            <a:spLocks noGrp="1"/>
          </p:cNvSpPr>
          <p:nvPr>
            <p:ph type="pic" sz="quarter" idx="10" hasCustomPrompt="1"/>
          </p:nvPr>
        </p:nvSpPr>
        <p:spPr>
          <a:xfrm>
            <a:off x="5054600" y="0"/>
            <a:ext cx="3225800" cy="2279650"/>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id-ID" dirty="0"/>
          </a:p>
        </p:txBody>
      </p:sp>
      <p:sp>
        <p:nvSpPr>
          <p:cNvPr id="3" name="Picture Placeholder 5">
            <a:extLst>
              <a:ext uri="{FF2B5EF4-FFF2-40B4-BE49-F238E27FC236}">
                <a16:creationId xmlns:a16="http://schemas.microsoft.com/office/drawing/2014/main" id="{0669A747-58DC-4FFB-8FBE-47AEFB9EE0D3}"/>
              </a:ext>
            </a:extLst>
          </p:cNvPr>
          <p:cNvSpPr>
            <a:spLocks noGrp="1"/>
          </p:cNvSpPr>
          <p:nvPr>
            <p:ph type="pic" sz="quarter" idx="11" hasCustomPrompt="1"/>
          </p:nvPr>
        </p:nvSpPr>
        <p:spPr>
          <a:xfrm>
            <a:off x="5054600" y="4578350"/>
            <a:ext cx="3225800" cy="2279650"/>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id-ID" dirty="0"/>
          </a:p>
        </p:txBody>
      </p:sp>
      <p:sp>
        <p:nvSpPr>
          <p:cNvPr id="4" name="Picture Placeholder 5">
            <a:extLst>
              <a:ext uri="{FF2B5EF4-FFF2-40B4-BE49-F238E27FC236}">
                <a16:creationId xmlns:a16="http://schemas.microsoft.com/office/drawing/2014/main" id="{2636B86F-8999-4061-8A77-68F9C17F0797}"/>
              </a:ext>
            </a:extLst>
          </p:cNvPr>
          <p:cNvSpPr>
            <a:spLocks noGrp="1"/>
          </p:cNvSpPr>
          <p:nvPr>
            <p:ph type="pic" sz="quarter" idx="13" hasCustomPrompt="1"/>
          </p:nvPr>
        </p:nvSpPr>
        <p:spPr>
          <a:xfrm>
            <a:off x="4874332" y="2161649"/>
            <a:ext cx="3585515" cy="2534704"/>
          </a:xfrm>
          <a:prstGeom prst="roundRect">
            <a:avLst>
              <a:gd name="adj" fmla="val 4070"/>
            </a:avLst>
          </a:prstGeom>
          <a:solidFill>
            <a:schemeClr val="bg1">
              <a:lumMod val="95000"/>
              <a:alpha val="25000"/>
            </a:schemeClr>
          </a:solidFill>
          <a:effectLst>
            <a:outerShdw blurRad="571500" sx="102000" sy="102000" algn="ctr" rotWithShape="0">
              <a:schemeClr val="tx1">
                <a:lumMod val="85000"/>
                <a:lumOff val="15000"/>
                <a:alpha val="40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id-ID" dirty="0"/>
          </a:p>
        </p:txBody>
      </p:sp>
    </p:spTree>
    <p:extLst>
      <p:ext uri="{BB962C8B-B14F-4D97-AF65-F5344CB8AC3E}">
        <p14:creationId xmlns:p14="http://schemas.microsoft.com/office/powerpoint/2010/main" val="73981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ppt_x"/>
                                          </p:val>
                                        </p:tav>
                                        <p:tav tm="100000">
                                          <p:val>
                                            <p:strVal val="#ppt_x"/>
                                          </p:val>
                                        </p:tav>
                                      </p:tavLst>
                                    </p:anim>
                                    <p:anim calcmode="lin" valueType="num">
                                      <p:cBhvr additive="base">
                                        <p:cTn id="16" dur="7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ppt_x"/>
                                          </p:val>
                                        </p:tav>
                                        <p:tav tm="100000">
                                          <p:val>
                                            <p:strVal val="#ppt_x"/>
                                          </p:val>
                                        </p:tav>
                                      </p:tavLst>
                                    </p:anim>
                                    <p:anim calcmode="lin" valueType="num">
                                      <p:cBhvr additive="base">
                                        <p:cTn id="20"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P spid="4"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85F761F-3458-4BD8-AA07-4CEE643C3EAB}"/>
              </a:ext>
            </a:extLst>
          </p:cNvPr>
          <p:cNvSpPr>
            <a:spLocks noGrp="1"/>
          </p:cNvSpPr>
          <p:nvPr>
            <p:ph type="pic" sz="quarter" idx="10" hasCustomPrompt="1"/>
          </p:nvPr>
        </p:nvSpPr>
        <p:spPr>
          <a:xfrm>
            <a:off x="4665248" y="0"/>
            <a:ext cx="7526752" cy="6858000"/>
          </a:xfrm>
          <a:custGeom>
            <a:avLst/>
            <a:gdLst>
              <a:gd name="connsiteX0" fmla="*/ 0 w 7526752"/>
              <a:gd name="connsiteY0" fmla="*/ 0 h 6858000"/>
              <a:gd name="connsiteX1" fmla="*/ 7526752 w 7526752"/>
              <a:gd name="connsiteY1" fmla="*/ 0 h 6858000"/>
              <a:gd name="connsiteX2" fmla="*/ 7526752 w 7526752"/>
              <a:gd name="connsiteY2" fmla="*/ 6858000 h 6858000"/>
              <a:gd name="connsiteX3" fmla="*/ 0 w 7526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26752" h="6858000">
                <a:moveTo>
                  <a:pt x="0" y="0"/>
                </a:moveTo>
                <a:lnTo>
                  <a:pt x="7526752" y="0"/>
                </a:lnTo>
                <a:lnTo>
                  <a:pt x="7526752" y="6858000"/>
                </a:lnTo>
                <a:lnTo>
                  <a:pt x="0" y="6858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11565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4_Title Slide">
    <p:bg>
      <p:bgPr>
        <a:solidFill>
          <a:srgbClr val="EEF3F7"/>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15B38D9-B970-4E3E-999D-F58C2B4BA94E}"/>
              </a:ext>
            </a:extLst>
          </p:cNvPr>
          <p:cNvSpPr>
            <a:spLocks noGrp="1"/>
          </p:cNvSpPr>
          <p:nvPr>
            <p:ph type="pic" sz="quarter" idx="10" hasCustomPrompt="1"/>
          </p:nvPr>
        </p:nvSpPr>
        <p:spPr>
          <a:xfrm>
            <a:off x="4288699" y="1843547"/>
            <a:ext cx="2169581" cy="3746091"/>
          </a:xfrm>
          <a:custGeom>
            <a:avLst/>
            <a:gdLst>
              <a:gd name="connsiteX0" fmla="*/ 4404 w 2169581"/>
              <a:gd name="connsiteY0" fmla="*/ 0 h 3746091"/>
              <a:gd name="connsiteX1" fmla="*/ 2165177 w 2169581"/>
              <a:gd name="connsiteY1" fmla="*/ 0 h 3746091"/>
              <a:gd name="connsiteX2" fmla="*/ 2169581 w 2169581"/>
              <a:gd name="connsiteY2" fmla="*/ 4404 h 3746091"/>
              <a:gd name="connsiteX3" fmla="*/ 2169581 w 2169581"/>
              <a:gd name="connsiteY3" fmla="*/ 3741687 h 3746091"/>
              <a:gd name="connsiteX4" fmla="*/ 2165177 w 2169581"/>
              <a:gd name="connsiteY4" fmla="*/ 3746091 h 3746091"/>
              <a:gd name="connsiteX5" fmla="*/ 4404 w 2169581"/>
              <a:gd name="connsiteY5" fmla="*/ 3746091 h 3746091"/>
              <a:gd name="connsiteX6" fmla="*/ 0 w 2169581"/>
              <a:gd name="connsiteY6" fmla="*/ 3741687 h 3746091"/>
              <a:gd name="connsiteX7" fmla="*/ 0 w 2169581"/>
              <a:gd name="connsiteY7" fmla="*/ 4404 h 3746091"/>
              <a:gd name="connsiteX8" fmla="*/ 4404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4404" y="0"/>
                </a:moveTo>
                <a:lnTo>
                  <a:pt x="2165177" y="0"/>
                </a:lnTo>
                <a:cubicBezTo>
                  <a:pt x="2167609" y="0"/>
                  <a:pt x="2169581" y="1972"/>
                  <a:pt x="2169581" y="4404"/>
                </a:cubicBezTo>
                <a:lnTo>
                  <a:pt x="2169581" y="3741687"/>
                </a:lnTo>
                <a:cubicBezTo>
                  <a:pt x="2169581" y="3744119"/>
                  <a:pt x="2167609" y="3746091"/>
                  <a:pt x="2165177" y="3746091"/>
                </a:cubicBezTo>
                <a:lnTo>
                  <a:pt x="4404" y="3746091"/>
                </a:lnTo>
                <a:cubicBezTo>
                  <a:pt x="1972" y="3746091"/>
                  <a:pt x="0" y="3744119"/>
                  <a:pt x="0" y="3741687"/>
                </a:cubicBezTo>
                <a:lnTo>
                  <a:pt x="0" y="4404"/>
                </a:lnTo>
                <a:cubicBezTo>
                  <a:pt x="0" y="1972"/>
                  <a:pt x="1972" y="0"/>
                  <a:pt x="4404" y="0"/>
                </a:cubicBezTo>
                <a:close/>
              </a:path>
            </a:pathLst>
          </a:custGeom>
          <a:solidFill>
            <a:schemeClr val="bg1">
              <a:lumMod val="95000"/>
              <a:alpha val="25000"/>
            </a:schemeClr>
          </a:solidFill>
          <a:effectLst>
            <a:outerShdw blurRad="546100" dist="355600" dir="5400000" sx="93000" sy="93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0" name="Picture Placeholder 9">
            <a:extLst>
              <a:ext uri="{FF2B5EF4-FFF2-40B4-BE49-F238E27FC236}">
                <a16:creationId xmlns:a16="http://schemas.microsoft.com/office/drawing/2014/main" id="{E7FC8253-ACAB-4973-B0AC-5F767472DB6F}"/>
              </a:ext>
            </a:extLst>
          </p:cNvPr>
          <p:cNvSpPr>
            <a:spLocks noGrp="1"/>
          </p:cNvSpPr>
          <p:nvPr>
            <p:ph type="pic" sz="quarter" idx="11" hasCustomPrompt="1"/>
          </p:nvPr>
        </p:nvSpPr>
        <p:spPr>
          <a:xfrm>
            <a:off x="6700166" y="1843547"/>
            <a:ext cx="2169581" cy="3746091"/>
          </a:xfrm>
          <a:custGeom>
            <a:avLst/>
            <a:gdLst>
              <a:gd name="connsiteX0" fmla="*/ 4404 w 2169581"/>
              <a:gd name="connsiteY0" fmla="*/ 0 h 3746091"/>
              <a:gd name="connsiteX1" fmla="*/ 2165177 w 2169581"/>
              <a:gd name="connsiteY1" fmla="*/ 0 h 3746091"/>
              <a:gd name="connsiteX2" fmla="*/ 2169581 w 2169581"/>
              <a:gd name="connsiteY2" fmla="*/ 4404 h 3746091"/>
              <a:gd name="connsiteX3" fmla="*/ 2169581 w 2169581"/>
              <a:gd name="connsiteY3" fmla="*/ 3741687 h 3746091"/>
              <a:gd name="connsiteX4" fmla="*/ 2165177 w 2169581"/>
              <a:gd name="connsiteY4" fmla="*/ 3746091 h 3746091"/>
              <a:gd name="connsiteX5" fmla="*/ 4404 w 2169581"/>
              <a:gd name="connsiteY5" fmla="*/ 3746091 h 3746091"/>
              <a:gd name="connsiteX6" fmla="*/ 0 w 2169581"/>
              <a:gd name="connsiteY6" fmla="*/ 3741687 h 3746091"/>
              <a:gd name="connsiteX7" fmla="*/ 0 w 2169581"/>
              <a:gd name="connsiteY7" fmla="*/ 4404 h 3746091"/>
              <a:gd name="connsiteX8" fmla="*/ 4404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4404" y="0"/>
                </a:moveTo>
                <a:lnTo>
                  <a:pt x="2165177" y="0"/>
                </a:lnTo>
                <a:cubicBezTo>
                  <a:pt x="2167609" y="0"/>
                  <a:pt x="2169581" y="1972"/>
                  <a:pt x="2169581" y="4404"/>
                </a:cubicBezTo>
                <a:lnTo>
                  <a:pt x="2169581" y="3741687"/>
                </a:lnTo>
                <a:cubicBezTo>
                  <a:pt x="2169581" y="3744119"/>
                  <a:pt x="2167609" y="3746091"/>
                  <a:pt x="2165177" y="3746091"/>
                </a:cubicBezTo>
                <a:lnTo>
                  <a:pt x="4404" y="3746091"/>
                </a:lnTo>
                <a:cubicBezTo>
                  <a:pt x="1972" y="3746091"/>
                  <a:pt x="0" y="3744119"/>
                  <a:pt x="0" y="3741687"/>
                </a:cubicBezTo>
                <a:lnTo>
                  <a:pt x="0" y="4404"/>
                </a:lnTo>
                <a:cubicBezTo>
                  <a:pt x="0" y="1972"/>
                  <a:pt x="1972" y="0"/>
                  <a:pt x="4404" y="0"/>
                </a:cubicBezTo>
                <a:close/>
              </a:path>
            </a:pathLst>
          </a:custGeom>
          <a:solidFill>
            <a:schemeClr val="bg1">
              <a:lumMod val="95000"/>
              <a:alpha val="25000"/>
            </a:schemeClr>
          </a:solidFill>
          <a:effectLst>
            <a:outerShdw blurRad="546100" dist="355600" dir="5400000" sx="93000" sy="93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1" name="Picture Placeholder 10">
            <a:extLst>
              <a:ext uri="{FF2B5EF4-FFF2-40B4-BE49-F238E27FC236}">
                <a16:creationId xmlns:a16="http://schemas.microsoft.com/office/drawing/2014/main" id="{C94E5CA9-8F17-4B03-9A64-0190D8C626EB}"/>
              </a:ext>
            </a:extLst>
          </p:cNvPr>
          <p:cNvSpPr>
            <a:spLocks noGrp="1"/>
          </p:cNvSpPr>
          <p:nvPr>
            <p:ph type="pic" sz="quarter" idx="12" hasCustomPrompt="1"/>
          </p:nvPr>
        </p:nvSpPr>
        <p:spPr>
          <a:xfrm>
            <a:off x="9115341" y="1843547"/>
            <a:ext cx="2169581" cy="3746091"/>
          </a:xfrm>
          <a:custGeom>
            <a:avLst/>
            <a:gdLst>
              <a:gd name="connsiteX0" fmla="*/ 4404 w 2169581"/>
              <a:gd name="connsiteY0" fmla="*/ 0 h 3746091"/>
              <a:gd name="connsiteX1" fmla="*/ 2165177 w 2169581"/>
              <a:gd name="connsiteY1" fmla="*/ 0 h 3746091"/>
              <a:gd name="connsiteX2" fmla="*/ 2169581 w 2169581"/>
              <a:gd name="connsiteY2" fmla="*/ 4404 h 3746091"/>
              <a:gd name="connsiteX3" fmla="*/ 2169581 w 2169581"/>
              <a:gd name="connsiteY3" fmla="*/ 3741687 h 3746091"/>
              <a:gd name="connsiteX4" fmla="*/ 2165177 w 2169581"/>
              <a:gd name="connsiteY4" fmla="*/ 3746091 h 3746091"/>
              <a:gd name="connsiteX5" fmla="*/ 4404 w 2169581"/>
              <a:gd name="connsiteY5" fmla="*/ 3746091 h 3746091"/>
              <a:gd name="connsiteX6" fmla="*/ 0 w 2169581"/>
              <a:gd name="connsiteY6" fmla="*/ 3741687 h 3746091"/>
              <a:gd name="connsiteX7" fmla="*/ 0 w 2169581"/>
              <a:gd name="connsiteY7" fmla="*/ 4404 h 3746091"/>
              <a:gd name="connsiteX8" fmla="*/ 4404 w 2169581"/>
              <a:gd name="connsiteY8" fmla="*/ 0 h 374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9581" h="3746091">
                <a:moveTo>
                  <a:pt x="4404" y="0"/>
                </a:moveTo>
                <a:lnTo>
                  <a:pt x="2165177" y="0"/>
                </a:lnTo>
                <a:cubicBezTo>
                  <a:pt x="2167609" y="0"/>
                  <a:pt x="2169581" y="1972"/>
                  <a:pt x="2169581" y="4404"/>
                </a:cubicBezTo>
                <a:lnTo>
                  <a:pt x="2169581" y="3741687"/>
                </a:lnTo>
                <a:cubicBezTo>
                  <a:pt x="2169581" y="3744119"/>
                  <a:pt x="2167609" y="3746091"/>
                  <a:pt x="2165177" y="3746091"/>
                </a:cubicBezTo>
                <a:lnTo>
                  <a:pt x="4404" y="3746091"/>
                </a:lnTo>
                <a:cubicBezTo>
                  <a:pt x="1972" y="3746091"/>
                  <a:pt x="0" y="3744119"/>
                  <a:pt x="0" y="3741687"/>
                </a:cubicBezTo>
                <a:lnTo>
                  <a:pt x="0" y="4404"/>
                </a:lnTo>
                <a:cubicBezTo>
                  <a:pt x="0" y="1972"/>
                  <a:pt x="1972" y="0"/>
                  <a:pt x="4404" y="0"/>
                </a:cubicBezTo>
                <a:close/>
              </a:path>
            </a:pathLst>
          </a:custGeom>
          <a:solidFill>
            <a:schemeClr val="bg1">
              <a:lumMod val="95000"/>
              <a:alpha val="25000"/>
            </a:schemeClr>
          </a:solidFill>
          <a:effectLst>
            <a:outerShdw blurRad="546100" dist="355600" dir="5400000" sx="93000" sy="93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65107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7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AA50F51A-9168-4A5B-A163-78AAF5038749}"/>
              </a:ext>
            </a:extLst>
          </p:cNvPr>
          <p:cNvSpPr>
            <a:spLocks noGrp="1"/>
          </p:cNvSpPr>
          <p:nvPr>
            <p:ph type="pic" sz="quarter" idx="10" hasCustomPrompt="1"/>
          </p:nvPr>
        </p:nvSpPr>
        <p:spPr>
          <a:xfrm>
            <a:off x="8256588" y="1213946"/>
            <a:ext cx="3103252" cy="4430110"/>
          </a:xfrm>
          <a:prstGeom prst="roundRect">
            <a:avLst>
              <a:gd name="adj" fmla="val 3625"/>
            </a:avLst>
          </a:prstGeom>
          <a:solidFill>
            <a:schemeClr val="bg1">
              <a:lumMod val="95000"/>
              <a:alpha val="25000"/>
            </a:schemeClr>
          </a:solidFill>
          <a:effectLst>
            <a:outerShdw blurRad="381000" dist="63500" algn="l" rotWithShape="0">
              <a:schemeClr val="bg1">
                <a:lumMod val="75000"/>
                <a:alpha val="40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id-ID" dirty="0"/>
          </a:p>
        </p:txBody>
      </p:sp>
      <p:sp>
        <p:nvSpPr>
          <p:cNvPr id="3" name="Picture Placeholder 5">
            <a:extLst>
              <a:ext uri="{FF2B5EF4-FFF2-40B4-BE49-F238E27FC236}">
                <a16:creationId xmlns:a16="http://schemas.microsoft.com/office/drawing/2014/main" id="{D5664D49-060A-483A-9667-B47B72302524}"/>
              </a:ext>
            </a:extLst>
          </p:cNvPr>
          <p:cNvSpPr>
            <a:spLocks noGrp="1"/>
          </p:cNvSpPr>
          <p:nvPr>
            <p:ph type="pic" sz="quarter" idx="11" hasCustomPrompt="1"/>
          </p:nvPr>
        </p:nvSpPr>
        <p:spPr>
          <a:xfrm>
            <a:off x="7512053" y="902524"/>
            <a:ext cx="3539548" cy="5052954"/>
          </a:xfrm>
          <a:prstGeom prst="roundRect">
            <a:avLst>
              <a:gd name="adj" fmla="val 3538"/>
            </a:avLst>
          </a:prstGeom>
          <a:solidFill>
            <a:schemeClr val="bg1">
              <a:lumMod val="95000"/>
              <a:alpha val="25000"/>
            </a:schemeClr>
          </a:solidFill>
          <a:effectLst>
            <a:outerShdw blurRad="381000" dist="63500" algn="l" rotWithShape="0">
              <a:schemeClr val="bg1">
                <a:lumMod val="75000"/>
                <a:alpha val="40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id-ID" dirty="0"/>
          </a:p>
        </p:txBody>
      </p:sp>
      <p:sp>
        <p:nvSpPr>
          <p:cNvPr id="4" name="Picture Placeholder 5">
            <a:extLst>
              <a:ext uri="{FF2B5EF4-FFF2-40B4-BE49-F238E27FC236}">
                <a16:creationId xmlns:a16="http://schemas.microsoft.com/office/drawing/2014/main" id="{55A59E7D-20F6-479B-958A-5F3070277E3D}"/>
              </a:ext>
            </a:extLst>
          </p:cNvPr>
          <p:cNvSpPr>
            <a:spLocks noGrp="1"/>
          </p:cNvSpPr>
          <p:nvPr>
            <p:ph type="pic" sz="quarter" idx="12" hasCustomPrompt="1"/>
          </p:nvPr>
        </p:nvSpPr>
        <p:spPr>
          <a:xfrm>
            <a:off x="6468441" y="519177"/>
            <a:ext cx="4076610" cy="5819648"/>
          </a:xfrm>
          <a:prstGeom prst="roundRect">
            <a:avLst>
              <a:gd name="adj" fmla="val 3062"/>
            </a:avLst>
          </a:prstGeom>
          <a:solidFill>
            <a:schemeClr val="bg1">
              <a:lumMod val="95000"/>
              <a:alpha val="25000"/>
            </a:schemeClr>
          </a:solidFill>
          <a:effectLst>
            <a:outerShdw blurRad="381000" dist="63500" algn="l" rotWithShape="0">
              <a:schemeClr val="bg1">
                <a:lumMod val="75000"/>
                <a:alpha val="40000"/>
              </a:scheme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id-ID" dirty="0"/>
          </a:p>
        </p:txBody>
      </p:sp>
      <p:sp>
        <p:nvSpPr>
          <p:cNvPr id="5" name="Picture Placeholder 2">
            <a:extLst>
              <a:ext uri="{FF2B5EF4-FFF2-40B4-BE49-F238E27FC236}">
                <a16:creationId xmlns:a16="http://schemas.microsoft.com/office/drawing/2014/main" id="{946B9347-1A6C-4473-862A-89FEFC86A15A}"/>
              </a:ext>
            </a:extLst>
          </p:cNvPr>
          <p:cNvSpPr>
            <a:spLocks noGrp="1"/>
          </p:cNvSpPr>
          <p:nvPr>
            <p:ph type="pic" sz="quarter" idx="13" hasCustomPrompt="1"/>
          </p:nvPr>
        </p:nvSpPr>
        <p:spPr>
          <a:xfrm>
            <a:off x="0" y="0"/>
            <a:ext cx="6873875" cy="6858000"/>
          </a:xfrm>
          <a:prstGeom prst="rect">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id-ID" dirty="0"/>
          </a:p>
        </p:txBody>
      </p:sp>
    </p:spTree>
    <p:extLst>
      <p:ext uri="{BB962C8B-B14F-4D97-AF65-F5344CB8AC3E}">
        <p14:creationId xmlns:p14="http://schemas.microsoft.com/office/powerpoint/2010/main" val="391209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0-#ppt_w/2"/>
                                          </p:val>
                                        </p:tav>
                                        <p:tav tm="100000">
                                          <p:val>
                                            <p:strVal val="#ppt_x"/>
                                          </p:val>
                                        </p:tav>
                                      </p:tavLst>
                                    </p:anim>
                                    <p:anim calcmode="lin" valueType="num">
                                      <p:cBhvr additive="base">
                                        <p:cTn id="16" dur="75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0-#ppt_w/2"/>
                                          </p:val>
                                        </p:tav>
                                        <p:tav tm="100000">
                                          <p:val>
                                            <p:strVal val="#ppt_x"/>
                                          </p:val>
                                        </p:tav>
                                      </p:tavLst>
                                    </p:anim>
                                    <p:anim calcmode="lin" valueType="num">
                                      <p:cBhvr additive="base">
                                        <p:cTn id="20"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9A1EE074-654A-4E8D-8240-3AE621C9976A}"/>
              </a:ext>
            </a:extLst>
          </p:cNvPr>
          <p:cNvSpPr>
            <a:spLocks noGrp="1"/>
          </p:cNvSpPr>
          <p:nvPr>
            <p:ph type="pic" sz="quarter" idx="11" hasCustomPrompt="1"/>
          </p:nvPr>
        </p:nvSpPr>
        <p:spPr>
          <a:xfrm>
            <a:off x="7613794" y="3794291"/>
            <a:ext cx="1665671" cy="1755174"/>
          </a:xfrm>
          <a:prstGeom prst="roundRect">
            <a:avLst>
              <a:gd name="adj" fmla="val 2117"/>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0" name="Picture Placeholder 5">
            <a:extLst>
              <a:ext uri="{FF2B5EF4-FFF2-40B4-BE49-F238E27FC236}">
                <a16:creationId xmlns:a16="http://schemas.microsoft.com/office/drawing/2014/main" id="{2DE87AEE-7153-46DC-89AE-6A18D75D26F2}"/>
              </a:ext>
            </a:extLst>
          </p:cNvPr>
          <p:cNvSpPr>
            <a:spLocks noGrp="1"/>
          </p:cNvSpPr>
          <p:nvPr>
            <p:ph type="pic" sz="quarter" idx="12" hasCustomPrompt="1"/>
          </p:nvPr>
        </p:nvSpPr>
        <p:spPr>
          <a:xfrm>
            <a:off x="9548154" y="3794290"/>
            <a:ext cx="1665671" cy="1755174"/>
          </a:xfrm>
          <a:prstGeom prst="roundRect">
            <a:avLst>
              <a:gd name="adj" fmla="val 2117"/>
            </a:avLst>
          </a:prstGeom>
          <a:solidFill>
            <a:schemeClr val="bg1">
              <a:lumMod val="95000"/>
              <a:alpha val="25000"/>
            </a:schemeClr>
          </a:solid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6" name="Picture Placeholder 5">
            <a:extLst>
              <a:ext uri="{FF2B5EF4-FFF2-40B4-BE49-F238E27FC236}">
                <a16:creationId xmlns:a16="http://schemas.microsoft.com/office/drawing/2014/main" id="{CB6FAD1E-76F6-4DA4-A39D-6BEBBB017FD1}"/>
              </a:ext>
            </a:extLst>
          </p:cNvPr>
          <p:cNvSpPr>
            <a:spLocks noGrp="1"/>
          </p:cNvSpPr>
          <p:nvPr>
            <p:ph type="pic" sz="quarter" idx="10" hasCustomPrompt="1"/>
          </p:nvPr>
        </p:nvSpPr>
        <p:spPr>
          <a:xfrm>
            <a:off x="5295368" y="3794289"/>
            <a:ext cx="2049737" cy="2159877"/>
          </a:xfrm>
          <a:prstGeom prst="roundRect">
            <a:avLst>
              <a:gd name="adj" fmla="val 2117"/>
            </a:avLst>
          </a:prstGeom>
          <a:solidFill>
            <a:schemeClr val="bg1">
              <a:lumMod val="95000"/>
              <a:alpha val="25000"/>
            </a:schemeClr>
          </a:solidFill>
          <a:effectLst>
            <a:outerShdw blurRad="1041400" dist="469900" dir="5400000" sx="85000" sy="85000" algn="t" rotWithShape="0">
              <a:prstClr val="black">
                <a:alpha val="40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69549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125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6"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4A9A0E5-E924-4A36-B10A-F00705A27180}"/>
              </a:ext>
            </a:extLst>
          </p:cNvPr>
          <p:cNvSpPr>
            <a:spLocks noGrp="1"/>
          </p:cNvSpPr>
          <p:nvPr>
            <p:ph type="pic" sz="quarter" idx="10" hasCustomPrompt="1"/>
          </p:nvPr>
        </p:nvSpPr>
        <p:spPr>
          <a:xfrm>
            <a:off x="1006474" y="3121026"/>
            <a:ext cx="2678248" cy="3736975"/>
          </a:xfrm>
          <a:custGeom>
            <a:avLst/>
            <a:gdLst>
              <a:gd name="connsiteX0" fmla="*/ 141572 w 2678248"/>
              <a:gd name="connsiteY0" fmla="*/ 0 h 3736975"/>
              <a:gd name="connsiteX1" fmla="*/ 2536676 w 2678248"/>
              <a:gd name="connsiteY1" fmla="*/ 0 h 3736975"/>
              <a:gd name="connsiteX2" fmla="*/ 2678248 w 2678248"/>
              <a:gd name="connsiteY2" fmla="*/ 141572 h 3736975"/>
              <a:gd name="connsiteX3" fmla="*/ 2678248 w 2678248"/>
              <a:gd name="connsiteY3" fmla="*/ 3736975 h 3736975"/>
              <a:gd name="connsiteX4" fmla="*/ 0 w 2678248"/>
              <a:gd name="connsiteY4" fmla="*/ 3736975 h 3736975"/>
              <a:gd name="connsiteX5" fmla="*/ 0 w 2678248"/>
              <a:gd name="connsiteY5" fmla="*/ 141572 h 3736975"/>
              <a:gd name="connsiteX6" fmla="*/ 141572 w 2678248"/>
              <a:gd name="connsiteY6" fmla="*/ 0 h 373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8248" h="3736975">
                <a:moveTo>
                  <a:pt x="141572" y="0"/>
                </a:moveTo>
                <a:lnTo>
                  <a:pt x="2536676" y="0"/>
                </a:lnTo>
                <a:cubicBezTo>
                  <a:pt x="2614864" y="0"/>
                  <a:pt x="2678248" y="63384"/>
                  <a:pt x="2678248" y="141572"/>
                </a:cubicBezTo>
                <a:lnTo>
                  <a:pt x="2678248" y="3736975"/>
                </a:lnTo>
                <a:lnTo>
                  <a:pt x="0" y="3736975"/>
                </a:lnTo>
                <a:lnTo>
                  <a:pt x="0" y="141572"/>
                </a:lnTo>
                <a:cubicBezTo>
                  <a:pt x="0" y="63384"/>
                  <a:pt x="63384" y="0"/>
                  <a:pt x="141572"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3" name="Picture Placeholder 12">
            <a:extLst>
              <a:ext uri="{FF2B5EF4-FFF2-40B4-BE49-F238E27FC236}">
                <a16:creationId xmlns:a16="http://schemas.microsoft.com/office/drawing/2014/main" id="{D377AA98-5F69-43B2-9AF0-D31D3A39395B}"/>
              </a:ext>
            </a:extLst>
          </p:cNvPr>
          <p:cNvSpPr>
            <a:spLocks noGrp="1"/>
          </p:cNvSpPr>
          <p:nvPr>
            <p:ph type="pic" sz="quarter" idx="11" hasCustomPrompt="1"/>
          </p:nvPr>
        </p:nvSpPr>
        <p:spPr>
          <a:xfrm>
            <a:off x="4756807" y="-546"/>
            <a:ext cx="2678248" cy="3736975"/>
          </a:xfrm>
          <a:custGeom>
            <a:avLst/>
            <a:gdLst>
              <a:gd name="connsiteX0" fmla="*/ 0 w 2678248"/>
              <a:gd name="connsiteY0" fmla="*/ 0 h 3736975"/>
              <a:gd name="connsiteX1" fmla="*/ 2678248 w 2678248"/>
              <a:gd name="connsiteY1" fmla="*/ 0 h 3736975"/>
              <a:gd name="connsiteX2" fmla="*/ 2678248 w 2678248"/>
              <a:gd name="connsiteY2" fmla="*/ 3595403 h 3736975"/>
              <a:gd name="connsiteX3" fmla="*/ 2536676 w 2678248"/>
              <a:gd name="connsiteY3" fmla="*/ 3736975 h 3736975"/>
              <a:gd name="connsiteX4" fmla="*/ 141572 w 2678248"/>
              <a:gd name="connsiteY4" fmla="*/ 3736975 h 3736975"/>
              <a:gd name="connsiteX5" fmla="*/ 0 w 2678248"/>
              <a:gd name="connsiteY5" fmla="*/ 3595403 h 373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8248" h="3736975">
                <a:moveTo>
                  <a:pt x="0" y="0"/>
                </a:moveTo>
                <a:lnTo>
                  <a:pt x="2678248" y="0"/>
                </a:lnTo>
                <a:lnTo>
                  <a:pt x="2678248" y="3595403"/>
                </a:lnTo>
                <a:cubicBezTo>
                  <a:pt x="2678248" y="3673591"/>
                  <a:pt x="2614864" y="3736975"/>
                  <a:pt x="2536676" y="3736975"/>
                </a:cubicBezTo>
                <a:lnTo>
                  <a:pt x="141572" y="3736975"/>
                </a:lnTo>
                <a:cubicBezTo>
                  <a:pt x="63384" y="3736975"/>
                  <a:pt x="0" y="3673591"/>
                  <a:pt x="0" y="3595403"/>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4" name="Picture Placeholder 13">
            <a:extLst>
              <a:ext uri="{FF2B5EF4-FFF2-40B4-BE49-F238E27FC236}">
                <a16:creationId xmlns:a16="http://schemas.microsoft.com/office/drawing/2014/main" id="{91C1A919-4D2D-47BB-98F2-8D0368D31907}"/>
              </a:ext>
            </a:extLst>
          </p:cNvPr>
          <p:cNvSpPr>
            <a:spLocks noGrp="1"/>
          </p:cNvSpPr>
          <p:nvPr>
            <p:ph type="pic" sz="quarter" idx="12" hasCustomPrompt="1"/>
          </p:nvPr>
        </p:nvSpPr>
        <p:spPr>
          <a:xfrm>
            <a:off x="8504235" y="1560513"/>
            <a:ext cx="2678248" cy="3736975"/>
          </a:xfrm>
          <a:custGeom>
            <a:avLst/>
            <a:gdLst>
              <a:gd name="connsiteX0" fmla="*/ 127056 w 2678248"/>
              <a:gd name="connsiteY0" fmla="*/ 0 h 3736975"/>
              <a:gd name="connsiteX1" fmla="*/ 2551192 w 2678248"/>
              <a:gd name="connsiteY1" fmla="*/ 0 h 3736975"/>
              <a:gd name="connsiteX2" fmla="*/ 2678248 w 2678248"/>
              <a:gd name="connsiteY2" fmla="*/ 127056 h 3736975"/>
              <a:gd name="connsiteX3" fmla="*/ 2678248 w 2678248"/>
              <a:gd name="connsiteY3" fmla="*/ 3609919 h 3736975"/>
              <a:gd name="connsiteX4" fmla="*/ 2551192 w 2678248"/>
              <a:gd name="connsiteY4" fmla="*/ 3736975 h 3736975"/>
              <a:gd name="connsiteX5" fmla="*/ 127056 w 2678248"/>
              <a:gd name="connsiteY5" fmla="*/ 3736975 h 3736975"/>
              <a:gd name="connsiteX6" fmla="*/ 0 w 2678248"/>
              <a:gd name="connsiteY6" fmla="*/ 3609919 h 3736975"/>
              <a:gd name="connsiteX7" fmla="*/ 0 w 2678248"/>
              <a:gd name="connsiteY7" fmla="*/ 127056 h 3736975"/>
              <a:gd name="connsiteX8" fmla="*/ 127056 w 2678248"/>
              <a:gd name="connsiteY8" fmla="*/ 0 h 373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8248" h="3736975">
                <a:moveTo>
                  <a:pt x="127056" y="0"/>
                </a:moveTo>
                <a:lnTo>
                  <a:pt x="2551192" y="0"/>
                </a:lnTo>
                <a:cubicBezTo>
                  <a:pt x="2621363" y="0"/>
                  <a:pt x="2678248" y="56885"/>
                  <a:pt x="2678248" y="127056"/>
                </a:cubicBezTo>
                <a:lnTo>
                  <a:pt x="2678248" y="3609919"/>
                </a:lnTo>
                <a:cubicBezTo>
                  <a:pt x="2678248" y="3680090"/>
                  <a:pt x="2621363" y="3736975"/>
                  <a:pt x="2551192" y="3736975"/>
                </a:cubicBezTo>
                <a:lnTo>
                  <a:pt x="127056" y="3736975"/>
                </a:lnTo>
                <a:cubicBezTo>
                  <a:pt x="56885" y="3736975"/>
                  <a:pt x="0" y="3680090"/>
                  <a:pt x="0" y="3609919"/>
                </a:cubicBezTo>
                <a:lnTo>
                  <a:pt x="0" y="127056"/>
                </a:lnTo>
                <a:cubicBezTo>
                  <a:pt x="0" y="56885"/>
                  <a:pt x="56885" y="0"/>
                  <a:pt x="127056"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45867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ppt_x"/>
                                          </p:val>
                                        </p:tav>
                                        <p:tav tm="100000">
                                          <p:val>
                                            <p:strVal val="#ppt_x"/>
                                          </p:val>
                                        </p:tav>
                                      </p:tavLst>
                                    </p:anim>
                                    <p:anim calcmode="lin" valueType="num">
                                      <p:cBhvr additive="base">
                                        <p:cTn id="12" dur="75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7513756-93FB-4900-9DA7-25E8C5A155EC}"/>
              </a:ext>
            </a:extLst>
          </p:cNvPr>
          <p:cNvSpPr>
            <a:spLocks noGrp="1"/>
          </p:cNvSpPr>
          <p:nvPr>
            <p:ph type="pic" sz="quarter" idx="10" hasCustomPrompt="1"/>
          </p:nvPr>
        </p:nvSpPr>
        <p:spPr>
          <a:xfrm>
            <a:off x="5263503" y="2596503"/>
            <a:ext cx="1664994" cy="1664994"/>
          </a:xfrm>
          <a:custGeom>
            <a:avLst/>
            <a:gdLst>
              <a:gd name="connsiteX0" fmla="*/ 832497 w 1664994"/>
              <a:gd name="connsiteY0" fmla="*/ 0 h 1664994"/>
              <a:gd name="connsiteX1" fmla="*/ 1664994 w 1664994"/>
              <a:gd name="connsiteY1" fmla="*/ 832497 h 1664994"/>
              <a:gd name="connsiteX2" fmla="*/ 832497 w 1664994"/>
              <a:gd name="connsiteY2" fmla="*/ 1664994 h 1664994"/>
              <a:gd name="connsiteX3" fmla="*/ 0 w 1664994"/>
              <a:gd name="connsiteY3" fmla="*/ 832497 h 1664994"/>
              <a:gd name="connsiteX4" fmla="*/ 832497 w 1664994"/>
              <a:gd name="connsiteY4" fmla="*/ 0 h 1664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994" h="1664994">
                <a:moveTo>
                  <a:pt x="832497" y="0"/>
                </a:moveTo>
                <a:cubicBezTo>
                  <a:pt x="1292272" y="0"/>
                  <a:pt x="1664994" y="372722"/>
                  <a:pt x="1664994" y="832497"/>
                </a:cubicBezTo>
                <a:cubicBezTo>
                  <a:pt x="1664994" y="1292272"/>
                  <a:pt x="1292272" y="1664994"/>
                  <a:pt x="832497" y="1664994"/>
                </a:cubicBezTo>
                <a:cubicBezTo>
                  <a:pt x="372722" y="1664994"/>
                  <a:pt x="0" y="1292272"/>
                  <a:pt x="0" y="832497"/>
                </a:cubicBezTo>
                <a:cubicBezTo>
                  <a:pt x="0" y="372722"/>
                  <a:pt x="372722" y="0"/>
                  <a:pt x="832497"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7072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D81FD5E-551A-4CAD-B137-A8FA34C3131D}"/>
              </a:ext>
            </a:extLst>
          </p:cNvPr>
          <p:cNvSpPr>
            <a:spLocks noGrp="1"/>
          </p:cNvSpPr>
          <p:nvPr>
            <p:ph type="pic" sz="quarter" idx="10" hasCustomPrompt="1"/>
          </p:nvPr>
        </p:nvSpPr>
        <p:spPr>
          <a:xfrm>
            <a:off x="6091788" y="485089"/>
            <a:ext cx="3575004" cy="3575004"/>
          </a:xfrm>
          <a:custGeom>
            <a:avLst/>
            <a:gdLst>
              <a:gd name="connsiteX0" fmla="*/ 1787502 w 3575004"/>
              <a:gd name="connsiteY0" fmla="*/ 0 h 3575004"/>
              <a:gd name="connsiteX1" fmla="*/ 3575004 w 3575004"/>
              <a:gd name="connsiteY1" fmla="*/ 1787502 h 3575004"/>
              <a:gd name="connsiteX2" fmla="*/ 1787502 w 3575004"/>
              <a:gd name="connsiteY2" fmla="*/ 3575004 h 3575004"/>
              <a:gd name="connsiteX3" fmla="*/ 0 w 3575004"/>
              <a:gd name="connsiteY3" fmla="*/ 1787502 h 3575004"/>
              <a:gd name="connsiteX4" fmla="*/ 1787502 w 3575004"/>
              <a:gd name="connsiteY4" fmla="*/ 0 h 357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5004" h="3575004">
                <a:moveTo>
                  <a:pt x="1787502" y="0"/>
                </a:moveTo>
                <a:cubicBezTo>
                  <a:pt x="2774711" y="0"/>
                  <a:pt x="3575004" y="800293"/>
                  <a:pt x="3575004" y="1787502"/>
                </a:cubicBezTo>
                <a:cubicBezTo>
                  <a:pt x="3575004" y="2774711"/>
                  <a:pt x="2774711" y="3575004"/>
                  <a:pt x="1787502" y="3575004"/>
                </a:cubicBezTo>
                <a:cubicBezTo>
                  <a:pt x="800293" y="3575004"/>
                  <a:pt x="0" y="2774711"/>
                  <a:pt x="0" y="1787502"/>
                </a:cubicBezTo>
                <a:cubicBezTo>
                  <a:pt x="0" y="800293"/>
                  <a:pt x="800293" y="0"/>
                  <a:pt x="1787502"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0" name="Picture Placeholder 9">
            <a:extLst>
              <a:ext uri="{FF2B5EF4-FFF2-40B4-BE49-F238E27FC236}">
                <a16:creationId xmlns:a16="http://schemas.microsoft.com/office/drawing/2014/main" id="{02717179-F5F2-40C9-AC46-83176587E0A8}"/>
              </a:ext>
            </a:extLst>
          </p:cNvPr>
          <p:cNvSpPr>
            <a:spLocks noGrp="1"/>
          </p:cNvSpPr>
          <p:nvPr>
            <p:ph type="pic" sz="quarter" idx="11" hasCustomPrompt="1"/>
          </p:nvPr>
        </p:nvSpPr>
        <p:spPr>
          <a:xfrm>
            <a:off x="8332414" y="4042885"/>
            <a:ext cx="1867350" cy="1867350"/>
          </a:xfrm>
          <a:custGeom>
            <a:avLst/>
            <a:gdLst>
              <a:gd name="connsiteX0" fmla="*/ 933675 w 1867350"/>
              <a:gd name="connsiteY0" fmla="*/ 0 h 1867350"/>
              <a:gd name="connsiteX1" fmla="*/ 1867350 w 1867350"/>
              <a:gd name="connsiteY1" fmla="*/ 933675 h 1867350"/>
              <a:gd name="connsiteX2" fmla="*/ 933675 w 1867350"/>
              <a:gd name="connsiteY2" fmla="*/ 1867350 h 1867350"/>
              <a:gd name="connsiteX3" fmla="*/ 0 w 1867350"/>
              <a:gd name="connsiteY3" fmla="*/ 933675 h 1867350"/>
              <a:gd name="connsiteX4" fmla="*/ 933675 w 1867350"/>
              <a:gd name="connsiteY4" fmla="*/ 0 h 1867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350" h="1867350">
                <a:moveTo>
                  <a:pt x="933675" y="0"/>
                </a:moveTo>
                <a:cubicBezTo>
                  <a:pt x="1449329" y="0"/>
                  <a:pt x="1867350" y="418021"/>
                  <a:pt x="1867350" y="933675"/>
                </a:cubicBezTo>
                <a:cubicBezTo>
                  <a:pt x="1867350" y="1449330"/>
                  <a:pt x="1449329" y="1867350"/>
                  <a:pt x="933675" y="1867350"/>
                </a:cubicBezTo>
                <a:cubicBezTo>
                  <a:pt x="418021" y="1867350"/>
                  <a:pt x="0" y="1449330"/>
                  <a:pt x="0" y="933675"/>
                </a:cubicBezTo>
                <a:cubicBezTo>
                  <a:pt x="0" y="418021"/>
                  <a:pt x="418021" y="0"/>
                  <a:pt x="933675"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1" name="Picture Placeholder 10">
            <a:extLst>
              <a:ext uri="{FF2B5EF4-FFF2-40B4-BE49-F238E27FC236}">
                <a16:creationId xmlns:a16="http://schemas.microsoft.com/office/drawing/2014/main" id="{528014F9-F07B-4DE6-BA28-A82BF7170040}"/>
              </a:ext>
            </a:extLst>
          </p:cNvPr>
          <p:cNvSpPr>
            <a:spLocks noGrp="1"/>
          </p:cNvSpPr>
          <p:nvPr>
            <p:ph type="pic" sz="quarter" idx="12" hasCustomPrompt="1"/>
          </p:nvPr>
        </p:nvSpPr>
        <p:spPr>
          <a:xfrm>
            <a:off x="6801938" y="5270582"/>
            <a:ext cx="1279306" cy="1279306"/>
          </a:xfrm>
          <a:custGeom>
            <a:avLst/>
            <a:gdLst>
              <a:gd name="connsiteX0" fmla="*/ 639653 w 1279306"/>
              <a:gd name="connsiteY0" fmla="*/ 0 h 1279306"/>
              <a:gd name="connsiteX1" fmla="*/ 1279306 w 1279306"/>
              <a:gd name="connsiteY1" fmla="*/ 639653 h 1279306"/>
              <a:gd name="connsiteX2" fmla="*/ 639653 w 1279306"/>
              <a:gd name="connsiteY2" fmla="*/ 1279306 h 1279306"/>
              <a:gd name="connsiteX3" fmla="*/ 0 w 1279306"/>
              <a:gd name="connsiteY3" fmla="*/ 639653 h 1279306"/>
              <a:gd name="connsiteX4" fmla="*/ 639653 w 1279306"/>
              <a:gd name="connsiteY4" fmla="*/ 0 h 1279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306" h="1279306">
                <a:moveTo>
                  <a:pt x="639653" y="0"/>
                </a:moveTo>
                <a:cubicBezTo>
                  <a:pt x="992924" y="0"/>
                  <a:pt x="1279306" y="286383"/>
                  <a:pt x="1279306" y="639653"/>
                </a:cubicBezTo>
                <a:cubicBezTo>
                  <a:pt x="1279306" y="992924"/>
                  <a:pt x="992924" y="1279306"/>
                  <a:pt x="639653" y="1279306"/>
                </a:cubicBezTo>
                <a:cubicBezTo>
                  <a:pt x="286383" y="1279306"/>
                  <a:pt x="0" y="992924"/>
                  <a:pt x="0" y="639653"/>
                </a:cubicBezTo>
                <a:cubicBezTo>
                  <a:pt x="0" y="286383"/>
                  <a:pt x="286383" y="0"/>
                  <a:pt x="639653" y="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57185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par>
                                <p:cTn id="11" presetID="49" presetClass="entr" presetSubtype="0" decel="100000" fill="hold" grpId="0" nodeType="withEffect">
                                  <p:stCondLst>
                                    <p:cond delay="75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360"/>
                                          </p:val>
                                        </p:tav>
                                        <p:tav tm="100000">
                                          <p:val>
                                            <p:fltVal val="0"/>
                                          </p:val>
                                        </p:tav>
                                      </p:tavLst>
                                    </p:anim>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384E96B-F737-476A-BFF3-56E7AF48C6F1}"/>
              </a:ext>
            </a:extLst>
          </p:cNvPr>
          <p:cNvSpPr>
            <a:spLocks noGrp="1"/>
          </p:cNvSpPr>
          <p:nvPr>
            <p:ph type="pic" sz="quarter" idx="10" hasCustomPrompt="1"/>
          </p:nvPr>
        </p:nvSpPr>
        <p:spPr>
          <a:xfrm>
            <a:off x="0" y="0"/>
            <a:ext cx="12192000" cy="6858000"/>
          </a:xfrm>
          <a:prstGeom prst="rect">
            <a:avLst/>
          </a:prstGeom>
          <a:solidFill>
            <a:schemeClr val="bg1">
              <a:lumMod val="95000"/>
              <a:alpha val="2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id-ID" dirty="0"/>
          </a:p>
        </p:txBody>
      </p:sp>
      <p:sp>
        <p:nvSpPr>
          <p:cNvPr id="3" name="Picture Placeholder 3">
            <a:extLst>
              <a:ext uri="{FF2B5EF4-FFF2-40B4-BE49-F238E27FC236}">
                <a16:creationId xmlns:a16="http://schemas.microsoft.com/office/drawing/2014/main" id="{DF80A223-399F-4212-BB55-ECB6456F6542}"/>
              </a:ext>
            </a:extLst>
          </p:cNvPr>
          <p:cNvSpPr>
            <a:spLocks noGrp="1"/>
          </p:cNvSpPr>
          <p:nvPr>
            <p:ph type="pic" sz="quarter" idx="11" hasCustomPrompt="1"/>
          </p:nvPr>
        </p:nvSpPr>
        <p:spPr>
          <a:xfrm>
            <a:off x="1200150" y="2071918"/>
            <a:ext cx="3009900" cy="200025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alpha val="25000"/>
            </a:schemeClr>
          </a:solidFill>
          <a:effectLst>
            <a:outerShdw blurRad="1270000" dist="622300" dir="5400000" sx="85000" sy="85000" algn="t" rotWithShape="0">
              <a:prstClr val="black">
                <a:alpha val="40000"/>
              </a:prstClr>
            </a:outerShdw>
          </a:effectLst>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id-ID" dirty="0"/>
          </a:p>
        </p:txBody>
      </p:sp>
      <p:sp>
        <p:nvSpPr>
          <p:cNvPr id="4" name="Picture Placeholder 3">
            <a:extLst>
              <a:ext uri="{FF2B5EF4-FFF2-40B4-BE49-F238E27FC236}">
                <a16:creationId xmlns:a16="http://schemas.microsoft.com/office/drawing/2014/main" id="{213E5F30-E7DF-4D43-BB8F-FA8D44B680BF}"/>
              </a:ext>
            </a:extLst>
          </p:cNvPr>
          <p:cNvSpPr>
            <a:spLocks noGrp="1"/>
          </p:cNvSpPr>
          <p:nvPr>
            <p:ph type="pic" sz="quarter" idx="12" hasCustomPrompt="1"/>
          </p:nvPr>
        </p:nvSpPr>
        <p:spPr>
          <a:xfrm>
            <a:off x="4391025" y="2071918"/>
            <a:ext cx="3009900" cy="200025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alpha val="25000"/>
            </a:schemeClr>
          </a:solidFill>
          <a:effectLst>
            <a:outerShdw blurRad="1270000" dist="622300" dir="5400000" sx="85000" sy="85000" algn="t" rotWithShape="0">
              <a:prstClr val="black">
                <a:alpha val="40000"/>
              </a:prstClr>
            </a:outerShdw>
          </a:effectLst>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id-ID" dirty="0"/>
          </a:p>
        </p:txBody>
      </p:sp>
      <p:sp>
        <p:nvSpPr>
          <p:cNvPr id="5" name="Picture Placeholder 3">
            <a:extLst>
              <a:ext uri="{FF2B5EF4-FFF2-40B4-BE49-F238E27FC236}">
                <a16:creationId xmlns:a16="http://schemas.microsoft.com/office/drawing/2014/main" id="{5C62AFD7-2F84-4BEB-AE2D-135F6625A076}"/>
              </a:ext>
            </a:extLst>
          </p:cNvPr>
          <p:cNvSpPr>
            <a:spLocks noGrp="1"/>
          </p:cNvSpPr>
          <p:nvPr>
            <p:ph type="pic" sz="quarter" idx="13" hasCustomPrompt="1"/>
          </p:nvPr>
        </p:nvSpPr>
        <p:spPr>
          <a:xfrm>
            <a:off x="7581900" y="2071918"/>
            <a:ext cx="3009900" cy="2000250"/>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alpha val="25000"/>
            </a:schemeClr>
          </a:solidFill>
          <a:effectLst>
            <a:outerShdw blurRad="1270000" dist="622300" dir="5400000" sx="85000" sy="85000" algn="t" rotWithShape="0">
              <a:prstClr val="black">
                <a:alpha val="40000"/>
              </a:prstClr>
            </a:outerShdw>
          </a:effectLst>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id-ID" dirty="0"/>
          </a:p>
        </p:txBody>
      </p:sp>
    </p:spTree>
    <p:extLst>
      <p:ext uri="{BB962C8B-B14F-4D97-AF65-F5344CB8AC3E}">
        <p14:creationId xmlns:p14="http://schemas.microsoft.com/office/powerpoint/2010/main" val="295416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6" presetClass="emph" presetSubtype="0" decel="100000" fill="hold" grpId="1" nodeType="withEffect">
                                  <p:stCondLst>
                                    <p:cond delay="250"/>
                                  </p:stCondLst>
                                  <p:childTnLst>
                                    <p:animScale>
                                      <p:cBhvr>
                                        <p:cTn id="9" dur="1500" fill="hold"/>
                                        <p:tgtEl>
                                          <p:spTgt spid="2"/>
                                        </p:tgtEl>
                                      </p:cBhvr>
                                      <p:by x="110000" y="110000"/>
                                    </p:animScale>
                                  </p:childTnLst>
                                </p:cTn>
                              </p:par>
                              <p:par>
                                <p:cTn id="10" presetID="42"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75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ppt_x</p:attrName>
                                        </p:attrNameLst>
                                      </p:cBhvr>
                                      <p:tavLst>
                                        <p:tav tm="0">
                                          <p:val>
                                            <p:strVal val="#ppt_x"/>
                                          </p:val>
                                        </p:tav>
                                        <p:tav tm="100000">
                                          <p:val>
                                            <p:strVal val="#ppt_x"/>
                                          </p:val>
                                        </p:tav>
                                      </p:tavLst>
                                    </p:anim>
                                    <p:anim calcmode="lin" valueType="num">
                                      <p:cBhvr>
                                        <p:cTn id="19" dur="75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P spid="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726272-C5AA-4C91-A2BD-D4A6BC511E9D}"/>
              </a:ext>
            </a:extLst>
          </p:cNvPr>
          <p:cNvSpPr/>
          <p:nvPr userDrawn="1"/>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4" name="Rectangle: Rounded Corners 3">
            <a:extLst>
              <a:ext uri="{FF2B5EF4-FFF2-40B4-BE49-F238E27FC236}">
                <a16:creationId xmlns:a16="http://schemas.microsoft.com/office/drawing/2014/main" id="{A9471DCC-F66F-4A8A-9AD0-13A89F07BE34}"/>
              </a:ext>
            </a:extLst>
          </p:cNvPr>
          <p:cNvSpPr/>
          <p:nvPr userDrawn="1"/>
        </p:nvSpPr>
        <p:spPr>
          <a:xfrm>
            <a:off x="2453488"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251D61C9-FFE9-4302-81D6-A3BE4050977C}"/>
              </a:ext>
            </a:extLst>
          </p:cNvPr>
          <p:cNvCxnSpPr>
            <a:cxnSpLocks/>
          </p:cNvCxnSpPr>
          <p:nvPr userDrawn="1"/>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6362D9A-79F2-4818-962D-F476DF7FFCED}"/>
              </a:ext>
            </a:extLst>
          </p:cNvPr>
          <p:cNvSpPr>
            <a:spLocks noGrp="1"/>
          </p:cNvSpPr>
          <p:nvPr>
            <p:ph type="title"/>
          </p:nvPr>
        </p:nvSpPr>
        <p:spPr>
          <a:xfrm>
            <a:off x="2780312" y="2381010"/>
            <a:ext cx="6286344" cy="1233518"/>
          </a:xfrm>
          <a:prstGeom prst="rect">
            <a:avLst/>
          </a:prstGeom>
        </p:spPr>
        <p:txBody>
          <a:bodyPr/>
          <a:lstStyle>
            <a:lvl1pPr>
              <a:defRPr sz="4000" b="1">
                <a:solidFill>
                  <a:schemeClr val="bg1"/>
                </a:solidFill>
              </a:defRPr>
            </a:lvl1pPr>
          </a:lstStyle>
          <a:p>
            <a:r>
              <a:rPr lang="en-US" dirty="0"/>
              <a:t>Click to edit Master title style</a:t>
            </a:r>
          </a:p>
        </p:txBody>
      </p:sp>
      <p:sp>
        <p:nvSpPr>
          <p:cNvPr id="9" name="Text Placeholder 8">
            <a:extLst>
              <a:ext uri="{FF2B5EF4-FFF2-40B4-BE49-F238E27FC236}">
                <a16:creationId xmlns:a16="http://schemas.microsoft.com/office/drawing/2014/main" id="{A255B130-3AE4-48D5-9A86-1ED571DF4CBF}"/>
              </a:ext>
            </a:extLst>
          </p:cNvPr>
          <p:cNvSpPr>
            <a:spLocks noGrp="1"/>
          </p:cNvSpPr>
          <p:nvPr>
            <p:ph type="body" sz="quarter" idx="10"/>
          </p:nvPr>
        </p:nvSpPr>
        <p:spPr>
          <a:xfrm>
            <a:off x="6197096" y="3851315"/>
            <a:ext cx="2186983" cy="390525"/>
          </a:xfrm>
          <a:prstGeom prst="rect">
            <a:avLst/>
          </a:prstGeom>
        </p:spPr>
        <p:txBody>
          <a:bodyPr/>
          <a:lstStyle>
            <a:lvl1pPr marL="0" indent="0">
              <a:buNone/>
              <a:defRPr sz="1600" b="1">
                <a:solidFill>
                  <a:schemeClr val="bg1"/>
                </a:solidFill>
                <a:latin typeface="+mj-lt"/>
              </a:defRPr>
            </a:lvl1pPr>
          </a:lstStyle>
          <a:p>
            <a:pPr lvl="0"/>
            <a:endParaRPr lang="en-US" dirty="0"/>
          </a:p>
        </p:txBody>
      </p:sp>
      <p:pic>
        <p:nvPicPr>
          <p:cNvPr id="8" name="Picture 7">
            <a:extLst>
              <a:ext uri="{FF2B5EF4-FFF2-40B4-BE49-F238E27FC236}">
                <a16:creationId xmlns:a16="http://schemas.microsoft.com/office/drawing/2014/main" id="{8F36586D-B21F-4573-9155-87D8AD57C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482" y="6598991"/>
            <a:ext cx="1273497" cy="128822"/>
          </a:xfrm>
          <a:prstGeom prst="rect">
            <a:avLst/>
          </a:prstGeom>
        </p:spPr>
      </p:pic>
    </p:spTree>
    <p:extLst>
      <p:ext uri="{BB962C8B-B14F-4D97-AF65-F5344CB8AC3E}">
        <p14:creationId xmlns:p14="http://schemas.microsoft.com/office/powerpoint/2010/main" val="332341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675" decel="100000" fill="hold"/>
                                        <p:tgtEl>
                                          <p:spTgt spid="4"/>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par>
                                <p:cTn id="11" presetID="2" presetClass="entr" presetSubtype="2" decel="100000"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ppt_y"/>
                                          </p:val>
                                        </p:tav>
                                        <p:tav tm="100000">
                                          <p:val>
                                            <p:strVal val="#ppt_y"/>
                                          </p:val>
                                        </p:tav>
                                      </p:tavLst>
                                    </p:anim>
                                  </p:childTnLst>
                                </p:cTn>
                              </p:par>
                              <p:par>
                                <p:cTn id="15" presetID="22" presetClass="entr" presetSubtype="1" fill="hold"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8089862-A53F-4352-A8DD-E5C43248E229}"/>
              </a:ext>
            </a:extLst>
          </p:cNvPr>
          <p:cNvSpPr>
            <a:spLocks noGrp="1"/>
          </p:cNvSpPr>
          <p:nvPr>
            <p:ph type="pic" sz="quarter" idx="10" hasCustomPrompt="1"/>
          </p:nvPr>
        </p:nvSpPr>
        <p:spPr>
          <a:xfrm>
            <a:off x="2" y="0"/>
            <a:ext cx="6584877" cy="6858000"/>
          </a:xfrm>
          <a:custGeom>
            <a:avLst/>
            <a:gdLst>
              <a:gd name="connsiteX0" fmla="*/ 5003255 w 6584877"/>
              <a:gd name="connsiteY0" fmla="*/ 0 h 6858000"/>
              <a:gd name="connsiteX1" fmla="*/ 6584877 w 6584877"/>
              <a:gd name="connsiteY1" fmla="*/ 0 h 6858000"/>
              <a:gd name="connsiteX2" fmla="*/ 6584877 w 6584877"/>
              <a:gd name="connsiteY2" fmla="*/ 6858000 h 6858000"/>
              <a:gd name="connsiteX3" fmla="*/ 5003255 w 6584877"/>
              <a:gd name="connsiteY3" fmla="*/ 6858000 h 6858000"/>
              <a:gd name="connsiteX4" fmla="*/ 1689257 w 6584877"/>
              <a:gd name="connsiteY4" fmla="*/ 0 h 6858000"/>
              <a:gd name="connsiteX5" fmla="*/ 2445064 w 6584877"/>
              <a:gd name="connsiteY5" fmla="*/ 0 h 6858000"/>
              <a:gd name="connsiteX6" fmla="*/ 3270879 w 6584877"/>
              <a:gd name="connsiteY6" fmla="*/ 0 h 6858000"/>
              <a:gd name="connsiteX7" fmla="*/ 3270880 w 6584877"/>
              <a:gd name="connsiteY7" fmla="*/ 0 h 6858000"/>
              <a:gd name="connsiteX8" fmla="*/ 4197664 w 6584877"/>
              <a:gd name="connsiteY8" fmla="*/ 0 h 6858000"/>
              <a:gd name="connsiteX9" fmla="*/ 4895620 w 6584877"/>
              <a:gd name="connsiteY9" fmla="*/ 0 h 6858000"/>
              <a:gd name="connsiteX10" fmla="*/ 4895620 w 6584877"/>
              <a:gd name="connsiteY10" fmla="*/ 6858000 h 6858000"/>
              <a:gd name="connsiteX11" fmla="*/ 4197664 w 6584877"/>
              <a:gd name="connsiteY11" fmla="*/ 6858000 h 6858000"/>
              <a:gd name="connsiteX12" fmla="*/ 3270880 w 6584877"/>
              <a:gd name="connsiteY12" fmla="*/ 6858000 h 6858000"/>
              <a:gd name="connsiteX13" fmla="*/ 3270879 w 6584877"/>
              <a:gd name="connsiteY13" fmla="*/ 6858000 h 6858000"/>
              <a:gd name="connsiteX14" fmla="*/ 2445064 w 6584877"/>
              <a:gd name="connsiteY14" fmla="*/ 6858000 h 6858000"/>
              <a:gd name="connsiteX15" fmla="*/ 1689257 w 6584877"/>
              <a:gd name="connsiteY15" fmla="*/ 6858000 h 6858000"/>
              <a:gd name="connsiteX16" fmla="*/ 0 w 6584877"/>
              <a:gd name="connsiteY16" fmla="*/ 0 h 6858000"/>
              <a:gd name="connsiteX17" fmla="*/ 1581622 w 6584877"/>
              <a:gd name="connsiteY17" fmla="*/ 0 h 6858000"/>
              <a:gd name="connsiteX18" fmla="*/ 1581622 w 6584877"/>
              <a:gd name="connsiteY18" fmla="*/ 6858000 h 6858000"/>
              <a:gd name="connsiteX19" fmla="*/ 0 w 6584877"/>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84877" h="6858000">
                <a:moveTo>
                  <a:pt x="5003255" y="0"/>
                </a:moveTo>
                <a:lnTo>
                  <a:pt x="6584877" y="0"/>
                </a:lnTo>
                <a:lnTo>
                  <a:pt x="6584877" y="6858000"/>
                </a:lnTo>
                <a:lnTo>
                  <a:pt x="5003255" y="6858000"/>
                </a:lnTo>
                <a:close/>
                <a:moveTo>
                  <a:pt x="1689257" y="0"/>
                </a:moveTo>
                <a:lnTo>
                  <a:pt x="2445064" y="0"/>
                </a:lnTo>
                <a:lnTo>
                  <a:pt x="3270879" y="0"/>
                </a:lnTo>
                <a:lnTo>
                  <a:pt x="3270880" y="0"/>
                </a:lnTo>
                <a:lnTo>
                  <a:pt x="4197664" y="0"/>
                </a:lnTo>
                <a:lnTo>
                  <a:pt x="4895620" y="0"/>
                </a:lnTo>
                <a:lnTo>
                  <a:pt x="4895620" y="6858000"/>
                </a:lnTo>
                <a:lnTo>
                  <a:pt x="4197664" y="6858000"/>
                </a:lnTo>
                <a:lnTo>
                  <a:pt x="3270880" y="6858000"/>
                </a:lnTo>
                <a:lnTo>
                  <a:pt x="3270879" y="6858000"/>
                </a:lnTo>
                <a:lnTo>
                  <a:pt x="2445064" y="6858000"/>
                </a:lnTo>
                <a:lnTo>
                  <a:pt x="1689257" y="6858000"/>
                </a:lnTo>
                <a:close/>
                <a:moveTo>
                  <a:pt x="0" y="0"/>
                </a:moveTo>
                <a:lnTo>
                  <a:pt x="1581622" y="0"/>
                </a:lnTo>
                <a:lnTo>
                  <a:pt x="1581622" y="6858000"/>
                </a:lnTo>
                <a:lnTo>
                  <a:pt x="0" y="6858000"/>
                </a:ln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01012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D10AE4B-A86F-4865-B653-84C35F2C97FF}"/>
              </a:ext>
            </a:extLst>
          </p:cNvPr>
          <p:cNvSpPr>
            <a:spLocks noGrp="1"/>
          </p:cNvSpPr>
          <p:nvPr>
            <p:ph type="pic" sz="quarter" idx="10" hasCustomPrompt="1"/>
          </p:nvPr>
        </p:nvSpPr>
        <p:spPr>
          <a:xfrm>
            <a:off x="4765823" y="829662"/>
            <a:ext cx="5286152" cy="3580338"/>
          </a:xfrm>
          <a:custGeom>
            <a:avLst/>
            <a:gdLst>
              <a:gd name="connsiteX0" fmla="*/ 34371 w 5286152"/>
              <a:gd name="connsiteY0" fmla="*/ 0 h 3580338"/>
              <a:gd name="connsiteX1" fmla="*/ 5251782 w 5286152"/>
              <a:gd name="connsiteY1" fmla="*/ 0 h 3580338"/>
              <a:gd name="connsiteX2" fmla="*/ 5286152 w 5286152"/>
              <a:gd name="connsiteY2" fmla="*/ 34371 h 3580338"/>
              <a:gd name="connsiteX3" fmla="*/ 5286152 w 5286152"/>
              <a:gd name="connsiteY3" fmla="*/ 3545967 h 3580338"/>
              <a:gd name="connsiteX4" fmla="*/ 5251782 w 5286152"/>
              <a:gd name="connsiteY4" fmla="*/ 3580338 h 3580338"/>
              <a:gd name="connsiteX5" fmla="*/ 34371 w 5286152"/>
              <a:gd name="connsiteY5" fmla="*/ 3580338 h 3580338"/>
              <a:gd name="connsiteX6" fmla="*/ 0 w 5286152"/>
              <a:gd name="connsiteY6" fmla="*/ 3545967 h 3580338"/>
              <a:gd name="connsiteX7" fmla="*/ 0 w 5286152"/>
              <a:gd name="connsiteY7" fmla="*/ 34371 h 3580338"/>
              <a:gd name="connsiteX8" fmla="*/ 34371 w 5286152"/>
              <a:gd name="connsiteY8" fmla="*/ 0 h 3580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152" h="3580338">
                <a:moveTo>
                  <a:pt x="34371" y="0"/>
                </a:moveTo>
                <a:lnTo>
                  <a:pt x="5251782" y="0"/>
                </a:lnTo>
                <a:cubicBezTo>
                  <a:pt x="5270764" y="0"/>
                  <a:pt x="5286152" y="15388"/>
                  <a:pt x="5286152" y="34371"/>
                </a:cubicBezTo>
                <a:lnTo>
                  <a:pt x="5286152" y="3545967"/>
                </a:lnTo>
                <a:cubicBezTo>
                  <a:pt x="5286152" y="3564950"/>
                  <a:pt x="5270764" y="3580338"/>
                  <a:pt x="5251782" y="3580338"/>
                </a:cubicBezTo>
                <a:lnTo>
                  <a:pt x="34371" y="3580338"/>
                </a:lnTo>
                <a:cubicBezTo>
                  <a:pt x="15388" y="3580338"/>
                  <a:pt x="0" y="3564950"/>
                  <a:pt x="0" y="3545967"/>
                </a:cubicBezTo>
                <a:lnTo>
                  <a:pt x="0" y="34371"/>
                </a:lnTo>
                <a:cubicBezTo>
                  <a:pt x="0" y="15388"/>
                  <a:pt x="15388" y="0"/>
                  <a:pt x="34371" y="0"/>
                </a:cubicBezTo>
                <a:close/>
              </a:path>
            </a:pathLst>
          </a:custGeom>
          <a:solidFill>
            <a:schemeClr val="bg1">
              <a:lumMod val="95000"/>
              <a:alpha val="25000"/>
            </a:schemeClr>
          </a:solidFill>
          <a:effectLst>
            <a:outerShdw blurRad="952500" dist="508000" dir="5400000" sx="86000" sy="86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49507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83E90E21-091C-4CB2-B2B7-6C96B05EB8E0}"/>
              </a:ext>
            </a:extLst>
          </p:cNvPr>
          <p:cNvSpPr>
            <a:spLocks noGrp="1"/>
          </p:cNvSpPr>
          <p:nvPr>
            <p:ph type="pic" sz="quarter" idx="10" hasCustomPrompt="1"/>
          </p:nvPr>
        </p:nvSpPr>
        <p:spPr>
          <a:xfrm>
            <a:off x="0" y="755226"/>
            <a:ext cx="12192000" cy="6102777"/>
          </a:xfrm>
          <a:custGeom>
            <a:avLst/>
            <a:gdLst>
              <a:gd name="connsiteX0" fmla="*/ 12192000 w 12192000"/>
              <a:gd name="connsiteY0" fmla="*/ 0 h 6102777"/>
              <a:gd name="connsiteX1" fmla="*/ 12192000 w 12192000"/>
              <a:gd name="connsiteY1" fmla="*/ 6102777 h 6102777"/>
              <a:gd name="connsiteX2" fmla="*/ 0 w 12192000"/>
              <a:gd name="connsiteY2" fmla="*/ 6102777 h 6102777"/>
              <a:gd name="connsiteX3" fmla="*/ 0 w 12192000"/>
              <a:gd name="connsiteY3" fmla="*/ 5474127 h 6102777"/>
              <a:gd name="connsiteX4" fmla="*/ 12115918 w 12192000"/>
              <a:gd name="connsiteY4" fmla="*/ 13140 h 610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102777">
                <a:moveTo>
                  <a:pt x="12192000" y="0"/>
                </a:moveTo>
                <a:lnTo>
                  <a:pt x="12192000" y="6102777"/>
                </a:lnTo>
                <a:lnTo>
                  <a:pt x="0" y="6102777"/>
                </a:lnTo>
                <a:lnTo>
                  <a:pt x="0" y="5474127"/>
                </a:lnTo>
                <a:cubicBezTo>
                  <a:pt x="3548053" y="2643819"/>
                  <a:pt x="6974200" y="947160"/>
                  <a:pt x="12115918" y="1314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38396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C835C60-AB3B-468D-B9C8-8839D8EEE1C8}"/>
              </a:ext>
            </a:extLst>
          </p:cNvPr>
          <p:cNvSpPr>
            <a:spLocks noGrp="1"/>
          </p:cNvSpPr>
          <p:nvPr>
            <p:ph type="pic" sz="quarter" idx="10" hasCustomPrompt="1"/>
          </p:nvPr>
        </p:nvSpPr>
        <p:spPr>
          <a:xfrm>
            <a:off x="0" y="1"/>
            <a:ext cx="12192000" cy="6102777"/>
          </a:xfrm>
          <a:custGeom>
            <a:avLst/>
            <a:gdLst>
              <a:gd name="connsiteX0" fmla="*/ 0 w 12192000"/>
              <a:gd name="connsiteY0" fmla="*/ 0 h 6102777"/>
              <a:gd name="connsiteX1" fmla="*/ 12192000 w 12192000"/>
              <a:gd name="connsiteY1" fmla="*/ 0 h 6102777"/>
              <a:gd name="connsiteX2" fmla="*/ 12192000 w 12192000"/>
              <a:gd name="connsiteY2" fmla="*/ 6102777 h 6102777"/>
              <a:gd name="connsiteX3" fmla="*/ 12115918 w 12192000"/>
              <a:gd name="connsiteY3" fmla="*/ 6089637 h 6102777"/>
              <a:gd name="connsiteX4" fmla="*/ 0 w 12192000"/>
              <a:gd name="connsiteY4" fmla="*/ 628650 h 6102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102777">
                <a:moveTo>
                  <a:pt x="0" y="0"/>
                </a:moveTo>
                <a:lnTo>
                  <a:pt x="12192000" y="0"/>
                </a:lnTo>
                <a:lnTo>
                  <a:pt x="12192000" y="6102777"/>
                </a:lnTo>
                <a:lnTo>
                  <a:pt x="12115918" y="6089637"/>
                </a:lnTo>
                <a:cubicBezTo>
                  <a:pt x="6974200" y="5155617"/>
                  <a:pt x="3548053" y="3458958"/>
                  <a:pt x="0" y="628650"/>
                </a:cubicBezTo>
                <a:close/>
              </a:path>
            </a:pathLst>
          </a:custGeom>
          <a:solidFill>
            <a:schemeClr val="bg1">
              <a:lumMod val="95000"/>
              <a:alpha val="2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86430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70560" y="533400"/>
            <a:ext cx="10911840" cy="685800"/>
          </a:xfrm>
        </p:spPr>
        <p:txBody>
          <a:bodyPr/>
          <a:lstStyle/>
          <a:p>
            <a:r>
              <a:rPr kumimoji="0" lang="en-US"/>
              <a:t>Click to edit Master title style</a:t>
            </a:r>
          </a:p>
        </p:txBody>
      </p:sp>
      <p:sp>
        <p:nvSpPr>
          <p:cNvPr id="3" name="Content Placeholder 2"/>
          <p:cNvSpPr>
            <a:spLocks noGrp="1"/>
          </p:cNvSpPr>
          <p:nvPr>
            <p:ph sz="half" idx="1"/>
            <p:custDataLst>
              <p:tags r:id="rId2"/>
            </p:custDataLst>
          </p:nvPr>
        </p:nvSpPr>
        <p:spPr>
          <a:xfrm>
            <a:off x="711200" y="1371600"/>
            <a:ext cx="5242560" cy="449580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custDataLst>
              <p:tags r:id="rId3"/>
            </p:custDataLst>
          </p:nvPr>
        </p:nvSpPr>
        <p:spPr>
          <a:xfrm>
            <a:off x="6340480" y="1371600"/>
            <a:ext cx="5242560" cy="449580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79002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316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83225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ounded Rectangle 1"/>
          <p:cNvSpPr/>
          <p:nvPr/>
        </p:nvSpPr>
        <p:spPr>
          <a:xfrm>
            <a:off x="406401" y="328613"/>
            <a:ext cx="11377084"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5035551" y="6111876"/>
            <a:ext cx="3048000" cy="365125"/>
          </a:xfrm>
          <a:prstGeom prst="rect">
            <a:avLst/>
          </a:prstGeom>
        </p:spPr>
        <p:txBody>
          <a:bodyPr/>
          <a:lstStyle>
            <a:lvl1pPr fontAlgn="auto">
              <a:spcBef>
                <a:spcPts val="0"/>
              </a:spcBef>
              <a:spcAft>
                <a:spcPts val="0"/>
              </a:spcAft>
              <a:defRPr>
                <a:latin typeface="+mn-lt"/>
                <a:ea typeface="+mn-ea"/>
                <a:cs typeface="+mn-cs"/>
              </a:defRPr>
            </a:lvl1pPr>
            <a:extLst/>
          </a:lstStyle>
          <a:p>
            <a:pPr>
              <a:defRPr/>
            </a:pPr>
            <a:fld id="{84DA04EA-2E5D-4E19-82A6-9D62CA5FB60B}" type="datetimeFigureOut">
              <a:rPr lang="en-US"/>
              <a:pPr>
                <a:defRPr/>
              </a:pPr>
              <a:t>7/25/2020</a:t>
            </a:fld>
            <a:endParaRPr lang="en-US"/>
          </a:p>
        </p:txBody>
      </p:sp>
      <p:sp>
        <p:nvSpPr>
          <p:cNvPr id="4" name="Footer Placeholder 2"/>
          <p:cNvSpPr>
            <a:spLocks noGrp="1"/>
          </p:cNvSpPr>
          <p:nvPr>
            <p:ph type="ftr" sz="quarter" idx="11"/>
          </p:nvPr>
        </p:nvSpPr>
        <p:spPr>
          <a:xfrm>
            <a:off x="8083551" y="6111876"/>
            <a:ext cx="3048000" cy="365125"/>
          </a:xfrm>
          <a:prstGeom prst="rect">
            <a:avLst/>
          </a:prstGeom>
        </p:spPr>
        <p:txBody>
          <a:bodyPr/>
          <a:lstStyle>
            <a:lvl1pPr fontAlgn="auto">
              <a:spcBef>
                <a:spcPts val="0"/>
              </a:spcBef>
              <a:spcAft>
                <a:spcPts val="0"/>
              </a:spcAft>
              <a:defRPr>
                <a:latin typeface="+mn-lt"/>
                <a:ea typeface="+mn-ea"/>
                <a:cs typeface="+mn-cs"/>
              </a:defRPr>
            </a:lvl1pPr>
            <a:extLst/>
          </a:lstStyle>
          <a:p>
            <a:pPr>
              <a:defRPr/>
            </a:pPr>
            <a:endParaRPr lang="en-US"/>
          </a:p>
        </p:txBody>
      </p:sp>
      <p:sp>
        <p:nvSpPr>
          <p:cNvPr id="5" name="Slide Number Placeholder 3"/>
          <p:cNvSpPr>
            <a:spLocks noGrp="1"/>
          </p:cNvSpPr>
          <p:nvPr>
            <p:ph type="sldNum" sz="quarter" idx="12"/>
          </p:nvPr>
        </p:nvSpPr>
        <p:spPr>
          <a:xfrm>
            <a:off x="11131551" y="6111876"/>
            <a:ext cx="609600" cy="365125"/>
          </a:xfrm>
          <a:prstGeom prst="rect">
            <a:avLst/>
          </a:prstGeom>
        </p:spPr>
        <p:txBody>
          <a:bodyPr vert="horz" wrap="square" lIns="91440" tIns="45720" rIns="91440" bIns="45720" numCol="1" anchor="t" anchorCtr="0" compatLnSpc="1">
            <a:prstTxWarp prst="textNoShape">
              <a:avLst/>
            </a:prstTxWarp>
          </a:bodyPr>
          <a:lstStyle>
            <a:lvl1pPr>
              <a:defRPr>
                <a:latin typeface="Franklin Gothic Book" panose="020B0503020102020204" pitchFamily="34" charset="0"/>
              </a:defRPr>
            </a:lvl1pPr>
          </a:lstStyle>
          <a:p>
            <a:fld id="{42D95613-AB81-4485-A8B5-B2F7DD564682}" type="slidenum">
              <a:rPr lang="en-US"/>
              <a:pPr/>
              <a:t>‹#›</a:t>
            </a:fld>
            <a:endParaRPr lang="en-US"/>
          </a:p>
        </p:txBody>
      </p:sp>
    </p:spTree>
    <p:extLst>
      <p:ext uri="{BB962C8B-B14F-4D97-AF65-F5344CB8AC3E}">
        <p14:creationId xmlns:p14="http://schemas.microsoft.com/office/powerpoint/2010/main" val="33313114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8ED1C5-AB98-4948-A068-1FB5F464F13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160CFF4-1DD3-4F49-B799-82262060C9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860CAE-BE2F-45BE-8589-E956908B47C6}"/>
              </a:ext>
            </a:extLst>
          </p:cNvPr>
          <p:cNvSpPr>
            <a:spLocks noGrp="1" noChangeArrowheads="1"/>
          </p:cNvSpPr>
          <p:nvPr>
            <p:ph type="sldNum" sz="quarter" idx="12"/>
          </p:nvPr>
        </p:nvSpPr>
        <p:spPr>
          <a:ln/>
        </p:spPr>
        <p:txBody>
          <a:bodyPr/>
          <a:lstStyle>
            <a:lvl1pPr>
              <a:defRPr/>
            </a:lvl1pPr>
          </a:lstStyle>
          <a:p>
            <a:fld id="{525A8E73-5F6B-4E2C-9D6F-7E560B838677}" type="slidenum">
              <a:rPr lang="en-US" altLang="en-US"/>
              <a:pPr/>
              <a:t>‹#›</a:t>
            </a:fld>
            <a:endParaRPr lang="en-US" altLang="en-US"/>
          </a:p>
        </p:txBody>
      </p:sp>
    </p:spTree>
    <p:extLst>
      <p:ext uri="{BB962C8B-B14F-4D97-AF65-F5344CB8AC3E}">
        <p14:creationId xmlns:p14="http://schemas.microsoft.com/office/powerpoint/2010/main" val="2867607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81D357C-81C2-47DD-8C95-30BB9F35B65B}"/>
              </a:ext>
            </a:extLst>
          </p:cNvPr>
          <p:cNvPicPr>
            <a:picLocks noChangeAspect="1"/>
          </p:cNvPicPr>
          <p:nvPr userDrawn="1"/>
        </p:nvPicPr>
        <p:blipFill>
          <a:blip r:embed="rId2"/>
          <a:stretch>
            <a:fillRect/>
          </a:stretch>
        </p:blipFill>
        <p:spPr>
          <a:xfrm>
            <a:off x="245165" y="336608"/>
            <a:ext cx="11628521" cy="6364776"/>
          </a:xfrm>
          <a:prstGeom prst="rect">
            <a:avLst/>
          </a:prstGeom>
        </p:spPr>
      </p:pic>
      <p:sp>
        <p:nvSpPr>
          <p:cNvPr id="11" name="Title 10">
            <a:extLst>
              <a:ext uri="{FF2B5EF4-FFF2-40B4-BE49-F238E27FC236}">
                <a16:creationId xmlns:a16="http://schemas.microsoft.com/office/drawing/2014/main" id="{00F9E0FF-E7F6-45DA-A61B-6ADA8976992A}"/>
              </a:ext>
            </a:extLst>
          </p:cNvPr>
          <p:cNvSpPr>
            <a:spLocks noGrp="1"/>
          </p:cNvSpPr>
          <p:nvPr>
            <p:ph type="title"/>
          </p:nvPr>
        </p:nvSpPr>
        <p:spPr>
          <a:xfrm>
            <a:off x="380999" y="0"/>
            <a:ext cx="10810462" cy="369333"/>
          </a:xfrm>
          <a:prstGeom prst="rect">
            <a:avLst/>
          </a:prstGeom>
        </p:spPr>
        <p:txBody>
          <a:bodyPr/>
          <a:lstStyle>
            <a:lvl1pPr>
              <a:defRPr sz="2400" b="1">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D6071817-EC38-47D9-B161-424D452DA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09462" y="6624857"/>
            <a:ext cx="1513035" cy="153053"/>
          </a:xfrm>
          <a:prstGeom prst="rect">
            <a:avLst/>
          </a:prstGeom>
        </p:spPr>
      </p:pic>
    </p:spTree>
    <p:extLst>
      <p:ext uri="{BB962C8B-B14F-4D97-AF65-F5344CB8AC3E}">
        <p14:creationId xmlns:p14="http://schemas.microsoft.com/office/powerpoint/2010/main" val="90004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0216-32FF-45C7-9C82-31B23312AB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68246842"/>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838429"/>
      </p:ext>
    </p:extLst>
  </p:cSld>
  <p:clrMap bg1="lt1" tx1="dk1" bg2="lt2" tx2="dk2" accent1="accent1" accent2="accent2" accent3="accent3" accent4="accent4" accent5="accent5" accent6="accent6" hlink="hlink" folHlink="folHlink"/>
  <p:sldLayoutIdLst>
    <p:sldLayoutId id="2147483721" r:id="rId1"/>
    <p:sldLayoutId id="2147483733" r:id="rId2"/>
    <p:sldLayoutId id="2147483720" r:id="rId3"/>
    <p:sldLayoutId id="2147483731" r:id="rId4"/>
    <p:sldLayoutId id="2147483729" r:id="rId5"/>
    <p:sldLayoutId id="2147483734" r:id="rId6"/>
    <p:sldLayoutId id="2147483735" r:id="rId7"/>
    <p:sldLayoutId id="2147483732" r:id="rId8"/>
    <p:sldLayoutId id="2147483728" r:id="rId9"/>
    <p:sldLayoutId id="2147483649" r:id="rId10"/>
    <p:sldLayoutId id="2147483650" r:id="rId11"/>
    <p:sldLayoutId id="2147483651" r:id="rId12"/>
    <p:sldLayoutId id="2147483652" r:id="rId13"/>
    <p:sldLayoutId id="2147483653" r:id="rId14"/>
    <p:sldLayoutId id="2147483654" r:id="rId15"/>
    <p:sldLayoutId id="2147483667" r:id="rId16"/>
    <p:sldLayoutId id="2147483655" r:id="rId17"/>
    <p:sldLayoutId id="2147483656" r:id="rId18"/>
    <p:sldLayoutId id="2147483657" r:id="rId19"/>
    <p:sldLayoutId id="2147483680" r:id="rId20"/>
    <p:sldLayoutId id="2147483658" r:id="rId21"/>
    <p:sldLayoutId id="2147483659" r:id="rId22"/>
    <p:sldLayoutId id="2147483679" r:id="rId23"/>
    <p:sldLayoutId id="2147483660" r:id="rId24"/>
    <p:sldLayoutId id="2147483661" r:id="rId25"/>
    <p:sldLayoutId id="2147483662" r:id="rId26"/>
    <p:sldLayoutId id="2147483663" r:id="rId27"/>
    <p:sldLayoutId id="2147483664" r:id="rId28"/>
    <p:sldLayoutId id="2147483665" r:id="rId29"/>
    <p:sldLayoutId id="2147483666" r:id="rId30"/>
    <p:sldLayoutId id="2147483668" r:id="rId31"/>
    <p:sldLayoutId id="2147483669" r:id="rId32"/>
    <p:sldLayoutId id="2147483670" r:id="rId33"/>
    <p:sldLayoutId id="2147483671" r:id="rId34"/>
    <p:sldLayoutId id="2147483672" r:id="rId35"/>
    <p:sldLayoutId id="2147483673" r:id="rId36"/>
    <p:sldLayoutId id="2147483674" r:id="rId37"/>
    <p:sldLayoutId id="2147483675" r:id="rId38"/>
    <p:sldLayoutId id="2147483676" r:id="rId39"/>
    <p:sldLayoutId id="2147483677" r:id="rId40"/>
    <p:sldLayoutId id="2147483678" r:id="rId41"/>
    <p:sldLayoutId id="2147483681" r:id="rId42"/>
    <p:sldLayoutId id="2147483682" r:id="rId43"/>
    <p:sldLayoutId id="2147483683" r:id="rId44"/>
    <p:sldLayoutId id="2147483684" r:id="rId45"/>
    <p:sldLayoutId id="2147483685" r:id="rId46"/>
    <p:sldLayoutId id="2147483686" r:id="rId47"/>
    <p:sldLayoutId id="2147483687" r:id="rId48"/>
    <p:sldLayoutId id="2147483688" r:id="rId49"/>
    <p:sldLayoutId id="2147483689" r:id="rId50"/>
    <p:sldLayoutId id="2147483690" r:id="rId51"/>
    <p:sldLayoutId id="2147483691" r:id="rId52"/>
    <p:sldLayoutId id="2147483692" r:id="rId53"/>
    <p:sldLayoutId id="2147483693" r:id="rId54"/>
    <p:sldLayoutId id="2147483694" r:id="rId55"/>
    <p:sldLayoutId id="2147483695" r:id="rId56"/>
    <p:sldLayoutId id="2147483696" r:id="rId57"/>
    <p:sldLayoutId id="2147483697" r:id="rId58"/>
    <p:sldLayoutId id="2147483698" r:id="rId59"/>
    <p:sldLayoutId id="2147483700" r:id="rId60"/>
    <p:sldLayoutId id="2147483701" r:id="rId61"/>
    <p:sldLayoutId id="2147483702" r:id="rId62"/>
    <p:sldLayoutId id="2147483703" r:id="rId63"/>
    <p:sldLayoutId id="2147483704" r:id="rId64"/>
    <p:sldLayoutId id="2147483705" r:id="rId65"/>
    <p:sldLayoutId id="2147483706" r:id="rId66"/>
    <p:sldLayoutId id="2147483707" r:id="rId67"/>
    <p:sldLayoutId id="2147483708" r:id="rId68"/>
    <p:sldLayoutId id="2147483709" r:id="rId69"/>
    <p:sldLayoutId id="2147483710" r:id="rId70"/>
    <p:sldLayoutId id="2147483711" r:id="rId71"/>
    <p:sldLayoutId id="2147483712" r:id="rId72"/>
    <p:sldLayoutId id="2147483713" r:id="rId73"/>
    <p:sldLayoutId id="2147483724" r:id="rId74"/>
    <p:sldLayoutId id="2147483736" r:id="rId75"/>
    <p:sldLayoutId id="2147483742" r:id="rId76"/>
    <p:sldLayoutId id="2147483743" r:id="rId77"/>
    <p:sldLayoutId id="2147483744" r:id="rId7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ityvision.edu/" TargetMode="External"/><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www.psalm11918.org/References/Technical-References/Family-Tree-of-Christian-Denominations.html" TargetMode="External"/><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hyperlink" Target="http://www.citygate.org/"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s://salvationarmyannualreport.org/"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hyperlink" Target="https://archive.gordonconwell.edu/ockenga/research/documents/USMissionsSurvey_FINALReport.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8.xml"/></Relationships>
</file>

<file path=ppt/slides/_rels/slide1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3" Type="http://schemas.openxmlformats.org/officeDocument/2006/relationships/hyperlink" Target="https://www.youtube.com/watch?v=-TxnfOxeIjg" TargetMode="External"/><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hyperlink" Target="https://www.pinterest.com/pin/21582100713137492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cityvision.edu/courses/mod/url/view.php?id=35876"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youtu.be/m_MaJDK3VN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en.wikipedia.org/wiki/Bloom%27s_taxonomy"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8.xml"/></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hyperlink" Target="http://www.aecf.org/upload/publicationfiles/executive_transition_survey_report2004.pdf"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0.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47C6BFC-1165-491F-8D86-C3B877508E44}"/>
              </a:ext>
            </a:extLst>
          </p:cNvPr>
          <p:cNvSpPr/>
          <p:nvPr/>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7" name="Rectangle: Rounded Corners 66">
            <a:extLst>
              <a:ext uri="{FF2B5EF4-FFF2-40B4-BE49-F238E27FC236}">
                <a16:creationId xmlns:a16="http://schemas.microsoft.com/office/drawing/2014/main" id="{FA1511D2-A857-403B-B1B8-667D08CA4ABB}"/>
              </a:ext>
            </a:extLst>
          </p:cNvPr>
          <p:cNvSpPr/>
          <p:nvPr/>
        </p:nvSpPr>
        <p:spPr>
          <a:xfrm>
            <a:off x="2453489"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8798B27-8ADE-46BB-AF80-255BC40B13CE}"/>
              </a:ext>
            </a:extLst>
          </p:cNvPr>
          <p:cNvSpPr txBox="1"/>
          <p:nvPr/>
        </p:nvSpPr>
        <p:spPr>
          <a:xfrm>
            <a:off x="2570564" y="2554683"/>
            <a:ext cx="7395906" cy="1200329"/>
          </a:xfrm>
          <a:prstGeom prst="rect">
            <a:avLst/>
          </a:prstGeom>
          <a:noFill/>
        </p:spPr>
        <p:txBody>
          <a:bodyPr wrap="square" rtlCol="0">
            <a:spAutoFit/>
          </a:bodyPr>
          <a:lstStyle/>
          <a:p>
            <a:r>
              <a:rPr lang="en-US" sz="3600" b="1" dirty="0">
                <a:solidFill>
                  <a:schemeClr val="bg1"/>
                </a:solidFill>
                <a:latin typeface="+mj-lt"/>
              </a:rPr>
              <a:t>Christian Community Development &amp;</a:t>
            </a:r>
            <a:br>
              <a:rPr lang="en-US" sz="3600" b="1" dirty="0">
                <a:solidFill>
                  <a:schemeClr val="bg1"/>
                </a:solidFill>
                <a:latin typeface="+mj-lt"/>
              </a:rPr>
            </a:br>
            <a:r>
              <a:rPr lang="en-US" sz="3600" b="1" dirty="0">
                <a:solidFill>
                  <a:schemeClr val="bg1"/>
                </a:solidFill>
                <a:latin typeface="+mj-lt"/>
              </a:rPr>
              <a:t>the Social Justice Tradition: Lesson 1</a:t>
            </a:r>
          </a:p>
        </p:txBody>
      </p:sp>
      <p:sp>
        <p:nvSpPr>
          <p:cNvPr id="20" name="TextBox 19">
            <a:extLst>
              <a:ext uri="{FF2B5EF4-FFF2-40B4-BE49-F238E27FC236}">
                <a16:creationId xmlns:a16="http://schemas.microsoft.com/office/drawing/2014/main" id="{2DBCB9CC-295A-4A8D-9393-81517C4C8805}"/>
              </a:ext>
            </a:extLst>
          </p:cNvPr>
          <p:cNvSpPr txBox="1"/>
          <p:nvPr/>
        </p:nvSpPr>
        <p:spPr>
          <a:xfrm>
            <a:off x="6268517" y="3833732"/>
            <a:ext cx="3148474" cy="1077218"/>
          </a:xfrm>
          <a:prstGeom prst="rect">
            <a:avLst/>
          </a:prstGeom>
          <a:noFill/>
        </p:spPr>
        <p:txBody>
          <a:bodyPr wrap="square" rtlCol="0">
            <a:spAutoFit/>
          </a:bodyPr>
          <a:lstStyle/>
          <a:p>
            <a:r>
              <a:rPr lang="en-US" sz="1600" b="1" dirty="0">
                <a:solidFill>
                  <a:schemeClr val="bg1">
                    <a:lumMod val="95000"/>
                  </a:schemeClr>
                </a:solidFill>
                <a:latin typeface="+mj-lt"/>
              </a:rPr>
              <a:t>Dr. Andrew Sears</a:t>
            </a:r>
          </a:p>
          <a:p>
            <a:r>
              <a:rPr lang="en-US" sz="1600" b="1" dirty="0">
                <a:solidFill>
                  <a:schemeClr val="bg1">
                    <a:lumMod val="95000"/>
                  </a:schemeClr>
                </a:solidFill>
                <a:latin typeface="+mj-lt"/>
              </a:rPr>
              <a:t>President </a:t>
            </a:r>
            <a:br>
              <a:rPr lang="en-US" sz="1600" b="1" dirty="0">
                <a:solidFill>
                  <a:schemeClr val="bg1">
                    <a:lumMod val="95000"/>
                  </a:schemeClr>
                </a:solidFill>
                <a:latin typeface="+mj-lt"/>
              </a:rPr>
            </a:br>
            <a:r>
              <a:rPr lang="en-US" sz="1600" b="1" dirty="0">
                <a:solidFill>
                  <a:schemeClr val="bg1">
                    <a:lumMod val="95000"/>
                  </a:schemeClr>
                </a:solidFill>
                <a:latin typeface="+mj-lt"/>
              </a:rPr>
              <a:t>City Vision University</a:t>
            </a:r>
          </a:p>
          <a:p>
            <a:r>
              <a:rPr lang="en-US" sz="1600" b="1" dirty="0">
                <a:solidFill>
                  <a:schemeClr val="bg1"/>
                </a:solidFill>
                <a:latin typeface="+mj-lt"/>
                <a:hlinkClick r:id="rId3">
                  <a:extLst>
                    <a:ext uri="{A12FA001-AC4F-418D-AE19-62706E023703}">
                      <ahyp:hlinkClr xmlns:ahyp="http://schemas.microsoft.com/office/drawing/2018/hyperlinkcolor" val="tx"/>
                    </a:ext>
                  </a:extLst>
                </a:hlinkClick>
              </a:rPr>
              <a:t>www.cityvision.edu</a:t>
            </a:r>
            <a:r>
              <a:rPr lang="en-US" sz="1600" b="1" dirty="0">
                <a:solidFill>
                  <a:schemeClr val="bg1"/>
                </a:solidFill>
                <a:latin typeface="+mj-lt"/>
              </a:rPr>
              <a:t> </a:t>
            </a:r>
          </a:p>
        </p:txBody>
      </p:sp>
      <p:cxnSp>
        <p:nvCxnSpPr>
          <p:cNvPr id="22" name="Straight Connector 21">
            <a:extLst>
              <a:ext uri="{FF2B5EF4-FFF2-40B4-BE49-F238E27FC236}">
                <a16:creationId xmlns:a16="http://schemas.microsoft.com/office/drawing/2014/main" id="{3C6BD1E0-7530-459B-9041-7052C524DE8D}"/>
              </a:ext>
            </a:extLst>
          </p:cNvPr>
          <p:cNvCxnSpPr>
            <a:cxnSpLocks/>
          </p:cNvCxnSpPr>
          <p:nvPr/>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227361"/>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B6C16-B812-47DE-A607-C2B4862A65B7}"/>
              </a:ext>
            </a:extLst>
          </p:cNvPr>
          <p:cNvSpPr>
            <a:spLocks noGrp="1"/>
          </p:cNvSpPr>
          <p:nvPr>
            <p:ph type="title"/>
          </p:nvPr>
        </p:nvSpPr>
        <p:spPr/>
        <p:txBody>
          <a:bodyPr/>
          <a:lstStyle/>
          <a:p>
            <a:r>
              <a:rPr lang="en-US" dirty="0"/>
              <a:t>Required Reading for Course</a:t>
            </a:r>
          </a:p>
        </p:txBody>
      </p:sp>
      <p:pic>
        <p:nvPicPr>
          <p:cNvPr id="2050" name="Picture 2" descr="Making Neighborhoods Whole: A Handbook for Christian Community ...">
            <a:extLst>
              <a:ext uri="{FF2B5EF4-FFF2-40B4-BE49-F238E27FC236}">
                <a16:creationId xmlns:a16="http://schemas.microsoft.com/office/drawing/2014/main" id="{44160B69-30AB-4850-B2F9-C0AD6CF96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2203" y="1891550"/>
            <a:ext cx="1892695" cy="2836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9AFF33-CAF4-4FBC-A4C2-2371EC34A668}"/>
              </a:ext>
            </a:extLst>
          </p:cNvPr>
          <p:cNvSpPr txBox="1"/>
          <p:nvPr/>
        </p:nvSpPr>
        <p:spPr>
          <a:xfrm>
            <a:off x="1919235" y="4933741"/>
            <a:ext cx="1548437" cy="369332"/>
          </a:xfrm>
          <a:prstGeom prst="rect">
            <a:avLst/>
          </a:prstGeom>
          <a:noFill/>
        </p:spPr>
        <p:txBody>
          <a:bodyPr wrap="none" rtlCol="0">
            <a:spAutoFit/>
          </a:bodyPr>
          <a:lstStyle/>
          <a:p>
            <a:r>
              <a:rPr lang="en-US" dirty="0"/>
              <a:t>Primary Book</a:t>
            </a:r>
          </a:p>
        </p:txBody>
      </p:sp>
      <p:sp>
        <p:nvSpPr>
          <p:cNvPr id="4" name="TextBox 3">
            <a:extLst>
              <a:ext uri="{FF2B5EF4-FFF2-40B4-BE49-F238E27FC236}">
                <a16:creationId xmlns:a16="http://schemas.microsoft.com/office/drawing/2014/main" id="{8E9559D6-9AE6-4868-8759-DD24B3DDC1E6}"/>
              </a:ext>
            </a:extLst>
          </p:cNvPr>
          <p:cNvSpPr txBox="1"/>
          <p:nvPr/>
        </p:nvSpPr>
        <p:spPr>
          <a:xfrm>
            <a:off x="6256774" y="4933741"/>
            <a:ext cx="1835374" cy="369332"/>
          </a:xfrm>
          <a:prstGeom prst="rect">
            <a:avLst/>
          </a:prstGeom>
          <a:noFill/>
        </p:spPr>
        <p:txBody>
          <a:bodyPr wrap="none" rtlCol="0">
            <a:spAutoFit/>
          </a:bodyPr>
          <a:lstStyle/>
          <a:p>
            <a:r>
              <a:rPr lang="en-US" dirty="0"/>
              <a:t>Secondary Book</a:t>
            </a:r>
          </a:p>
        </p:txBody>
      </p:sp>
      <p:sp>
        <p:nvSpPr>
          <p:cNvPr id="6" name="TextBox 5">
            <a:extLst>
              <a:ext uri="{FF2B5EF4-FFF2-40B4-BE49-F238E27FC236}">
                <a16:creationId xmlns:a16="http://schemas.microsoft.com/office/drawing/2014/main" id="{1F378103-101E-4CF0-A64F-45EF1B7309B7}"/>
              </a:ext>
            </a:extLst>
          </p:cNvPr>
          <p:cNvSpPr txBox="1"/>
          <p:nvPr/>
        </p:nvSpPr>
        <p:spPr>
          <a:xfrm>
            <a:off x="6313715" y="3124984"/>
            <a:ext cx="1866217" cy="1200329"/>
          </a:xfrm>
          <a:prstGeom prst="rect">
            <a:avLst/>
          </a:prstGeom>
          <a:noFill/>
        </p:spPr>
        <p:txBody>
          <a:bodyPr wrap="none" rtlCol="0">
            <a:spAutoFit/>
          </a:bodyPr>
          <a:lstStyle/>
          <a:p>
            <a:r>
              <a:rPr lang="en-US" dirty="0"/>
              <a:t>Pick Book from</a:t>
            </a:r>
          </a:p>
          <a:p>
            <a:r>
              <a:rPr lang="en-US" dirty="0"/>
              <a:t>Recommend List</a:t>
            </a:r>
          </a:p>
          <a:p>
            <a:r>
              <a:rPr lang="en-US" dirty="0"/>
              <a:t>(submit report </a:t>
            </a:r>
            <a:br>
              <a:rPr lang="en-US" dirty="0"/>
            </a:br>
            <a:r>
              <a:rPr lang="en-US" dirty="0"/>
              <a:t>in week 6)</a:t>
            </a:r>
          </a:p>
        </p:txBody>
      </p:sp>
    </p:spTree>
    <p:extLst>
      <p:ext uri="{BB962C8B-B14F-4D97-AF65-F5344CB8AC3E}">
        <p14:creationId xmlns:p14="http://schemas.microsoft.com/office/powerpoint/2010/main" val="15856647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3550972" cy="584775"/>
          </a:xfrm>
          <a:prstGeom prst="rect">
            <a:avLst/>
          </a:prstGeom>
          <a:noFill/>
        </p:spPr>
        <p:txBody>
          <a:bodyPr wrap="none" rtlCol="0">
            <a:spAutoFit/>
          </a:bodyPr>
          <a:lstStyle/>
          <a:p>
            <a:r>
              <a:rPr lang="en-US" sz="1600" b="1" dirty="0"/>
              <a:t>Q1 Personal: </a:t>
            </a:r>
            <a:r>
              <a:rPr lang="en-US" sz="1600" b="1"/>
              <a:t>Nurture (Humanities)</a:t>
            </a:r>
            <a:endParaRPr lang="en-US" sz="1600" b="1" dirty="0"/>
          </a:p>
          <a:p>
            <a:r>
              <a:rPr lang="en-US" sz="1600"/>
              <a:t>(Relational)</a:t>
            </a:r>
            <a:endParaRPr lang="en-US" sz="1600" dirty="0"/>
          </a:p>
        </p:txBody>
      </p:sp>
      <p:sp>
        <p:nvSpPr>
          <p:cNvPr id="3" name="TextBox 2"/>
          <p:cNvSpPr txBox="1"/>
          <p:nvPr/>
        </p:nvSpPr>
        <p:spPr>
          <a:xfrm>
            <a:off x="5753007" y="414435"/>
            <a:ext cx="4560031" cy="584775"/>
          </a:xfrm>
          <a:prstGeom prst="rect">
            <a:avLst/>
          </a:prstGeom>
          <a:noFill/>
        </p:spPr>
        <p:txBody>
          <a:bodyPr wrap="none" rtlCol="0">
            <a:spAutoFit/>
          </a:bodyPr>
          <a:lstStyle/>
          <a:p>
            <a:r>
              <a:rPr lang="en-US" sz="1600" b="1" dirty="0"/>
              <a:t>Q2: Physical: Nature (Science &amp; Technology)</a:t>
            </a:r>
          </a:p>
          <a:p>
            <a:r>
              <a:rPr lang="en-US" sz="1600" dirty="0"/>
              <a:t>(physical needs)</a:t>
            </a:r>
          </a:p>
        </p:txBody>
      </p:sp>
      <p:sp>
        <p:nvSpPr>
          <p:cNvPr id="4" name="TextBox 3"/>
          <p:cNvSpPr txBox="1"/>
          <p:nvPr/>
        </p:nvSpPr>
        <p:spPr>
          <a:xfrm>
            <a:off x="478271" y="3627257"/>
            <a:ext cx="2443811" cy="584775"/>
          </a:xfrm>
          <a:prstGeom prst="rect">
            <a:avLst/>
          </a:prstGeom>
          <a:noFill/>
        </p:spPr>
        <p:txBody>
          <a:bodyPr wrap="none" rtlCol="0">
            <a:spAutoFit/>
          </a:bodyPr>
          <a:lstStyle/>
          <a:p>
            <a:r>
              <a:rPr lang="en-US" sz="1600" b="1" dirty="0"/>
              <a:t>Q3: Cultural</a:t>
            </a:r>
          </a:p>
          <a:p>
            <a:r>
              <a:rPr lang="en-US" sz="1600" dirty="0"/>
              <a:t>(apolitical/class unaware)</a:t>
            </a:r>
          </a:p>
        </p:txBody>
      </p:sp>
      <p:sp>
        <p:nvSpPr>
          <p:cNvPr id="5" name="TextBox 4"/>
          <p:cNvSpPr txBox="1"/>
          <p:nvPr/>
        </p:nvSpPr>
        <p:spPr>
          <a:xfrm>
            <a:off x="5829206" y="3605989"/>
            <a:ext cx="2956259" cy="584775"/>
          </a:xfrm>
          <a:prstGeom prst="rect">
            <a:avLst/>
          </a:prstGeom>
          <a:noFill/>
        </p:spPr>
        <p:txBody>
          <a:bodyPr wrap="none" rtlCol="0">
            <a:spAutoFit/>
          </a:bodyPr>
          <a:lstStyle/>
          <a:p>
            <a:r>
              <a:rPr lang="en-US" sz="1600" b="1" dirty="0"/>
              <a:t>Q4: Societal (Social Sciences)</a:t>
            </a:r>
            <a:br>
              <a:rPr lang="en-US" sz="1600" b="1" dirty="0"/>
            </a:br>
            <a:r>
              <a:rPr lang="en-US" sz="1600" dirty="0"/>
              <a:t>(political/class aware)</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1" name="TextBox 20"/>
          <p:cNvSpPr txBox="1"/>
          <p:nvPr/>
        </p:nvSpPr>
        <p:spPr>
          <a:xfrm>
            <a:off x="553178" y="4164000"/>
            <a:ext cx="5064079" cy="1477328"/>
          </a:xfrm>
          <a:prstGeom prst="rect">
            <a:avLst/>
          </a:prstGeom>
          <a:noFill/>
        </p:spPr>
        <p:txBody>
          <a:bodyPr wrap="none" rtlCol="0">
            <a:spAutoFit/>
          </a:bodyPr>
          <a:lstStyle/>
          <a:p>
            <a:r>
              <a:rPr lang="en-US" b="1" dirty="0"/>
              <a:t>Development of Positive Christian Culture</a:t>
            </a:r>
          </a:p>
          <a:p>
            <a:pPr marL="285750" indent="-285750">
              <a:buFont typeface="Arial" panose="020B0604020202020204" pitchFamily="34" charset="0"/>
              <a:buChar char="•"/>
            </a:pPr>
            <a:r>
              <a:rPr lang="en-US" dirty="0"/>
              <a:t>Ethnic churches</a:t>
            </a:r>
          </a:p>
          <a:p>
            <a:pPr marL="285750" indent="-285750">
              <a:buFont typeface="Arial" panose="020B0604020202020204" pitchFamily="34" charset="0"/>
              <a:buChar char="•"/>
            </a:pPr>
            <a:r>
              <a:rPr lang="en-US" dirty="0"/>
              <a:t>Developing World Pentecostal Churches</a:t>
            </a:r>
          </a:p>
          <a:p>
            <a:pPr marL="285750" indent="-285750">
              <a:buFont typeface="Arial" panose="020B0604020202020204" pitchFamily="34" charset="0"/>
              <a:buChar char="•"/>
            </a:pPr>
            <a:r>
              <a:rPr lang="en-US" dirty="0"/>
              <a:t>Salvation Army &amp; Rescue Missions as Positive</a:t>
            </a:r>
            <a:br>
              <a:rPr lang="en-US" dirty="0"/>
            </a:br>
            <a:r>
              <a:rPr lang="en-US" dirty="0"/>
              <a:t>Cultural Communities for the Poor</a:t>
            </a:r>
          </a:p>
        </p:txBody>
      </p:sp>
      <p:sp>
        <p:nvSpPr>
          <p:cNvPr id="22" name="TextBox 21"/>
          <p:cNvSpPr txBox="1"/>
          <p:nvPr/>
        </p:nvSpPr>
        <p:spPr>
          <a:xfrm>
            <a:off x="5772187" y="4113916"/>
            <a:ext cx="6026556" cy="1118255"/>
          </a:xfrm>
          <a:prstGeom prst="rect">
            <a:avLst/>
          </a:prstGeom>
          <a:noFill/>
        </p:spPr>
        <p:txBody>
          <a:bodyPr wrap="square" rtlCol="0">
            <a:spAutoFit/>
          </a:bodyPr>
          <a:lstStyle/>
          <a:p>
            <a:pPr>
              <a:lnSpc>
                <a:spcPts val="2000"/>
              </a:lnSpc>
            </a:pPr>
            <a:r>
              <a:rPr lang="en-US" b="1" dirty="0"/>
              <a:t>Development of Just Political &amp; Economic Systems</a:t>
            </a:r>
          </a:p>
          <a:p>
            <a:pPr marL="285750" indent="-285750">
              <a:lnSpc>
                <a:spcPts val="2000"/>
              </a:lnSpc>
              <a:buFont typeface="Arial" panose="020B0604020202020204" pitchFamily="34" charset="0"/>
              <a:buChar char="•"/>
            </a:pPr>
            <a:r>
              <a:rPr lang="en-US" dirty="0"/>
              <a:t>Black Church Civil Rights Movement</a:t>
            </a:r>
          </a:p>
          <a:p>
            <a:pPr marL="285750" indent="-285750">
              <a:lnSpc>
                <a:spcPts val="2000"/>
              </a:lnSpc>
              <a:buFont typeface="Arial" panose="020B0604020202020204" pitchFamily="34" charset="0"/>
              <a:buChar char="•"/>
            </a:pPr>
            <a:r>
              <a:rPr lang="en-US" dirty="0"/>
              <a:t>Latino/a Christian Worker movements</a:t>
            </a:r>
          </a:p>
          <a:p>
            <a:pPr marL="285750" indent="-285750">
              <a:lnSpc>
                <a:spcPts val="2000"/>
              </a:lnSpc>
              <a:buFont typeface="Arial" panose="020B0604020202020204" pitchFamily="34" charset="0"/>
              <a:buChar char="•"/>
            </a:pPr>
            <a:r>
              <a:rPr lang="en-US" dirty="0"/>
              <a:t>Liberation Theology</a:t>
            </a:r>
          </a:p>
        </p:txBody>
      </p:sp>
      <p:sp>
        <p:nvSpPr>
          <p:cNvPr id="23" name="TextBox 22"/>
          <p:cNvSpPr txBox="1"/>
          <p:nvPr/>
        </p:nvSpPr>
        <p:spPr>
          <a:xfrm>
            <a:off x="584178" y="1045559"/>
            <a:ext cx="4580613" cy="923330"/>
          </a:xfrm>
          <a:prstGeom prst="rect">
            <a:avLst/>
          </a:prstGeom>
          <a:noFill/>
        </p:spPr>
        <p:txBody>
          <a:bodyPr wrap="none" rtlCol="0">
            <a:spAutoFit/>
          </a:bodyPr>
          <a:lstStyle/>
          <a:p>
            <a:r>
              <a:rPr lang="en-US" b="1" dirty="0"/>
              <a:t>Personal Salvation</a:t>
            </a:r>
          </a:p>
          <a:p>
            <a:pPr marL="285750" indent="-285750">
              <a:buFont typeface="Arial" panose="020B0604020202020204" pitchFamily="34" charset="0"/>
              <a:buChar char="•"/>
            </a:pPr>
            <a:r>
              <a:rPr lang="en-US" dirty="0"/>
              <a:t>Most Majority Culture Churches</a:t>
            </a:r>
          </a:p>
          <a:p>
            <a:pPr marL="285750" indent="-285750">
              <a:buFont typeface="Arial" panose="020B0604020202020204" pitchFamily="34" charset="0"/>
              <a:buChar char="•"/>
            </a:pPr>
            <a:r>
              <a:rPr lang="en-US" dirty="0"/>
              <a:t>Christian Recovery &amp; 12 Step Movement</a:t>
            </a:r>
          </a:p>
        </p:txBody>
      </p:sp>
      <p:sp>
        <p:nvSpPr>
          <p:cNvPr id="24" name="TextBox 23"/>
          <p:cNvSpPr txBox="1"/>
          <p:nvPr/>
        </p:nvSpPr>
        <p:spPr>
          <a:xfrm>
            <a:off x="5760945" y="1024294"/>
            <a:ext cx="4556312" cy="1200329"/>
          </a:xfrm>
          <a:prstGeom prst="rect">
            <a:avLst/>
          </a:prstGeom>
          <a:noFill/>
        </p:spPr>
        <p:txBody>
          <a:bodyPr wrap="none" rtlCol="0">
            <a:spAutoFit/>
          </a:bodyPr>
          <a:lstStyle/>
          <a:p>
            <a:r>
              <a:rPr lang="en-US" b="1" dirty="0"/>
              <a:t>Physical Needs &amp; Physical Health</a:t>
            </a:r>
          </a:p>
          <a:p>
            <a:pPr marL="285750" indent="-285750">
              <a:buFont typeface="Arial" panose="020B0604020202020204" pitchFamily="34" charset="0"/>
              <a:buChar char="•"/>
            </a:pPr>
            <a:r>
              <a:rPr lang="en-US" dirty="0"/>
              <a:t>Food and clean water programs</a:t>
            </a:r>
          </a:p>
          <a:p>
            <a:pPr marL="285750" indent="-285750">
              <a:buFont typeface="Arial" panose="020B0604020202020204" pitchFamily="34" charset="0"/>
              <a:buChar char="•"/>
            </a:pPr>
            <a:r>
              <a:rPr lang="en-US" dirty="0"/>
              <a:t>Homeless shelters &amp; housing programs</a:t>
            </a:r>
          </a:p>
          <a:p>
            <a:pPr marL="285750" indent="-285750">
              <a:buFont typeface="Arial" panose="020B0604020202020204" pitchFamily="34" charset="0"/>
              <a:buChar char="•"/>
            </a:pPr>
            <a:r>
              <a:rPr lang="en-US" dirty="0"/>
              <a:t>Christian Community Health programs</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Holistic Ministry: Justice Traditions Across Four Quadrants</a:t>
            </a:r>
          </a:p>
        </p:txBody>
      </p:sp>
    </p:spTree>
    <p:extLst>
      <p:ext uri="{BB962C8B-B14F-4D97-AF65-F5344CB8AC3E}">
        <p14:creationId xmlns:p14="http://schemas.microsoft.com/office/powerpoint/2010/main" val="419689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1" grpId="0"/>
      <p:bldP spid="22" grpId="0"/>
      <p:bldP spid="23" grpId="0"/>
      <p:bldP spid="24"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3550972" cy="584775"/>
          </a:xfrm>
          <a:prstGeom prst="rect">
            <a:avLst/>
          </a:prstGeom>
          <a:noFill/>
        </p:spPr>
        <p:txBody>
          <a:bodyPr wrap="none" rtlCol="0">
            <a:spAutoFit/>
          </a:bodyPr>
          <a:lstStyle/>
          <a:p>
            <a:r>
              <a:rPr lang="en-US" sz="1600" b="1" dirty="0"/>
              <a:t>Q1 Personal: </a:t>
            </a:r>
            <a:r>
              <a:rPr lang="en-US" sz="1600" b="1"/>
              <a:t>Nurture (Humanities)</a:t>
            </a:r>
            <a:endParaRPr lang="en-US" sz="1600" b="1" dirty="0"/>
          </a:p>
          <a:p>
            <a:r>
              <a:rPr lang="en-US" sz="1600"/>
              <a:t>(Relational)</a:t>
            </a:r>
            <a:endParaRPr lang="en-US" sz="1600" dirty="0"/>
          </a:p>
        </p:txBody>
      </p:sp>
      <p:sp>
        <p:nvSpPr>
          <p:cNvPr id="3" name="TextBox 2"/>
          <p:cNvSpPr txBox="1"/>
          <p:nvPr/>
        </p:nvSpPr>
        <p:spPr>
          <a:xfrm>
            <a:off x="5753007" y="414435"/>
            <a:ext cx="4560031" cy="584775"/>
          </a:xfrm>
          <a:prstGeom prst="rect">
            <a:avLst/>
          </a:prstGeom>
          <a:noFill/>
        </p:spPr>
        <p:txBody>
          <a:bodyPr wrap="none" rtlCol="0">
            <a:spAutoFit/>
          </a:bodyPr>
          <a:lstStyle/>
          <a:p>
            <a:r>
              <a:rPr lang="en-US" sz="1600" b="1" dirty="0"/>
              <a:t>Q2: Physical: Nature (Science &amp; Technology)</a:t>
            </a:r>
          </a:p>
          <a:p>
            <a:r>
              <a:rPr lang="en-US" sz="1600" dirty="0"/>
              <a:t>(physical needs)</a:t>
            </a:r>
          </a:p>
        </p:txBody>
      </p:sp>
      <p:sp>
        <p:nvSpPr>
          <p:cNvPr id="4" name="TextBox 3"/>
          <p:cNvSpPr txBox="1"/>
          <p:nvPr/>
        </p:nvSpPr>
        <p:spPr>
          <a:xfrm>
            <a:off x="478271" y="3627257"/>
            <a:ext cx="2373983" cy="584775"/>
          </a:xfrm>
          <a:prstGeom prst="rect">
            <a:avLst/>
          </a:prstGeom>
          <a:noFill/>
        </p:spPr>
        <p:txBody>
          <a:bodyPr wrap="none" rtlCol="0">
            <a:spAutoFit/>
          </a:bodyPr>
          <a:lstStyle/>
          <a:p>
            <a:r>
              <a:rPr lang="en-US" sz="1600" b="1" dirty="0"/>
              <a:t>Q3: Cultural</a:t>
            </a:r>
          </a:p>
          <a:p>
            <a:r>
              <a:rPr lang="en-US" sz="1600" dirty="0"/>
              <a:t>(cultural transformation)</a:t>
            </a:r>
          </a:p>
        </p:txBody>
      </p:sp>
      <p:sp>
        <p:nvSpPr>
          <p:cNvPr id="5" name="TextBox 4"/>
          <p:cNvSpPr txBox="1"/>
          <p:nvPr/>
        </p:nvSpPr>
        <p:spPr>
          <a:xfrm>
            <a:off x="5829206" y="3605989"/>
            <a:ext cx="2956259" cy="338554"/>
          </a:xfrm>
          <a:prstGeom prst="rect">
            <a:avLst/>
          </a:prstGeom>
          <a:noFill/>
        </p:spPr>
        <p:txBody>
          <a:bodyPr wrap="none" rtlCol="0">
            <a:spAutoFit/>
          </a:bodyPr>
          <a:lstStyle/>
          <a:p>
            <a:r>
              <a:rPr lang="en-US" sz="1600" b="1" dirty="0"/>
              <a:t>Q4: Societal (Social Sciences)</a:t>
            </a:r>
            <a:endParaRPr lang="en-US" sz="1600" dirty="0"/>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4" name="TextBox 23"/>
          <p:cNvSpPr txBox="1"/>
          <p:nvPr/>
        </p:nvSpPr>
        <p:spPr>
          <a:xfrm>
            <a:off x="4714381" y="3234579"/>
            <a:ext cx="3745192" cy="646331"/>
          </a:xfrm>
          <a:prstGeom prst="rect">
            <a:avLst/>
          </a:prstGeom>
          <a:noFill/>
        </p:spPr>
        <p:txBody>
          <a:bodyPr wrap="none" rtlCol="0">
            <a:spAutoFit/>
          </a:bodyPr>
          <a:lstStyle/>
          <a:p>
            <a:r>
              <a:rPr lang="en-US" dirty="0"/>
              <a:t>Christian Community Development</a:t>
            </a:r>
          </a:p>
          <a:p>
            <a:r>
              <a:rPr lang="en-US" dirty="0"/>
              <a:t>Black Church</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Mapping Church &amp; Justice Traditions Across 4 Quadrants</a:t>
            </a:r>
          </a:p>
        </p:txBody>
      </p:sp>
      <p:sp>
        <p:nvSpPr>
          <p:cNvPr id="17" name="TextBox 16">
            <a:extLst>
              <a:ext uri="{FF2B5EF4-FFF2-40B4-BE49-F238E27FC236}">
                <a16:creationId xmlns:a16="http://schemas.microsoft.com/office/drawing/2014/main" id="{BF3EE80F-508A-49E0-B122-F7BA02BB58C1}"/>
              </a:ext>
            </a:extLst>
          </p:cNvPr>
          <p:cNvSpPr txBox="1"/>
          <p:nvPr/>
        </p:nvSpPr>
        <p:spPr>
          <a:xfrm>
            <a:off x="4789285" y="4597223"/>
            <a:ext cx="2680734" cy="369332"/>
          </a:xfrm>
          <a:prstGeom prst="rect">
            <a:avLst/>
          </a:prstGeom>
          <a:noFill/>
        </p:spPr>
        <p:txBody>
          <a:bodyPr wrap="none" rtlCol="0">
            <a:spAutoFit/>
          </a:bodyPr>
          <a:lstStyle/>
          <a:p>
            <a:r>
              <a:rPr lang="en-US" dirty="0"/>
              <a:t>Catholic Latino/a Church</a:t>
            </a:r>
          </a:p>
        </p:txBody>
      </p:sp>
      <p:sp>
        <p:nvSpPr>
          <p:cNvPr id="18" name="TextBox 17">
            <a:extLst>
              <a:ext uri="{FF2B5EF4-FFF2-40B4-BE49-F238E27FC236}">
                <a16:creationId xmlns:a16="http://schemas.microsoft.com/office/drawing/2014/main" id="{F7A81C21-DE47-4035-A604-2C7055144356}"/>
              </a:ext>
            </a:extLst>
          </p:cNvPr>
          <p:cNvSpPr txBox="1"/>
          <p:nvPr/>
        </p:nvSpPr>
        <p:spPr>
          <a:xfrm>
            <a:off x="3693717" y="2722529"/>
            <a:ext cx="4270977" cy="646331"/>
          </a:xfrm>
          <a:prstGeom prst="rect">
            <a:avLst/>
          </a:prstGeom>
          <a:noFill/>
        </p:spPr>
        <p:txBody>
          <a:bodyPr wrap="none" rtlCol="0">
            <a:spAutoFit/>
          </a:bodyPr>
          <a:lstStyle/>
          <a:p>
            <a:r>
              <a:rPr lang="en-US" dirty="0"/>
              <a:t>Global Evangelical &amp; Pentecostal Church</a:t>
            </a:r>
          </a:p>
          <a:p>
            <a:r>
              <a:rPr lang="en-US" dirty="0"/>
              <a:t>Protestant Latino/a Church</a:t>
            </a:r>
          </a:p>
        </p:txBody>
      </p:sp>
      <p:sp>
        <p:nvSpPr>
          <p:cNvPr id="19" name="TextBox 18">
            <a:extLst>
              <a:ext uri="{FF2B5EF4-FFF2-40B4-BE49-F238E27FC236}">
                <a16:creationId xmlns:a16="http://schemas.microsoft.com/office/drawing/2014/main" id="{216C4284-CF12-4EF2-8BD0-309762A768EB}"/>
              </a:ext>
            </a:extLst>
          </p:cNvPr>
          <p:cNvSpPr txBox="1"/>
          <p:nvPr/>
        </p:nvSpPr>
        <p:spPr>
          <a:xfrm>
            <a:off x="4620027" y="1636294"/>
            <a:ext cx="3144451" cy="923330"/>
          </a:xfrm>
          <a:prstGeom prst="rect">
            <a:avLst/>
          </a:prstGeom>
          <a:noFill/>
        </p:spPr>
        <p:txBody>
          <a:bodyPr wrap="none" rtlCol="0">
            <a:spAutoFit/>
          </a:bodyPr>
          <a:lstStyle/>
          <a:p>
            <a:r>
              <a:rPr lang="en-US" dirty="0"/>
              <a:t>Rescue Missions</a:t>
            </a:r>
          </a:p>
          <a:p>
            <a:r>
              <a:rPr lang="en-US" dirty="0"/>
              <a:t>Salvation Army</a:t>
            </a:r>
          </a:p>
          <a:p>
            <a:r>
              <a:rPr lang="en-US" dirty="0"/>
              <a:t>Evangelical Humanitarian Aid</a:t>
            </a:r>
          </a:p>
        </p:txBody>
      </p:sp>
      <p:sp>
        <p:nvSpPr>
          <p:cNvPr id="25" name="TextBox 24">
            <a:extLst>
              <a:ext uri="{FF2B5EF4-FFF2-40B4-BE49-F238E27FC236}">
                <a16:creationId xmlns:a16="http://schemas.microsoft.com/office/drawing/2014/main" id="{E75A2E04-6C2D-487C-8060-588A4509FCB0}"/>
              </a:ext>
            </a:extLst>
          </p:cNvPr>
          <p:cNvSpPr txBox="1"/>
          <p:nvPr/>
        </p:nvSpPr>
        <p:spPr>
          <a:xfrm>
            <a:off x="471924" y="1055573"/>
            <a:ext cx="4341894" cy="369332"/>
          </a:xfrm>
          <a:prstGeom prst="rect">
            <a:avLst/>
          </a:prstGeom>
          <a:noFill/>
        </p:spPr>
        <p:txBody>
          <a:bodyPr wrap="none" rtlCol="0">
            <a:spAutoFit/>
          </a:bodyPr>
          <a:lstStyle/>
          <a:p>
            <a:r>
              <a:rPr lang="en-US" dirty="0"/>
              <a:t>White Middle-Class Evangelical Churches</a:t>
            </a:r>
          </a:p>
        </p:txBody>
      </p:sp>
      <p:sp>
        <p:nvSpPr>
          <p:cNvPr id="26" name="TextBox 25">
            <a:extLst>
              <a:ext uri="{FF2B5EF4-FFF2-40B4-BE49-F238E27FC236}">
                <a16:creationId xmlns:a16="http://schemas.microsoft.com/office/drawing/2014/main" id="{3CDF86CE-862A-4642-9810-340AC3BCE4DC}"/>
              </a:ext>
            </a:extLst>
          </p:cNvPr>
          <p:cNvSpPr txBox="1"/>
          <p:nvPr/>
        </p:nvSpPr>
        <p:spPr>
          <a:xfrm>
            <a:off x="6700763" y="5047260"/>
            <a:ext cx="3783408" cy="646331"/>
          </a:xfrm>
          <a:prstGeom prst="rect">
            <a:avLst/>
          </a:prstGeom>
          <a:noFill/>
        </p:spPr>
        <p:txBody>
          <a:bodyPr wrap="none" rtlCol="0">
            <a:spAutoFit/>
          </a:bodyPr>
          <a:lstStyle/>
          <a:p>
            <a:r>
              <a:rPr lang="en-US" dirty="0"/>
              <a:t>Latin American Liberation Theology</a:t>
            </a:r>
          </a:p>
          <a:p>
            <a:r>
              <a:rPr lang="en-US" dirty="0"/>
              <a:t>Catholic Worker Movement</a:t>
            </a:r>
          </a:p>
        </p:txBody>
      </p:sp>
      <p:sp>
        <p:nvSpPr>
          <p:cNvPr id="28" name="TextBox 27">
            <a:extLst>
              <a:ext uri="{FF2B5EF4-FFF2-40B4-BE49-F238E27FC236}">
                <a16:creationId xmlns:a16="http://schemas.microsoft.com/office/drawing/2014/main" id="{D73CBC65-B80D-4984-9ABC-FCB114DE7BB6}"/>
              </a:ext>
            </a:extLst>
          </p:cNvPr>
          <p:cNvSpPr txBox="1"/>
          <p:nvPr/>
        </p:nvSpPr>
        <p:spPr>
          <a:xfrm>
            <a:off x="8987371" y="3415026"/>
            <a:ext cx="1545616" cy="369332"/>
          </a:xfrm>
          <a:prstGeom prst="rect">
            <a:avLst/>
          </a:prstGeom>
          <a:noFill/>
        </p:spPr>
        <p:txBody>
          <a:bodyPr wrap="none" rtlCol="0">
            <a:spAutoFit/>
          </a:bodyPr>
          <a:lstStyle/>
          <a:p>
            <a:r>
              <a:rPr lang="en-US" dirty="0"/>
              <a:t>Social Gospel</a:t>
            </a:r>
          </a:p>
        </p:txBody>
      </p:sp>
      <p:sp>
        <p:nvSpPr>
          <p:cNvPr id="29" name="TextBox 28">
            <a:extLst>
              <a:ext uri="{FF2B5EF4-FFF2-40B4-BE49-F238E27FC236}">
                <a16:creationId xmlns:a16="http://schemas.microsoft.com/office/drawing/2014/main" id="{43B7EB85-0A42-4CFB-AFF5-45E1C05BB397}"/>
              </a:ext>
            </a:extLst>
          </p:cNvPr>
          <p:cNvSpPr txBox="1"/>
          <p:nvPr/>
        </p:nvSpPr>
        <p:spPr>
          <a:xfrm>
            <a:off x="6837019" y="3926032"/>
            <a:ext cx="3647152" cy="369332"/>
          </a:xfrm>
          <a:prstGeom prst="rect">
            <a:avLst/>
          </a:prstGeom>
          <a:noFill/>
        </p:spPr>
        <p:txBody>
          <a:bodyPr wrap="none" rtlCol="0">
            <a:spAutoFit/>
          </a:bodyPr>
          <a:lstStyle/>
          <a:p>
            <a:r>
              <a:rPr lang="en-US" dirty="0"/>
              <a:t>Justice in Mainline Denominations</a:t>
            </a:r>
          </a:p>
        </p:txBody>
      </p:sp>
    </p:spTree>
    <p:extLst>
      <p:ext uri="{BB962C8B-B14F-4D97-AF65-F5344CB8AC3E}">
        <p14:creationId xmlns:p14="http://schemas.microsoft.com/office/powerpoint/2010/main" val="352734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7" grpId="0"/>
      <p:bldP spid="18" grpId="0"/>
      <p:bldP spid="19" grpId="0"/>
      <p:bldP spid="25" grpId="0"/>
      <p:bldP spid="26" grpId="0"/>
      <p:bldP spid="28" grpId="0"/>
      <p:bldP spid="29"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descr="A sunset over a body of water&#10;&#10;Description automatically generated">
            <a:extLst>
              <a:ext uri="{FF2B5EF4-FFF2-40B4-BE49-F238E27FC236}">
                <a16:creationId xmlns:a16="http://schemas.microsoft.com/office/drawing/2014/main" id="{4469D45C-3B11-47CD-B796-2F000FC3AF39}"/>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9050"/>
            <a:ext cx="12231836" cy="6877050"/>
          </a:xfrm>
          <a:prstGeom prst="rect">
            <a:avLst/>
          </a:prstGeom>
        </p:spPr>
      </p:pic>
      <p:pic>
        <p:nvPicPr>
          <p:cNvPr id="5" name="Content Placeholder 4" descr="A sunset over a body of water&#10;&#10;Description automatically generated">
            <a:extLst>
              <a:ext uri="{FF2B5EF4-FFF2-40B4-BE49-F238E27FC236}">
                <a16:creationId xmlns:a16="http://schemas.microsoft.com/office/drawing/2014/main" id="{3BDF6348-4B70-4A4A-A005-D4F312E2AB26}"/>
              </a:ext>
            </a:extLst>
          </p:cNvPr>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39688" y="-42863"/>
            <a:ext cx="12231688" cy="6877051"/>
          </a:xfrm>
        </p:spPr>
      </p:pic>
      <p:sp>
        <p:nvSpPr>
          <p:cNvPr id="6" name="TextBox 5">
            <a:extLst>
              <a:ext uri="{FF2B5EF4-FFF2-40B4-BE49-F238E27FC236}">
                <a16:creationId xmlns:a16="http://schemas.microsoft.com/office/drawing/2014/main" id="{E9532CC7-FA13-4C47-B567-4CDD91F2CB05}"/>
              </a:ext>
            </a:extLst>
          </p:cNvPr>
          <p:cNvSpPr txBox="1"/>
          <p:nvPr/>
        </p:nvSpPr>
        <p:spPr>
          <a:xfrm>
            <a:off x="990600" y="1752600"/>
            <a:ext cx="1842171" cy="461665"/>
          </a:xfrm>
          <a:prstGeom prst="rect">
            <a:avLst/>
          </a:prstGeom>
          <a:noFill/>
        </p:spPr>
        <p:txBody>
          <a:bodyPr wrap="none" rtlCol="0">
            <a:spAutoFit/>
          </a:bodyPr>
          <a:lstStyle/>
          <a:p>
            <a:r>
              <a:rPr lang="en-US" sz="2400" b="1" dirty="0">
                <a:solidFill>
                  <a:schemeClr val="bg1"/>
                </a:solidFill>
              </a:rPr>
              <a:t>Our Clients</a:t>
            </a:r>
          </a:p>
        </p:txBody>
      </p:sp>
      <p:sp>
        <p:nvSpPr>
          <p:cNvPr id="7" name="TextBox 6">
            <a:extLst>
              <a:ext uri="{FF2B5EF4-FFF2-40B4-BE49-F238E27FC236}">
                <a16:creationId xmlns:a16="http://schemas.microsoft.com/office/drawing/2014/main" id="{01ACF74A-5AD2-4342-A13A-7AF54004FA2B}"/>
              </a:ext>
            </a:extLst>
          </p:cNvPr>
          <p:cNvSpPr txBox="1"/>
          <p:nvPr/>
        </p:nvSpPr>
        <p:spPr>
          <a:xfrm>
            <a:off x="9067800" y="5486400"/>
            <a:ext cx="2268570" cy="954107"/>
          </a:xfrm>
          <a:prstGeom prst="rect">
            <a:avLst/>
          </a:prstGeom>
          <a:noFill/>
        </p:spPr>
        <p:txBody>
          <a:bodyPr wrap="none" rtlCol="0">
            <a:spAutoFit/>
          </a:bodyPr>
          <a:lstStyle/>
          <a:p>
            <a:r>
              <a:rPr lang="en-US" sz="2000" b="1" dirty="0">
                <a:solidFill>
                  <a:schemeClr val="bg1"/>
                </a:solidFill>
              </a:rPr>
              <a:t>Resources</a:t>
            </a:r>
          </a:p>
          <a:p>
            <a:pPr marL="285750" indent="-285750">
              <a:buFont typeface="Arial" panose="020B0604020202020204" pitchFamily="34" charset="0"/>
              <a:buChar char="•"/>
            </a:pPr>
            <a:r>
              <a:rPr lang="en-US" dirty="0">
                <a:solidFill>
                  <a:schemeClr val="bg1"/>
                </a:solidFill>
              </a:rPr>
              <a:t>Funders</a:t>
            </a:r>
          </a:p>
          <a:p>
            <a:pPr marL="285750" indent="-285750">
              <a:buFont typeface="Arial" panose="020B0604020202020204" pitchFamily="34" charset="0"/>
              <a:buChar char="•"/>
            </a:pPr>
            <a:r>
              <a:rPr lang="en-US" dirty="0">
                <a:solidFill>
                  <a:schemeClr val="bg1"/>
                </a:solidFill>
              </a:rPr>
              <a:t>Dominant Culture</a:t>
            </a:r>
          </a:p>
        </p:txBody>
      </p:sp>
      <p:cxnSp>
        <p:nvCxnSpPr>
          <p:cNvPr id="9" name="Straight Connector 8">
            <a:extLst>
              <a:ext uri="{FF2B5EF4-FFF2-40B4-BE49-F238E27FC236}">
                <a16:creationId xmlns:a16="http://schemas.microsoft.com/office/drawing/2014/main" id="{143653D6-D6F6-4716-A071-DA406D5A8504}"/>
              </a:ext>
            </a:extLst>
          </p:cNvPr>
          <p:cNvCxnSpPr>
            <a:cxnSpLocks/>
          </p:cNvCxnSpPr>
          <p:nvPr/>
        </p:nvCxnSpPr>
        <p:spPr>
          <a:xfrm>
            <a:off x="4267200" y="2743200"/>
            <a:ext cx="2590800" cy="838200"/>
          </a:xfrm>
          <a:prstGeom prst="line">
            <a:avLst/>
          </a:prstGeom>
          <a:ln w="698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93DFE0-664E-4225-879B-38EB90D1A70F}"/>
              </a:ext>
            </a:extLst>
          </p:cNvPr>
          <p:cNvSpPr txBox="1"/>
          <p:nvPr/>
        </p:nvSpPr>
        <p:spPr>
          <a:xfrm>
            <a:off x="0" y="-25986"/>
            <a:ext cx="6327373" cy="430887"/>
          </a:xfrm>
          <a:prstGeom prst="rect">
            <a:avLst/>
          </a:prstGeom>
          <a:solidFill>
            <a:schemeClr val="tx1">
              <a:alpha val="30000"/>
            </a:schemeClr>
          </a:solidFill>
        </p:spPr>
        <p:txBody>
          <a:bodyPr wrap="none" rtlCol="0">
            <a:spAutoFit/>
          </a:bodyPr>
          <a:lstStyle/>
          <a:p>
            <a:r>
              <a:rPr lang="en-US" sz="2200" dirty="0">
                <a:solidFill>
                  <a:schemeClr val="bg1"/>
                </a:solidFill>
              </a:rPr>
              <a:t>Where is the cultural center of your organization?</a:t>
            </a:r>
          </a:p>
        </p:txBody>
      </p:sp>
      <p:sp>
        <p:nvSpPr>
          <p:cNvPr id="8" name="TextBox 7">
            <a:extLst>
              <a:ext uri="{FF2B5EF4-FFF2-40B4-BE49-F238E27FC236}">
                <a16:creationId xmlns:a16="http://schemas.microsoft.com/office/drawing/2014/main" id="{0687A5B5-EB9B-46A1-B131-00B6709AB3DE}"/>
              </a:ext>
            </a:extLst>
          </p:cNvPr>
          <p:cNvSpPr txBox="1"/>
          <p:nvPr/>
        </p:nvSpPr>
        <p:spPr>
          <a:xfrm>
            <a:off x="6553200" y="2452955"/>
            <a:ext cx="2286000" cy="923330"/>
          </a:xfrm>
          <a:prstGeom prst="rect">
            <a:avLst/>
          </a:prstGeom>
          <a:solidFill>
            <a:schemeClr val="tx1">
              <a:alpha val="30000"/>
            </a:schemeClr>
          </a:solidFill>
        </p:spPr>
        <p:txBody>
          <a:bodyPr wrap="square" rtlCol="0">
            <a:spAutoFit/>
          </a:bodyPr>
          <a:lstStyle/>
          <a:p>
            <a:r>
              <a:rPr lang="en-US" dirty="0">
                <a:solidFill>
                  <a:schemeClr val="bg1"/>
                </a:solidFill>
              </a:rPr>
              <a:t>Organizations with cultures between clients &amp; funders</a:t>
            </a:r>
          </a:p>
        </p:txBody>
      </p:sp>
      <p:sp>
        <p:nvSpPr>
          <p:cNvPr id="11" name="TextBox 10">
            <a:extLst>
              <a:ext uri="{FF2B5EF4-FFF2-40B4-BE49-F238E27FC236}">
                <a16:creationId xmlns:a16="http://schemas.microsoft.com/office/drawing/2014/main" id="{5F14E4B8-0958-4AA3-AD22-11F2B57C5E13}"/>
              </a:ext>
            </a:extLst>
          </p:cNvPr>
          <p:cNvSpPr txBox="1"/>
          <p:nvPr/>
        </p:nvSpPr>
        <p:spPr>
          <a:xfrm>
            <a:off x="3200400" y="1798766"/>
            <a:ext cx="2590800" cy="646331"/>
          </a:xfrm>
          <a:prstGeom prst="rect">
            <a:avLst/>
          </a:prstGeom>
          <a:solidFill>
            <a:schemeClr val="tx1">
              <a:alpha val="30000"/>
            </a:schemeClr>
          </a:solidFill>
        </p:spPr>
        <p:txBody>
          <a:bodyPr wrap="square" rtlCol="0">
            <a:spAutoFit/>
          </a:bodyPr>
          <a:lstStyle/>
          <a:p>
            <a:r>
              <a:rPr lang="en-US" dirty="0">
                <a:solidFill>
                  <a:schemeClr val="bg1"/>
                </a:solidFill>
              </a:rPr>
              <a:t>Organizations culturally close to clients</a:t>
            </a:r>
          </a:p>
        </p:txBody>
      </p:sp>
      <p:sp>
        <p:nvSpPr>
          <p:cNvPr id="12" name="TextBox 11">
            <a:extLst>
              <a:ext uri="{FF2B5EF4-FFF2-40B4-BE49-F238E27FC236}">
                <a16:creationId xmlns:a16="http://schemas.microsoft.com/office/drawing/2014/main" id="{B8FACECA-31D5-4B49-BEB8-5581D2B60EB2}"/>
              </a:ext>
            </a:extLst>
          </p:cNvPr>
          <p:cNvSpPr txBox="1"/>
          <p:nvPr/>
        </p:nvSpPr>
        <p:spPr>
          <a:xfrm>
            <a:off x="8534400" y="4343400"/>
            <a:ext cx="2622550" cy="646331"/>
          </a:xfrm>
          <a:prstGeom prst="rect">
            <a:avLst/>
          </a:prstGeom>
          <a:solidFill>
            <a:schemeClr val="tx1">
              <a:alpha val="30000"/>
            </a:schemeClr>
          </a:solidFill>
        </p:spPr>
        <p:txBody>
          <a:bodyPr wrap="square" rtlCol="0">
            <a:spAutoFit/>
          </a:bodyPr>
          <a:lstStyle/>
          <a:p>
            <a:r>
              <a:rPr lang="en-US" dirty="0">
                <a:solidFill>
                  <a:schemeClr val="bg1"/>
                </a:solidFill>
              </a:rPr>
              <a:t>Organizations culturally close to funders</a:t>
            </a:r>
          </a:p>
        </p:txBody>
      </p:sp>
    </p:spTree>
    <p:extLst>
      <p:ext uri="{BB962C8B-B14F-4D97-AF65-F5344CB8AC3E}">
        <p14:creationId xmlns:p14="http://schemas.microsoft.com/office/powerpoint/2010/main" val="183562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90F012-FD73-4629-BE22-5F629A4BD44A}"/>
              </a:ext>
            </a:extLst>
          </p:cNvPr>
          <p:cNvSpPr>
            <a:spLocks noGrp="1"/>
          </p:cNvSpPr>
          <p:nvPr>
            <p:ph type="title"/>
          </p:nvPr>
        </p:nvSpPr>
        <p:spPr/>
        <p:txBody>
          <a:bodyPr/>
          <a:lstStyle/>
          <a:p>
            <a:r>
              <a:rPr lang="en-US" sz="3200" dirty="0"/>
              <a:t>Other Christian Social Justice Traditions Not Covered in Depth</a:t>
            </a:r>
          </a:p>
        </p:txBody>
      </p:sp>
      <p:sp>
        <p:nvSpPr>
          <p:cNvPr id="4" name="Content Placeholder 3">
            <a:extLst>
              <a:ext uri="{FF2B5EF4-FFF2-40B4-BE49-F238E27FC236}">
                <a16:creationId xmlns:a16="http://schemas.microsoft.com/office/drawing/2014/main" id="{2F2FD557-9EB3-4C09-8593-DB7BC57CF8AF}"/>
              </a:ext>
            </a:extLst>
          </p:cNvPr>
          <p:cNvSpPr>
            <a:spLocks noGrp="1"/>
          </p:cNvSpPr>
          <p:nvPr>
            <p:ph sz="quarter" idx="10"/>
          </p:nvPr>
        </p:nvSpPr>
        <p:spPr>
          <a:xfrm>
            <a:off x="153988" y="996950"/>
            <a:ext cx="11852275" cy="3627301"/>
          </a:xfrm>
        </p:spPr>
        <p:txBody>
          <a:bodyPr/>
          <a:lstStyle/>
          <a:p>
            <a:pPr>
              <a:lnSpc>
                <a:spcPct val="100000"/>
              </a:lnSpc>
              <a:spcBef>
                <a:spcPts val="0"/>
              </a:spcBef>
            </a:pPr>
            <a:r>
              <a:rPr lang="en-US" sz="2400" dirty="0"/>
              <a:t>Catholic social teaching</a:t>
            </a:r>
          </a:p>
          <a:p>
            <a:pPr>
              <a:lnSpc>
                <a:spcPct val="100000"/>
              </a:lnSpc>
              <a:spcBef>
                <a:spcPts val="0"/>
              </a:spcBef>
            </a:pPr>
            <a:r>
              <a:rPr lang="en-US" sz="2400" dirty="0"/>
              <a:t>Eastern Orthodox social teaching</a:t>
            </a:r>
          </a:p>
          <a:p>
            <a:pPr>
              <a:lnSpc>
                <a:spcPct val="100000"/>
              </a:lnSpc>
              <a:spcBef>
                <a:spcPts val="0"/>
              </a:spcBef>
            </a:pPr>
            <a:r>
              <a:rPr lang="en-US" sz="2400" dirty="0"/>
              <a:t>Asian social justice traditions (not affiliated with those already covered)</a:t>
            </a:r>
          </a:p>
          <a:p>
            <a:pPr>
              <a:lnSpc>
                <a:spcPct val="100000"/>
              </a:lnSpc>
              <a:spcBef>
                <a:spcPts val="0"/>
              </a:spcBef>
            </a:pPr>
            <a:r>
              <a:rPr lang="en-US" sz="2400" dirty="0"/>
              <a:t>African social justice traditions (not affiliated with those already covered)</a:t>
            </a:r>
          </a:p>
          <a:p>
            <a:pPr>
              <a:lnSpc>
                <a:spcPct val="100000"/>
              </a:lnSpc>
              <a:spcBef>
                <a:spcPts val="0"/>
              </a:spcBef>
            </a:pPr>
            <a:r>
              <a:rPr lang="en-US" sz="2400" dirty="0"/>
              <a:t>Anabaptists (Mennonite &amp; Amish)</a:t>
            </a:r>
          </a:p>
          <a:p>
            <a:pPr>
              <a:lnSpc>
                <a:spcPct val="100000"/>
              </a:lnSpc>
              <a:spcBef>
                <a:spcPts val="0"/>
              </a:spcBef>
            </a:pPr>
            <a:r>
              <a:rPr lang="en-US" sz="2400" dirty="0"/>
              <a:t>Lutheran (i.e. Dietrich Bonhoeffer)</a:t>
            </a:r>
          </a:p>
          <a:p>
            <a:pPr>
              <a:lnSpc>
                <a:spcPct val="100000"/>
              </a:lnSpc>
              <a:spcBef>
                <a:spcPts val="0"/>
              </a:spcBef>
            </a:pPr>
            <a:r>
              <a:rPr lang="en-US" sz="2400" dirty="0"/>
              <a:t>Native American </a:t>
            </a:r>
          </a:p>
          <a:p>
            <a:pPr>
              <a:lnSpc>
                <a:spcPct val="100000"/>
              </a:lnSpc>
              <a:spcBef>
                <a:spcPts val="0"/>
              </a:spcBef>
            </a:pPr>
            <a:r>
              <a:rPr lang="en-US" sz="2400" dirty="0"/>
              <a:t>Indigenous peoples across the world</a:t>
            </a:r>
          </a:p>
          <a:p>
            <a:pPr>
              <a:lnSpc>
                <a:spcPct val="100000"/>
              </a:lnSpc>
              <a:spcBef>
                <a:spcPts val="0"/>
              </a:spcBef>
            </a:pPr>
            <a:r>
              <a:rPr lang="en-US" sz="2400" dirty="0"/>
              <a:t>Wesleyan/Arminian/Holiness Movement/Methodist Social Teaching</a:t>
            </a:r>
          </a:p>
          <a:p>
            <a:pPr>
              <a:lnSpc>
                <a:spcPct val="100000"/>
              </a:lnSpc>
              <a:spcBef>
                <a:spcPts val="0"/>
              </a:spcBef>
            </a:pPr>
            <a:r>
              <a:rPr lang="en-US" sz="2400" dirty="0"/>
              <a:t>Social Gospel (Washington Gladden, Walter Rauschenbusch)</a:t>
            </a:r>
          </a:p>
        </p:txBody>
      </p:sp>
      <p:sp>
        <p:nvSpPr>
          <p:cNvPr id="6" name="TextBox 5">
            <a:extLst>
              <a:ext uri="{FF2B5EF4-FFF2-40B4-BE49-F238E27FC236}">
                <a16:creationId xmlns:a16="http://schemas.microsoft.com/office/drawing/2014/main" id="{5FC3DB38-2D25-4EEF-8757-3137BC583812}"/>
              </a:ext>
            </a:extLst>
          </p:cNvPr>
          <p:cNvSpPr txBox="1"/>
          <p:nvPr/>
        </p:nvSpPr>
        <p:spPr>
          <a:xfrm>
            <a:off x="949687" y="5495108"/>
            <a:ext cx="10355142" cy="1200329"/>
          </a:xfrm>
          <a:prstGeom prst="rect">
            <a:avLst/>
          </a:prstGeom>
          <a:noFill/>
        </p:spPr>
        <p:txBody>
          <a:bodyPr wrap="none" rtlCol="0">
            <a:spAutoFit/>
          </a:bodyPr>
          <a:lstStyle/>
          <a:p>
            <a:pPr marL="342900" indent="-342900">
              <a:buAutoNum type="arabicPeriod"/>
            </a:pPr>
            <a:r>
              <a:rPr lang="en-US" b="1" dirty="0"/>
              <a:t>This course covers the traditions that are most closely related to our student body, </a:t>
            </a:r>
            <a:br>
              <a:rPr lang="en-US" b="1" dirty="0"/>
            </a:br>
            <a:r>
              <a:rPr lang="en-US" b="1" dirty="0"/>
              <a:t>so the sampling of traditions reflects that rather than an all inclusive or global perspective.</a:t>
            </a:r>
          </a:p>
          <a:p>
            <a:pPr marL="342900" indent="-342900">
              <a:buAutoNum type="arabicPeriod"/>
            </a:pPr>
            <a:r>
              <a:rPr lang="en-US" b="1" dirty="0"/>
              <a:t>Just because we cover a tradition does not mean that we embrace everything in it.</a:t>
            </a:r>
          </a:p>
          <a:p>
            <a:pPr marL="342900" indent="-342900">
              <a:buAutoNum type="arabicPeriod"/>
            </a:pPr>
            <a:r>
              <a:rPr lang="en-US" b="1" dirty="0"/>
              <a:t>A more global perspective would cover a lot more traditions in more depth</a:t>
            </a:r>
          </a:p>
        </p:txBody>
      </p:sp>
    </p:spTree>
    <p:extLst>
      <p:ext uri="{BB962C8B-B14F-4D97-AF65-F5344CB8AC3E}">
        <p14:creationId xmlns:p14="http://schemas.microsoft.com/office/powerpoint/2010/main" val="337441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CF9C13-3F20-48CA-8255-E1A0AEF42E7B}"/>
              </a:ext>
            </a:extLst>
          </p:cNvPr>
          <p:cNvSpPr>
            <a:spLocks noGrp="1"/>
          </p:cNvSpPr>
          <p:nvPr>
            <p:ph type="title"/>
          </p:nvPr>
        </p:nvSpPr>
        <p:spPr/>
        <p:txBody>
          <a:bodyPr/>
          <a:lstStyle/>
          <a:p>
            <a:r>
              <a:rPr lang="en-US" dirty="0"/>
              <a:t>Family Tree of Christian Denominations</a:t>
            </a:r>
          </a:p>
        </p:txBody>
      </p:sp>
      <p:pic>
        <p:nvPicPr>
          <p:cNvPr id="1028" name="Picture 4" descr="Family Tree of Christian Denominations | Christian denomination ...">
            <a:extLst>
              <a:ext uri="{FF2B5EF4-FFF2-40B4-BE49-F238E27FC236}">
                <a16:creationId xmlns:a16="http://schemas.microsoft.com/office/drawing/2014/main" id="{4FC6C9BB-1A7A-43D2-BAD5-EF48DABD8EB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04"/>
          <a:stretch/>
        </p:blipFill>
        <p:spPr bwMode="auto">
          <a:xfrm>
            <a:off x="336133" y="444137"/>
            <a:ext cx="11372695" cy="60622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AAEDD50-2002-472B-B6DE-06B08BE239E0}"/>
              </a:ext>
            </a:extLst>
          </p:cNvPr>
          <p:cNvSpPr txBox="1"/>
          <p:nvPr/>
        </p:nvSpPr>
        <p:spPr>
          <a:xfrm>
            <a:off x="940526" y="6627168"/>
            <a:ext cx="6115777" cy="230832"/>
          </a:xfrm>
          <a:prstGeom prst="rect">
            <a:avLst/>
          </a:prstGeom>
          <a:noFill/>
        </p:spPr>
        <p:txBody>
          <a:bodyPr wrap="none" rtlCol="0">
            <a:spAutoFit/>
          </a:bodyPr>
          <a:lstStyle/>
          <a:p>
            <a:r>
              <a:rPr lang="en-US" sz="900" dirty="0">
                <a:solidFill>
                  <a:schemeClr val="bg1"/>
                </a:solidFill>
              </a:rPr>
              <a:t>Source </a:t>
            </a:r>
            <a:r>
              <a:rPr lang="en-US" sz="900" dirty="0">
                <a:solidFill>
                  <a:schemeClr val="bg1"/>
                </a:solidFill>
                <a:hlinkClick r:id="rId3">
                  <a:extLst>
                    <a:ext uri="{A12FA001-AC4F-418D-AE19-62706E023703}">
                      <ahyp:hlinkClr xmlns:ahyp="http://schemas.microsoft.com/office/drawing/2018/hyperlinkcolor" val="tx"/>
                    </a:ext>
                  </a:extLst>
                </a:hlinkClick>
              </a:rPr>
              <a:t>https://www.psalm11918.org/References/Technical-References/Family-Tree-of-Christian-Denominations.html</a:t>
            </a:r>
            <a:endParaRPr lang="en-US" sz="900" dirty="0">
              <a:solidFill>
                <a:schemeClr val="bg1"/>
              </a:solidFill>
            </a:endParaRPr>
          </a:p>
        </p:txBody>
      </p:sp>
    </p:spTree>
    <p:extLst>
      <p:ext uri="{BB962C8B-B14F-4D97-AF65-F5344CB8AC3E}">
        <p14:creationId xmlns:p14="http://schemas.microsoft.com/office/powerpoint/2010/main" val="23707763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A31F-458D-4B87-8474-861274434302}"/>
              </a:ext>
            </a:extLst>
          </p:cNvPr>
          <p:cNvSpPr>
            <a:spLocks noGrp="1"/>
          </p:cNvSpPr>
          <p:nvPr>
            <p:ph type="title"/>
          </p:nvPr>
        </p:nvSpPr>
        <p:spPr/>
        <p:txBody>
          <a:bodyPr/>
          <a:lstStyle/>
          <a:p>
            <a:r>
              <a:rPr lang="en-US" sz="4000" dirty="0"/>
              <a:t>Apply CCD Principles Across Justice Traditions</a:t>
            </a:r>
          </a:p>
        </p:txBody>
      </p:sp>
      <p:sp>
        <p:nvSpPr>
          <p:cNvPr id="3" name="Rectangle 2">
            <a:extLst>
              <a:ext uri="{FF2B5EF4-FFF2-40B4-BE49-F238E27FC236}">
                <a16:creationId xmlns:a16="http://schemas.microsoft.com/office/drawing/2014/main" id="{1F29F6F2-3CB5-4130-BFA8-4B370ABBF5FA}"/>
              </a:ext>
            </a:extLst>
          </p:cNvPr>
          <p:cNvSpPr/>
          <p:nvPr/>
        </p:nvSpPr>
        <p:spPr>
          <a:xfrm>
            <a:off x="3289965" y="1063634"/>
            <a:ext cx="5698325" cy="793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Understand and Valuing </a:t>
            </a:r>
            <a:br>
              <a:rPr lang="en-US" b="1" dirty="0"/>
            </a:br>
            <a:r>
              <a:rPr lang="en-US" b="1" dirty="0"/>
              <a:t>Other Justice Traditions</a:t>
            </a:r>
          </a:p>
        </p:txBody>
      </p:sp>
      <p:sp>
        <p:nvSpPr>
          <p:cNvPr id="4" name="Rectangle 3">
            <a:extLst>
              <a:ext uri="{FF2B5EF4-FFF2-40B4-BE49-F238E27FC236}">
                <a16:creationId xmlns:a16="http://schemas.microsoft.com/office/drawing/2014/main" id="{F86DCBB2-01CF-4BFD-8592-DD25B2F0504D}"/>
              </a:ext>
            </a:extLst>
          </p:cNvPr>
          <p:cNvSpPr/>
          <p:nvPr/>
        </p:nvSpPr>
        <p:spPr>
          <a:xfrm>
            <a:off x="3289966" y="1841309"/>
            <a:ext cx="766293" cy="37393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626D06D-A147-408E-9460-973D27ABD242}"/>
              </a:ext>
            </a:extLst>
          </p:cNvPr>
          <p:cNvSpPr txBox="1"/>
          <p:nvPr/>
        </p:nvSpPr>
        <p:spPr>
          <a:xfrm rot="5400000">
            <a:off x="2923498" y="3556352"/>
            <a:ext cx="1589602" cy="369332"/>
          </a:xfrm>
          <a:prstGeom prst="rect">
            <a:avLst/>
          </a:prstGeom>
          <a:noFill/>
        </p:spPr>
        <p:txBody>
          <a:bodyPr wrap="none" rtlCol="0">
            <a:spAutoFit/>
          </a:bodyPr>
          <a:lstStyle/>
          <a:p>
            <a:r>
              <a:rPr lang="en-US" b="1" dirty="0">
                <a:solidFill>
                  <a:schemeClr val="bg1"/>
                </a:solidFill>
              </a:rPr>
              <a:t>Black Church</a:t>
            </a:r>
          </a:p>
        </p:txBody>
      </p:sp>
      <p:sp>
        <p:nvSpPr>
          <p:cNvPr id="14" name="Rectangle 13">
            <a:extLst>
              <a:ext uri="{FF2B5EF4-FFF2-40B4-BE49-F238E27FC236}">
                <a16:creationId xmlns:a16="http://schemas.microsoft.com/office/drawing/2014/main" id="{495BBFB0-9E59-42D7-AE72-882F7F6278A1}"/>
              </a:ext>
            </a:extLst>
          </p:cNvPr>
          <p:cNvSpPr/>
          <p:nvPr/>
        </p:nvSpPr>
        <p:spPr>
          <a:xfrm>
            <a:off x="4506769" y="1841309"/>
            <a:ext cx="766293" cy="37393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964C1E1C-6667-49EB-91D7-3289EC5B1638}"/>
              </a:ext>
            </a:extLst>
          </p:cNvPr>
          <p:cNvSpPr txBox="1"/>
          <p:nvPr/>
        </p:nvSpPr>
        <p:spPr>
          <a:xfrm rot="5400000">
            <a:off x="3969615" y="3556352"/>
            <a:ext cx="1930978" cy="369332"/>
          </a:xfrm>
          <a:prstGeom prst="rect">
            <a:avLst/>
          </a:prstGeom>
          <a:noFill/>
        </p:spPr>
        <p:txBody>
          <a:bodyPr wrap="none" rtlCol="0">
            <a:spAutoFit/>
          </a:bodyPr>
          <a:lstStyle/>
          <a:p>
            <a:r>
              <a:rPr lang="en-US" b="1" dirty="0">
                <a:solidFill>
                  <a:schemeClr val="bg1"/>
                </a:solidFill>
              </a:rPr>
              <a:t>Rescue Missions</a:t>
            </a:r>
          </a:p>
        </p:txBody>
      </p:sp>
      <p:sp>
        <p:nvSpPr>
          <p:cNvPr id="16" name="Rectangle 15">
            <a:extLst>
              <a:ext uri="{FF2B5EF4-FFF2-40B4-BE49-F238E27FC236}">
                <a16:creationId xmlns:a16="http://schemas.microsoft.com/office/drawing/2014/main" id="{E6A61A3A-FE73-42AD-B916-9BF19168E4C8}"/>
              </a:ext>
            </a:extLst>
          </p:cNvPr>
          <p:cNvSpPr/>
          <p:nvPr/>
        </p:nvSpPr>
        <p:spPr>
          <a:xfrm>
            <a:off x="6992655" y="1857385"/>
            <a:ext cx="766293" cy="37232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62031BA-0A08-4C73-85D7-F340C6E79C7F}"/>
              </a:ext>
            </a:extLst>
          </p:cNvPr>
          <p:cNvSpPr txBox="1"/>
          <p:nvPr/>
        </p:nvSpPr>
        <p:spPr>
          <a:xfrm rot="5400000">
            <a:off x="6462685" y="3572427"/>
            <a:ext cx="1916615" cy="369332"/>
          </a:xfrm>
          <a:prstGeom prst="rect">
            <a:avLst/>
          </a:prstGeom>
          <a:noFill/>
        </p:spPr>
        <p:txBody>
          <a:bodyPr wrap="none" rtlCol="0">
            <a:spAutoFit/>
          </a:bodyPr>
          <a:lstStyle/>
          <a:p>
            <a:r>
              <a:rPr lang="en-US" b="1" dirty="0">
                <a:solidFill>
                  <a:schemeClr val="bg1"/>
                </a:solidFill>
              </a:rPr>
              <a:t>Latino/a Church</a:t>
            </a:r>
          </a:p>
        </p:txBody>
      </p:sp>
      <p:sp>
        <p:nvSpPr>
          <p:cNvPr id="18" name="Rectangle 17">
            <a:extLst>
              <a:ext uri="{FF2B5EF4-FFF2-40B4-BE49-F238E27FC236}">
                <a16:creationId xmlns:a16="http://schemas.microsoft.com/office/drawing/2014/main" id="{0FA25D38-601C-48E2-A4B0-9C301B157E3C}"/>
              </a:ext>
            </a:extLst>
          </p:cNvPr>
          <p:cNvSpPr/>
          <p:nvPr/>
        </p:nvSpPr>
        <p:spPr>
          <a:xfrm>
            <a:off x="8215808" y="1841309"/>
            <a:ext cx="766293" cy="37393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941C67C-3A1E-4B5F-BF8C-10B6736F471B}"/>
              </a:ext>
            </a:extLst>
          </p:cNvPr>
          <p:cNvSpPr txBox="1"/>
          <p:nvPr/>
        </p:nvSpPr>
        <p:spPr>
          <a:xfrm rot="5400000">
            <a:off x="7725241" y="3556352"/>
            <a:ext cx="1837811" cy="369332"/>
          </a:xfrm>
          <a:prstGeom prst="rect">
            <a:avLst/>
          </a:prstGeom>
          <a:noFill/>
        </p:spPr>
        <p:txBody>
          <a:bodyPr wrap="none" rtlCol="0">
            <a:spAutoFit/>
          </a:bodyPr>
          <a:lstStyle/>
          <a:p>
            <a:r>
              <a:rPr lang="en-US" b="1" dirty="0">
                <a:solidFill>
                  <a:schemeClr val="bg1"/>
                </a:solidFill>
              </a:rPr>
              <a:t>Salvation Army</a:t>
            </a:r>
          </a:p>
        </p:txBody>
      </p:sp>
      <p:sp>
        <p:nvSpPr>
          <p:cNvPr id="20" name="Rectangle 19">
            <a:extLst>
              <a:ext uri="{FF2B5EF4-FFF2-40B4-BE49-F238E27FC236}">
                <a16:creationId xmlns:a16="http://schemas.microsoft.com/office/drawing/2014/main" id="{05776E3B-D536-46B9-9C62-90CAD8CD19C4}"/>
              </a:ext>
            </a:extLst>
          </p:cNvPr>
          <p:cNvSpPr/>
          <p:nvPr/>
        </p:nvSpPr>
        <p:spPr>
          <a:xfrm>
            <a:off x="5775852" y="1841309"/>
            <a:ext cx="766293" cy="37393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918B502-BF7A-460B-9CAB-299F86E4E61C}"/>
              </a:ext>
            </a:extLst>
          </p:cNvPr>
          <p:cNvSpPr txBox="1"/>
          <p:nvPr/>
        </p:nvSpPr>
        <p:spPr>
          <a:xfrm rot="5400000">
            <a:off x="4730395" y="3417853"/>
            <a:ext cx="2947602" cy="646331"/>
          </a:xfrm>
          <a:prstGeom prst="rect">
            <a:avLst/>
          </a:prstGeom>
          <a:noFill/>
        </p:spPr>
        <p:txBody>
          <a:bodyPr wrap="none" rtlCol="0">
            <a:spAutoFit/>
          </a:bodyPr>
          <a:lstStyle/>
          <a:p>
            <a:r>
              <a:rPr lang="en-US" b="1" dirty="0">
                <a:solidFill>
                  <a:schemeClr val="bg1"/>
                </a:solidFill>
              </a:rPr>
              <a:t>Christian Community</a:t>
            </a:r>
            <a:br>
              <a:rPr lang="en-US" b="1" dirty="0">
                <a:solidFill>
                  <a:schemeClr val="bg1"/>
                </a:solidFill>
              </a:rPr>
            </a:br>
            <a:r>
              <a:rPr lang="en-US" b="1" dirty="0">
                <a:solidFill>
                  <a:schemeClr val="bg1"/>
                </a:solidFill>
              </a:rPr>
              <a:t>Development Association</a:t>
            </a:r>
          </a:p>
        </p:txBody>
      </p:sp>
      <p:sp>
        <p:nvSpPr>
          <p:cNvPr id="6" name="Arrow: Up 5">
            <a:extLst>
              <a:ext uri="{FF2B5EF4-FFF2-40B4-BE49-F238E27FC236}">
                <a16:creationId xmlns:a16="http://schemas.microsoft.com/office/drawing/2014/main" id="{209148C5-E3B8-45FD-9076-BD8C9CA96662}"/>
              </a:ext>
            </a:extLst>
          </p:cNvPr>
          <p:cNvSpPr/>
          <p:nvPr/>
        </p:nvSpPr>
        <p:spPr>
          <a:xfrm>
            <a:off x="3533633" y="5599412"/>
            <a:ext cx="305296" cy="29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DB0F05CD-98BA-44DB-9BF0-331DFD625EB7}"/>
              </a:ext>
            </a:extLst>
          </p:cNvPr>
          <p:cNvSpPr/>
          <p:nvPr/>
        </p:nvSpPr>
        <p:spPr>
          <a:xfrm>
            <a:off x="4725202" y="5582476"/>
            <a:ext cx="305296" cy="29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3A270E6E-F6B0-441D-B12F-D9F51A6E5511}"/>
              </a:ext>
            </a:extLst>
          </p:cNvPr>
          <p:cNvSpPr/>
          <p:nvPr/>
        </p:nvSpPr>
        <p:spPr>
          <a:xfrm>
            <a:off x="6006350" y="5582476"/>
            <a:ext cx="305296" cy="29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Up 25">
            <a:extLst>
              <a:ext uri="{FF2B5EF4-FFF2-40B4-BE49-F238E27FC236}">
                <a16:creationId xmlns:a16="http://schemas.microsoft.com/office/drawing/2014/main" id="{42289E73-FE53-403B-842A-EF1649E8A88C}"/>
              </a:ext>
            </a:extLst>
          </p:cNvPr>
          <p:cNvSpPr/>
          <p:nvPr/>
        </p:nvSpPr>
        <p:spPr>
          <a:xfrm>
            <a:off x="7223153" y="5582476"/>
            <a:ext cx="305296" cy="29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Up 27">
            <a:extLst>
              <a:ext uri="{FF2B5EF4-FFF2-40B4-BE49-F238E27FC236}">
                <a16:creationId xmlns:a16="http://schemas.microsoft.com/office/drawing/2014/main" id="{D1C8F4C3-DA85-4A17-933E-57E56A63A676}"/>
              </a:ext>
            </a:extLst>
          </p:cNvPr>
          <p:cNvSpPr/>
          <p:nvPr/>
        </p:nvSpPr>
        <p:spPr>
          <a:xfrm>
            <a:off x="8466515" y="5577798"/>
            <a:ext cx="305296" cy="29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B550449-D879-43F8-AA9E-4B21191058DD}"/>
              </a:ext>
            </a:extLst>
          </p:cNvPr>
          <p:cNvSpPr txBox="1"/>
          <p:nvPr/>
        </p:nvSpPr>
        <p:spPr>
          <a:xfrm>
            <a:off x="3533633" y="5963395"/>
            <a:ext cx="5448468" cy="646331"/>
          </a:xfrm>
          <a:prstGeom prst="rect">
            <a:avLst/>
          </a:prstGeom>
          <a:noFill/>
          <a:ln w="19050">
            <a:solidFill>
              <a:schemeClr val="accent1">
                <a:shade val="50000"/>
              </a:schemeClr>
            </a:solidFill>
          </a:ln>
        </p:spPr>
        <p:txBody>
          <a:bodyPr wrap="square" rtlCol="0">
            <a:spAutoFit/>
          </a:bodyPr>
          <a:lstStyle/>
          <a:p>
            <a:pPr algn="ctr"/>
            <a:r>
              <a:rPr lang="en-US" b="1" dirty="0">
                <a:solidFill>
                  <a:srgbClr val="FF0000"/>
                </a:solidFill>
              </a:rPr>
              <a:t>Applying Christian Community Development</a:t>
            </a:r>
          </a:p>
          <a:p>
            <a:pPr algn="ctr"/>
            <a:r>
              <a:rPr lang="en-US" b="1" dirty="0">
                <a:solidFill>
                  <a:srgbClr val="FF0000"/>
                </a:solidFill>
              </a:rPr>
              <a:t>Principles in Across Justice Traditions</a:t>
            </a:r>
          </a:p>
        </p:txBody>
      </p:sp>
    </p:spTree>
    <p:extLst>
      <p:ext uri="{BB962C8B-B14F-4D97-AF65-F5344CB8AC3E}">
        <p14:creationId xmlns:p14="http://schemas.microsoft.com/office/powerpoint/2010/main" val="13421422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6ADA0-B79C-45AC-8C1B-954C94F371B4}"/>
              </a:ext>
            </a:extLst>
          </p:cNvPr>
          <p:cNvSpPr>
            <a:spLocks noGrp="1"/>
          </p:cNvSpPr>
          <p:nvPr>
            <p:ph type="title"/>
          </p:nvPr>
        </p:nvSpPr>
        <p:spPr/>
        <p:txBody>
          <a:bodyPr/>
          <a:lstStyle/>
          <a:p>
            <a:r>
              <a:rPr lang="en-US" dirty="0"/>
              <a:t>Key Lessons in Comparing Justice Traditions</a:t>
            </a:r>
          </a:p>
        </p:txBody>
      </p:sp>
      <p:sp>
        <p:nvSpPr>
          <p:cNvPr id="3" name="Content Placeholder 2">
            <a:extLst>
              <a:ext uri="{FF2B5EF4-FFF2-40B4-BE49-F238E27FC236}">
                <a16:creationId xmlns:a16="http://schemas.microsoft.com/office/drawing/2014/main" id="{85A4DE3A-BA96-4BDA-B630-B7A0B5765AE2}"/>
              </a:ext>
            </a:extLst>
          </p:cNvPr>
          <p:cNvSpPr>
            <a:spLocks noGrp="1"/>
          </p:cNvSpPr>
          <p:nvPr>
            <p:ph sz="quarter" idx="10"/>
          </p:nvPr>
        </p:nvSpPr>
        <p:spPr/>
        <p:txBody>
          <a:bodyPr/>
          <a:lstStyle/>
          <a:p>
            <a:r>
              <a:rPr lang="en-US" sz="2400" dirty="0"/>
              <a:t>Focus on leveraging the strengths of your Justice tradition and avoid trying to make it become another tradition</a:t>
            </a:r>
          </a:p>
          <a:p>
            <a:pPr lvl="1"/>
            <a:r>
              <a:rPr lang="en-US" sz="2000" dirty="0"/>
              <a:t>General wisdom is to major in leveraging strengths and minor in addressing weaknesses (careers, personality type, community development)</a:t>
            </a:r>
          </a:p>
          <a:p>
            <a:pPr lvl="1"/>
            <a:r>
              <a:rPr lang="en-US" sz="2000" dirty="0"/>
              <a:t>Unless you are leading a movement or organization, your ability to bring change will be limited</a:t>
            </a:r>
          </a:p>
          <a:p>
            <a:r>
              <a:rPr lang="en-US" sz="2400" dirty="0"/>
              <a:t>Many people will need to span multiple traditions in order to both recharge and serve effectively</a:t>
            </a:r>
          </a:p>
          <a:p>
            <a:r>
              <a:rPr lang="en-US" sz="2400" dirty="0"/>
              <a:t>Differences in justice framework, social class, ethnicity/race, funding model and quadrant focus are primary components distinguishing social justice movements</a:t>
            </a:r>
          </a:p>
          <a:p>
            <a:pPr lvl="1"/>
            <a:r>
              <a:rPr lang="en-US" sz="2000" dirty="0"/>
              <a:t>Most social justice traditions judge other traditions that are not operating in the same quadrant as a way of distinguishing their values (charity vs. justice). Try to differentiate without judging.</a:t>
            </a:r>
          </a:p>
          <a:p>
            <a:r>
              <a:rPr lang="en-US" sz="2400" dirty="0"/>
              <a:t>Different Christian community development principles can be applied across different social justice traditions</a:t>
            </a:r>
          </a:p>
          <a:p>
            <a:pPr lvl="1"/>
            <a:r>
              <a:rPr lang="en-US" sz="2000" dirty="0"/>
              <a:t>Different traditions will be stronger in different principles</a:t>
            </a:r>
          </a:p>
        </p:txBody>
      </p:sp>
    </p:spTree>
    <p:extLst>
      <p:ext uri="{BB962C8B-B14F-4D97-AF65-F5344CB8AC3E}">
        <p14:creationId xmlns:p14="http://schemas.microsoft.com/office/powerpoint/2010/main" val="226005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A31F-458D-4B87-8474-861274434302}"/>
              </a:ext>
            </a:extLst>
          </p:cNvPr>
          <p:cNvSpPr>
            <a:spLocks noGrp="1"/>
          </p:cNvSpPr>
          <p:nvPr>
            <p:ph type="title"/>
          </p:nvPr>
        </p:nvSpPr>
        <p:spPr/>
        <p:txBody>
          <a:bodyPr/>
          <a:lstStyle/>
          <a:p>
            <a:r>
              <a:rPr lang="en-US" sz="4000" dirty="0"/>
              <a:t>Achieving Balance between Service &amp; Recharging</a:t>
            </a:r>
          </a:p>
        </p:txBody>
      </p:sp>
      <p:sp>
        <p:nvSpPr>
          <p:cNvPr id="7" name="Rectangle 6">
            <a:extLst>
              <a:ext uri="{FF2B5EF4-FFF2-40B4-BE49-F238E27FC236}">
                <a16:creationId xmlns:a16="http://schemas.microsoft.com/office/drawing/2014/main" id="{37D5ED89-721C-4252-89C8-BA8F34EACBAF}"/>
              </a:ext>
            </a:extLst>
          </p:cNvPr>
          <p:cNvSpPr/>
          <p:nvPr/>
        </p:nvSpPr>
        <p:spPr>
          <a:xfrm>
            <a:off x="4346518" y="2276739"/>
            <a:ext cx="766293" cy="37393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F7E8B3A-30F3-491F-A5F6-356272B7D101}"/>
              </a:ext>
            </a:extLst>
          </p:cNvPr>
          <p:cNvSpPr txBox="1"/>
          <p:nvPr/>
        </p:nvSpPr>
        <p:spPr>
          <a:xfrm rot="5400000">
            <a:off x="2946799" y="4007170"/>
            <a:ext cx="3656129" cy="338554"/>
          </a:xfrm>
          <a:prstGeom prst="rect">
            <a:avLst/>
          </a:prstGeom>
          <a:noFill/>
        </p:spPr>
        <p:txBody>
          <a:bodyPr wrap="none" rtlCol="0">
            <a:spAutoFit/>
          </a:bodyPr>
          <a:lstStyle/>
          <a:p>
            <a:r>
              <a:rPr lang="en-US" sz="1600" b="1" dirty="0">
                <a:solidFill>
                  <a:schemeClr val="bg1"/>
                </a:solidFill>
              </a:rPr>
              <a:t>Home Culture Tradition </a:t>
            </a:r>
            <a:r>
              <a:rPr lang="en-US" sz="1600" b="1" u="sng" dirty="0">
                <a:solidFill>
                  <a:schemeClr val="bg1"/>
                </a:solidFill>
              </a:rPr>
              <a:t>to Recharge</a:t>
            </a:r>
          </a:p>
        </p:txBody>
      </p:sp>
      <p:sp>
        <p:nvSpPr>
          <p:cNvPr id="10" name="Rectangle 9">
            <a:extLst>
              <a:ext uri="{FF2B5EF4-FFF2-40B4-BE49-F238E27FC236}">
                <a16:creationId xmlns:a16="http://schemas.microsoft.com/office/drawing/2014/main" id="{CBCA4622-165F-4369-A913-1307AD03C4BF}"/>
              </a:ext>
            </a:extLst>
          </p:cNvPr>
          <p:cNvSpPr/>
          <p:nvPr/>
        </p:nvSpPr>
        <p:spPr>
          <a:xfrm>
            <a:off x="3919325" y="1499063"/>
            <a:ext cx="4507606" cy="793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Achieve Balance</a:t>
            </a:r>
          </a:p>
        </p:txBody>
      </p:sp>
      <p:sp>
        <p:nvSpPr>
          <p:cNvPr id="11" name="Rectangle 10">
            <a:extLst>
              <a:ext uri="{FF2B5EF4-FFF2-40B4-BE49-F238E27FC236}">
                <a16:creationId xmlns:a16="http://schemas.microsoft.com/office/drawing/2014/main" id="{765E45CC-090C-43B2-9757-0D411B3D33ED}"/>
              </a:ext>
            </a:extLst>
          </p:cNvPr>
          <p:cNvSpPr/>
          <p:nvPr/>
        </p:nvSpPr>
        <p:spPr>
          <a:xfrm>
            <a:off x="6992547" y="2276738"/>
            <a:ext cx="766293" cy="37393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C021718-C6D0-42D9-A2C7-5BBA9CBF1029}"/>
              </a:ext>
            </a:extLst>
          </p:cNvPr>
          <p:cNvSpPr txBox="1"/>
          <p:nvPr/>
        </p:nvSpPr>
        <p:spPr>
          <a:xfrm rot="5400000">
            <a:off x="5555396" y="4007169"/>
            <a:ext cx="3731021" cy="338554"/>
          </a:xfrm>
          <a:prstGeom prst="rect">
            <a:avLst/>
          </a:prstGeom>
          <a:noFill/>
        </p:spPr>
        <p:txBody>
          <a:bodyPr wrap="none" rtlCol="0">
            <a:spAutoFit/>
          </a:bodyPr>
          <a:lstStyle/>
          <a:p>
            <a:pPr algn="ctr"/>
            <a:r>
              <a:rPr lang="en-US" sz="1600" b="1" dirty="0">
                <a:solidFill>
                  <a:schemeClr val="bg1"/>
                </a:solidFill>
              </a:rPr>
              <a:t>Secondary Culture Tradition </a:t>
            </a:r>
            <a:r>
              <a:rPr lang="en-US" sz="1600" b="1" u="sng" dirty="0">
                <a:solidFill>
                  <a:schemeClr val="bg1"/>
                </a:solidFill>
              </a:rPr>
              <a:t>to Serve</a:t>
            </a:r>
          </a:p>
        </p:txBody>
      </p:sp>
    </p:spTree>
    <p:extLst>
      <p:ext uri="{BB962C8B-B14F-4D97-AF65-F5344CB8AC3E}">
        <p14:creationId xmlns:p14="http://schemas.microsoft.com/office/powerpoint/2010/main" val="22220517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03EF3-21DE-48C7-866C-5666F3AD8158}"/>
              </a:ext>
            </a:extLst>
          </p:cNvPr>
          <p:cNvSpPr>
            <a:spLocks noGrp="1"/>
          </p:cNvSpPr>
          <p:nvPr>
            <p:ph type="title"/>
          </p:nvPr>
        </p:nvSpPr>
        <p:spPr/>
        <p:txBody>
          <a:bodyPr/>
          <a:lstStyle/>
          <a:p>
            <a:r>
              <a:rPr lang="en-US" dirty="0"/>
              <a:t>Individual Balance Spanning Multiple Traditions</a:t>
            </a:r>
          </a:p>
        </p:txBody>
      </p:sp>
      <p:sp>
        <p:nvSpPr>
          <p:cNvPr id="3" name="Content Placeholder 2">
            <a:extLst>
              <a:ext uri="{FF2B5EF4-FFF2-40B4-BE49-F238E27FC236}">
                <a16:creationId xmlns:a16="http://schemas.microsoft.com/office/drawing/2014/main" id="{60952453-3701-48CA-9A0D-677305844C8F}"/>
              </a:ext>
            </a:extLst>
          </p:cNvPr>
          <p:cNvSpPr>
            <a:spLocks noGrp="1"/>
          </p:cNvSpPr>
          <p:nvPr>
            <p:ph sz="quarter" idx="10"/>
          </p:nvPr>
        </p:nvSpPr>
        <p:spPr>
          <a:xfrm>
            <a:off x="102358" y="996950"/>
            <a:ext cx="12023678" cy="5689600"/>
          </a:xfrm>
        </p:spPr>
        <p:txBody>
          <a:bodyPr/>
          <a:lstStyle/>
          <a:p>
            <a:r>
              <a:rPr lang="en-US" dirty="0"/>
              <a:t>When working cross-culturally, often individuals need to be able to recharge in their home culture</a:t>
            </a:r>
          </a:p>
          <a:p>
            <a:r>
              <a:rPr lang="en-US" dirty="0"/>
              <a:t>Examples</a:t>
            </a:r>
          </a:p>
          <a:p>
            <a:pPr lvl="1"/>
            <a:r>
              <a:rPr lang="en-US" sz="2000" dirty="0"/>
              <a:t>Middle-class African American Christian serves cross-culturally in a lower-class White dominant rescue mission, but attends a middle-class Black church (home)</a:t>
            </a:r>
          </a:p>
          <a:p>
            <a:pPr lvl="1"/>
            <a:r>
              <a:rPr lang="en-US" sz="2000" dirty="0"/>
              <a:t>A Latino Christian from a lower-class background that is highly educated works at a White upper middle-class foundation, but attends a lower middle-class dominant Latino church</a:t>
            </a:r>
          </a:p>
          <a:p>
            <a:pPr lvl="1"/>
            <a:r>
              <a:rPr lang="en-US" sz="2000" dirty="0"/>
              <a:t>A White middle-class Christian attends White middle-class justice focused church (home), but works cross-culturally in lower-class dominant ministry serving the poor</a:t>
            </a:r>
          </a:p>
          <a:p>
            <a:r>
              <a:rPr lang="en-US" dirty="0"/>
              <a:t>Frameworks</a:t>
            </a:r>
          </a:p>
          <a:p>
            <a:pPr lvl="1"/>
            <a:r>
              <a:rPr lang="en-US" sz="2000" dirty="0"/>
              <a:t>Double consciousness (DuBois), Code-switching, Acculturation vs. Assimilation, Bicultural &amp; bilingual, social capital transfer</a:t>
            </a:r>
          </a:p>
          <a:p>
            <a:r>
              <a:rPr lang="en-US" dirty="0"/>
              <a:t>Balancing grace &amp; justice</a:t>
            </a:r>
          </a:p>
          <a:p>
            <a:pPr lvl="1"/>
            <a:r>
              <a:rPr lang="en-US" sz="2000" dirty="0"/>
              <a:t>We need stretch ourselves cross-culturally to promote justice while having the grace needed to maintaining balance for personal and organizational health</a:t>
            </a:r>
          </a:p>
        </p:txBody>
      </p:sp>
    </p:spTree>
    <p:extLst>
      <p:ext uri="{BB962C8B-B14F-4D97-AF65-F5344CB8AC3E}">
        <p14:creationId xmlns:p14="http://schemas.microsoft.com/office/powerpoint/2010/main" val="5209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47C6BFC-1165-491F-8D86-C3B877508E44}"/>
              </a:ext>
            </a:extLst>
          </p:cNvPr>
          <p:cNvSpPr/>
          <p:nvPr/>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7" name="Rectangle: Rounded Corners 66">
            <a:extLst>
              <a:ext uri="{FF2B5EF4-FFF2-40B4-BE49-F238E27FC236}">
                <a16:creationId xmlns:a16="http://schemas.microsoft.com/office/drawing/2014/main" id="{FA1511D2-A857-403B-B1B8-667D08CA4ABB}"/>
              </a:ext>
            </a:extLst>
          </p:cNvPr>
          <p:cNvSpPr/>
          <p:nvPr/>
        </p:nvSpPr>
        <p:spPr>
          <a:xfrm>
            <a:off x="2453489"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8798B27-8ADE-46BB-AF80-255BC40B13CE}"/>
              </a:ext>
            </a:extLst>
          </p:cNvPr>
          <p:cNvSpPr txBox="1"/>
          <p:nvPr/>
        </p:nvSpPr>
        <p:spPr>
          <a:xfrm>
            <a:off x="2570564" y="2554683"/>
            <a:ext cx="7395906" cy="1077218"/>
          </a:xfrm>
          <a:prstGeom prst="rect">
            <a:avLst/>
          </a:prstGeom>
          <a:noFill/>
        </p:spPr>
        <p:txBody>
          <a:bodyPr wrap="square" rtlCol="0">
            <a:spAutoFit/>
          </a:bodyPr>
          <a:lstStyle/>
          <a:p>
            <a:r>
              <a:rPr lang="en-US" sz="3200" b="1" dirty="0">
                <a:solidFill>
                  <a:schemeClr val="bg1"/>
                </a:solidFill>
                <a:latin typeface="+mj-lt"/>
              </a:rPr>
              <a:t>Lesson 6: The Black Church and Latino/a</a:t>
            </a:r>
            <a:br>
              <a:rPr lang="en-US" sz="3200" b="1" dirty="0">
                <a:solidFill>
                  <a:schemeClr val="bg1"/>
                </a:solidFill>
                <a:latin typeface="+mj-lt"/>
              </a:rPr>
            </a:br>
            <a:r>
              <a:rPr lang="en-US" sz="3200" b="1" dirty="0">
                <a:solidFill>
                  <a:schemeClr val="bg1"/>
                </a:solidFill>
                <a:latin typeface="+mj-lt"/>
              </a:rPr>
              <a:t>Church Traditions</a:t>
            </a:r>
          </a:p>
        </p:txBody>
      </p:sp>
      <p:sp>
        <p:nvSpPr>
          <p:cNvPr id="20" name="TextBox 19">
            <a:extLst>
              <a:ext uri="{FF2B5EF4-FFF2-40B4-BE49-F238E27FC236}">
                <a16:creationId xmlns:a16="http://schemas.microsoft.com/office/drawing/2014/main" id="{2DBCB9CC-295A-4A8D-9393-81517C4C8805}"/>
              </a:ext>
            </a:extLst>
          </p:cNvPr>
          <p:cNvSpPr txBox="1"/>
          <p:nvPr/>
        </p:nvSpPr>
        <p:spPr>
          <a:xfrm>
            <a:off x="6268517" y="3833732"/>
            <a:ext cx="3148474" cy="1077218"/>
          </a:xfrm>
          <a:prstGeom prst="rect">
            <a:avLst/>
          </a:prstGeom>
          <a:noFill/>
        </p:spPr>
        <p:txBody>
          <a:bodyPr wrap="square" rtlCol="0">
            <a:spAutoFit/>
          </a:bodyPr>
          <a:lstStyle/>
          <a:p>
            <a:r>
              <a:rPr lang="en-US" sz="1600" b="1" dirty="0">
                <a:solidFill>
                  <a:schemeClr val="bg1">
                    <a:lumMod val="95000"/>
                  </a:schemeClr>
                </a:solidFill>
                <a:latin typeface="+mj-lt"/>
              </a:rPr>
              <a:t>Dr. Andrew Sears</a:t>
            </a:r>
          </a:p>
          <a:p>
            <a:r>
              <a:rPr lang="en-US" sz="1600" b="1" dirty="0">
                <a:solidFill>
                  <a:schemeClr val="bg1">
                    <a:lumMod val="95000"/>
                  </a:schemeClr>
                </a:solidFill>
                <a:latin typeface="+mj-lt"/>
              </a:rPr>
              <a:t>President </a:t>
            </a:r>
            <a:br>
              <a:rPr lang="en-US" sz="1600" b="1" dirty="0">
                <a:solidFill>
                  <a:schemeClr val="bg1">
                    <a:lumMod val="95000"/>
                  </a:schemeClr>
                </a:solidFill>
                <a:latin typeface="+mj-lt"/>
              </a:rPr>
            </a:br>
            <a:r>
              <a:rPr lang="en-US" sz="1600" b="1" dirty="0">
                <a:solidFill>
                  <a:schemeClr val="bg1">
                    <a:lumMod val="95000"/>
                  </a:schemeClr>
                </a:solidFill>
                <a:latin typeface="+mj-lt"/>
              </a:rPr>
              <a:t>City Vision University</a:t>
            </a:r>
          </a:p>
          <a:p>
            <a:r>
              <a:rPr lang="en-US" sz="1600" b="1" dirty="0">
                <a:solidFill>
                  <a:schemeClr val="bg1">
                    <a:lumMod val="95000"/>
                  </a:schemeClr>
                </a:solidFill>
                <a:latin typeface="+mj-lt"/>
              </a:rPr>
              <a:t>www.cityvision.edu </a:t>
            </a:r>
          </a:p>
        </p:txBody>
      </p:sp>
      <p:cxnSp>
        <p:nvCxnSpPr>
          <p:cNvPr id="22" name="Straight Connector 21">
            <a:extLst>
              <a:ext uri="{FF2B5EF4-FFF2-40B4-BE49-F238E27FC236}">
                <a16:creationId xmlns:a16="http://schemas.microsoft.com/office/drawing/2014/main" id="{3C6BD1E0-7530-459B-9041-7052C524DE8D}"/>
              </a:ext>
            </a:extLst>
          </p:cNvPr>
          <p:cNvCxnSpPr>
            <a:cxnSpLocks/>
          </p:cNvCxnSpPr>
          <p:nvPr/>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AA10F9F-1936-42F1-BA6F-5C0F8D649314}"/>
              </a:ext>
            </a:extLst>
          </p:cNvPr>
          <p:cNvSpPr/>
          <p:nvPr/>
        </p:nvSpPr>
        <p:spPr>
          <a:xfrm>
            <a:off x="6496879" y="5451469"/>
            <a:ext cx="4433192" cy="646331"/>
          </a:xfrm>
          <a:prstGeom prst="rect">
            <a:avLst/>
          </a:prstGeom>
        </p:spPr>
        <p:txBody>
          <a:bodyPr wrap="square">
            <a:spAutoFit/>
          </a:bodyPr>
          <a:lstStyle/>
          <a:p>
            <a:r>
              <a:rPr lang="en-US" b="1" dirty="0">
                <a:solidFill>
                  <a:schemeClr val="bg1"/>
                </a:solidFill>
              </a:rPr>
              <a:t>Christian Community Development &amp;</a:t>
            </a:r>
            <a:br>
              <a:rPr lang="en-US" b="1" dirty="0">
                <a:solidFill>
                  <a:schemeClr val="bg1"/>
                </a:solidFill>
              </a:rPr>
            </a:br>
            <a:r>
              <a:rPr lang="en-US" b="1" dirty="0">
                <a:solidFill>
                  <a:schemeClr val="bg1"/>
                </a:solidFill>
              </a:rPr>
              <a:t>the Social Justice Tradition</a:t>
            </a:r>
            <a:endParaRPr lang="en-US" dirty="0"/>
          </a:p>
        </p:txBody>
      </p:sp>
    </p:spTree>
    <p:extLst>
      <p:ext uri="{BB962C8B-B14F-4D97-AF65-F5344CB8AC3E}">
        <p14:creationId xmlns:p14="http://schemas.microsoft.com/office/powerpoint/2010/main" val="1557824127"/>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D3CC3B-5D32-4610-AB2B-C62768B1B5D9}"/>
              </a:ext>
            </a:extLst>
          </p:cNvPr>
          <p:cNvSpPr>
            <a:spLocks noGrp="1"/>
          </p:cNvSpPr>
          <p:nvPr>
            <p:ph type="title"/>
          </p:nvPr>
        </p:nvSpPr>
        <p:spPr/>
        <p:txBody>
          <a:bodyPr/>
          <a:lstStyle/>
          <a:p>
            <a:r>
              <a:rPr lang="en-US" dirty="0"/>
              <a:t>Big Picture Goals of this Course</a:t>
            </a:r>
          </a:p>
        </p:txBody>
      </p:sp>
      <p:sp>
        <p:nvSpPr>
          <p:cNvPr id="4" name="Content Placeholder 3">
            <a:extLst>
              <a:ext uri="{FF2B5EF4-FFF2-40B4-BE49-F238E27FC236}">
                <a16:creationId xmlns:a16="http://schemas.microsoft.com/office/drawing/2014/main" id="{90789A89-1622-4008-B069-A27E94C8436D}"/>
              </a:ext>
            </a:extLst>
          </p:cNvPr>
          <p:cNvSpPr>
            <a:spLocks noGrp="1"/>
          </p:cNvSpPr>
          <p:nvPr>
            <p:ph sz="quarter" idx="10"/>
          </p:nvPr>
        </p:nvSpPr>
        <p:spPr/>
        <p:txBody>
          <a:bodyPr anchor="t"/>
          <a:lstStyle/>
          <a:p>
            <a:r>
              <a:rPr lang="en-US" dirty="0"/>
              <a:t>What we want to </a:t>
            </a:r>
            <a:r>
              <a:rPr lang="en-US" b="1" u="sng" dirty="0"/>
              <a:t>avoid</a:t>
            </a:r>
            <a:r>
              <a:rPr lang="en-US" dirty="0"/>
              <a:t> in this course</a:t>
            </a:r>
          </a:p>
          <a:p>
            <a:pPr lvl="1"/>
            <a:r>
              <a:rPr lang="en-US" dirty="0"/>
              <a:t>Avoid: Academic “Comparative Religions” of social justice traditions that leaves you less passionate about your primary tradition</a:t>
            </a:r>
          </a:p>
          <a:p>
            <a:pPr lvl="1"/>
            <a:r>
              <a:rPr lang="en-US" dirty="0"/>
              <a:t>Avoid: minimizing distinctives between traditions within the larger social justice tradition</a:t>
            </a:r>
          </a:p>
          <a:p>
            <a:r>
              <a:rPr lang="en-US" dirty="0"/>
              <a:t>What we want to achieve</a:t>
            </a:r>
          </a:p>
          <a:p>
            <a:pPr lvl="1"/>
            <a:r>
              <a:rPr lang="en-US" dirty="0"/>
              <a:t>Deepen understanding and passion of your own primary tradition (“I” becomes deeper)</a:t>
            </a:r>
          </a:p>
          <a:p>
            <a:pPr lvl="1"/>
            <a:r>
              <a:rPr lang="en-US" dirty="0"/>
              <a:t>Apply appropriate principles of Christian community development within your tradition</a:t>
            </a:r>
          </a:p>
          <a:p>
            <a:pPr lvl="1"/>
            <a:r>
              <a:rPr lang="en-US" dirty="0"/>
              <a:t>Might find a secondary tradition that fits both you and your organization to increase balance (move from I to </a:t>
            </a:r>
            <a:r>
              <a:rPr lang="el-GR" sz="2400" dirty="0"/>
              <a:t>π</a:t>
            </a:r>
            <a:r>
              <a:rPr lang="en-US" dirty="0"/>
              <a:t> or a comb)</a:t>
            </a:r>
          </a:p>
          <a:p>
            <a:pPr lvl="1"/>
            <a:r>
              <a:rPr lang="en-US" dirty="0"/>
              <a:t>Understand and value other justice traditions to reduce unhelpful judgements and increase partnership opportunities</a:t>
            </a:r>
          </a:p>
        </p:txBody>
      </p:sp>
    </p:spTree>
    <p:extLst>
      <p:ext uri="{BB962C8B-B14F-4D97-AF65-F5344CB8AC3E}">
        <p14:creationId xmlns:p14="http://schemas.microsoft.com/office/powerpoint/2010/main" val="236471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Multi-class Black Church</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5846618" y="2140527"/>
            <a:ext cx="1507144" cy="291511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83782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Multi-class Black Church</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5846618" y="2140527"/>
            <a:ext cx="1507144" cy="1434772"/>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631013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Multi-class Black Church</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5846618" y="3575303"/>
            <a:ext cx="1507144" cy="1480333"/>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4777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Multi-class Latino/a Church</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7397701" y="2140527"/>
            <a:ext cx="1448423" cy="291511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19780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Multi-class Latino/a Church</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7397701" y="2140527"/>
            <a:ext cx="1448423" cy="1434774"/>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87017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Multi-class Latino/a Church</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7397701" y="3575303"/>
            <a:ext cx="1448423" cy="1480333"/>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721510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2DD14F71-7B9A-40F0-9409-299B7BC1B91F}"/>
              </a:ext>
            </a:extLst>
          </p:cNvPr>
          <p:cNvSpPr>
            <a:spLocks noGrp="1" noChangeArrowheads="1"/>
          </p:cNvSpPr>
          <p:nvPr>
            <p:ph type="title"/>
          </p:nvPr>
        </p:nvSpPr>
        <p:spPr/>
        <p:txBody>
          <a:bodyPr/>
          <a:lstStyle/>
          <a:p>
            <a:pPr eaLnBrk="1" hangingPunct="1"/>
            <a:r>
              <a:rPr lang="en-US" altLang="en-US" sz="4000" dirty="0"/>
              <a:t>Ethnic Churches with Justice Focus</a:t>
            </a:r>
          </a:p>
        </p:txBody>
      </p:sp>
      <p:sp>
        <p:nvSpPr>
          <p:cNvPr id="155651" name="Rectangle 3">
            <a:extLst>
              <a:ext uri="{FF2B5EF4-FFF2-40B4-BE49-F238E27FC236}">
                <a16:creationId xmlns:a16="http://schemas.microsoft.com/office/drawing/2014/main" id="{3EC65434-A970-48E8-BAB6-E89F1F37BF49}"/>
              </a:ext>
            </a:extLst>
          </p:cNvPr>
          <p:cNvSpPr>
            <a:spLocks noGrp="1" noChangeArrowheads="1"/>
          </p:cNvSpPr>
          <p:nvPr>
            <p:ph type="body" sz="quarter" idx="10"/>
          </p:nvPr>
        </p:nvSpPr>
        <p:spPr/>
        <p:txBody>
          <a:bodyPr/>
          <a:lstStyle/>
          <a:p>
            <a:pPr eaLnBrk="1" hangingPunct="1">
              <a:lnSpc>
                <a:spcPct val="80000"/>
              </a:lnSpc>
            </a:pPr>
            <a:r>
              <a:rPr lang="en-US" altLang="en-US" sz="2000" dirty="0"/>
              <a:t>Unique Role: Ministry </a:t>
            </a:r>
            <a:r>
              <a:rPr lang="en-US" altLang="en-US" sz="2000" u="sng" dirty="0"/>
              <a:t>of</a:t>
            </a:r>
            <a:r>
              <a:rPr lang="en-US" altLang="en-US" sz="2000" dirty="0"/>
              <a:t> the Black (or Latino, etc.) community</a:t>
            </a:r>
          </a:p>
          <a:p>
            <a:pPr eaLnBrk="1" hangingPunct="1">
              <a:lnSpc>
                <a:spcPct val="80000"/>
              </a:lnSpc>
            </a:pPr>
            <a:r>
              <a:rPr lang="en-US" altLang="en-US" sz="2000" dirty="0"/>
              <a:t>Class Background</a:t>
            </a:r>
          </a:p>
          <a:p>
            <a:pPr lvl="1" eaLnBrk="1" hangingPunct="1">
              <a:lnSpc>
                <a:spcPct val="80000"/>
              </a:lnSpc>
            </a:pPr>
            <a:r>
              <a:rPr lang="en-US" altLang="en-US" sz="1800" dirty="0"/>
              <a:t>Ministry </a:t>
            </a:r>
            <a:r>
              <a:rPr lang="en-US" altLang="en-US" sz="1800" u="sng" dirty="0"/>
              <a:t>of</a:t>
            </a:r>
            <a:r>
              <a:rPr lang="en-US" altLang="en-US" sz="1800" dirty="0"/>
              <a:t> the poor, </a:t>
            </a:r>
            <a:r>
              <a:rPr lang="en-US" altLang="en-US" sz="1800" u="sng" dirty="0"/>
              <a:t>with</a:t>
            </a:r>
            <a:r>
              <a:rPr lang="en-US" altLang="en-US" sz="1800" dirty="0"/>
              <a:t> the poor and </a:t>
            </a:r>
            <a:r>
              <a:rPr lang="en-US" altLang="en-US" sz="1800" u="sng" dirty="0"/>
              <a:t>to</a:t>
            </a:r>
            <a:r>
              <a:rPr lang="en-US" altLang="en-US" sz="1800" dirty="0"/>
              <a:t> the poor</a:t>
            </a:r>
          </a:p>
          <a:p>
            <a:pPr lvl="1" eaLnBrk="1" hangingPunct="1">
              <a:lnSpc>
                <a:spcPct val="80000"/>
              </a:lnSpc>
            </a:pPr>
            <a:r>
              <a:rPr lang="en-US" altLang="en-US" sz="1800" dirty="0"/>
              <a:t>Mission focus on Black community often makes class an inherent focus</a:t>
            </a:r>
          </a:p>
          <a:p>
            <a:pPr eaLnBrk="1" hangingPunct="1">
              <a:lnSpc>
                <a:spcPct val="80000"/>
              </a:lnSpc>
            </a:pPr>
            <a:r>
              <a:rPr lang="en-US" altLang="en-US" sz="2000" dirty="0"/>
              <a:t>Class Identity</a:t>
            </a:r>
          </a:p>
          <a:p>
            <a:pPr lvl="1" eaLnBrk="1" hangingPunct="1">
              <a:lnSpc>
                <a:spcPct val="80000"/>
              </a:lnSpc>
            </a:pPr>
            <a:r>
              <a:rPr lang="en-US" altLang="en-US" sz="1800" dirty="0"/>
              <a:t>Maintaining racial identity will often maintain class identification if they remain in lower-class dominant churches</a:t>
            </a:r>
          </a:p>
          <a:p>
            <a:pPr lvl="1" eaLnBrk="1" hangingPunct="1">
              <a:lnSpc>
                <a:spcPct val="80000"/>
              </a:lnSpc>
            </a:pPr>
            <a:r>
              <a:rPr lang="en-US" altLang="en-US" sz="1800" dirty="0"/>
              <a:t>Education in class assimilating institutions can cause loss of class identification even while maintaining racial identity</a:t>
            </a:r>
          </a:p>
          <a:p>
            <a:pPr eaLnBrk="1" hangingPunct="1">
              <a:lnSpc>
                <a:spcPct val="80000"/>
              </a:lnSpc>
            </a:pPr>
            <a:r>
              <a:rPr lang="en-US" altLang="en-US" sz="2000" dirty="0"/>
              <a:t>Class Access/Social Capital</a:t>
            </a:r>
          </a:p>
          <a:p>
            <a:pPr lvl="1" eaLnBrk="1" hangingPunct="1">
              <a:lnSpc>
                <a:spcPct val="80000"/>
              </a:lnSpc>
            </a:pPr>
            <a:r>
              <a:rPr lang="en-US" altLang="en-US" sz="1800" dirty="0"/>
              <a:t>Strongly promotes upwardly mobile in class access</a:t>
            </a:r>
          </a:p>
          <a:p>
            <a:pPr lvl="1" eaLnBrk="1" hangingPunct="1">
              <a:lnSpc>
                <a:spcPct val="80000"/>
              </a:lnSpc>
            </a:pPr>
            <a:r>
              <a:rPr lang="en-US" altLang="en-US" sz="1800" dirty="0"/>
              <a:t>Is often financially dependent on middle/upper class Black community </a:t>
            </a:r>
          </a:p>
          <a:p>
            <a:pPr eaLnBrk="1" hangingPunct="1">
              <a:lnSpc>
                <a:spcPct val="80000"/>
              </a:lnSpc>
            </a:pPr>
            <a:r>
              <a:rPr lang="en-US" altLang="en-US" sz="2000" dirty="0"/>
              <a:t>Class Consciousness</a:t>
            </a:r>
          </a:p>
          <a:p>
            <a:pPr lvl="1" eaLnBrk="1" hangingPunct="1">
              <a:lnSpc>
                <a:spcPct val="80000"/>
              </a:lnSpc>
            </a:pPr>
            <a:r>
              <a:rPr lang="en-US" altLang="en-US" sz="1800" dirty="0"/>
              <a:t>Strongly promotes racial awareness, but does not strongly promote distinct Class Consciousness</a:t>
            </a:r>
          </a:p>
          <a:p>
            <a:pPr>
              <a:lnSpc>
                <a:spcPct val="80000"/>
              </a:lnSpc>
            </a:pPr>
            <a:r>
              <a:rPr lang="en-US" altLang="en-US" sz="2000" dirty="0"/>
              <a:t>Framework: race-centric</a:t>
            </a:r>
          </a:p>
          <a:p>
            <a:pPr>
              <a:lnSpc>
                <a:spcPct val="80000"/>
              </a:lnSpc>
            </a:pPr>
            <a:r>
              <a:rPr lang="en-US" altLang="en-US" sz="2000" dirty="0"/>
              <a:t>Funding model</a:t>
            </a:r>
          </a:p>
          <a:p>
            <a:pPr lvl="1">
              <a:lnSpc>
                <a:spcPct val="80000"/>
              </a:lnSpc>
            </a:pPr>
            <a:r>
              <a:rPr lang="en-US" altLang="en-US" sz="1600" dirty="0"/>
              <a:t>Those providing funding are in same cultural group than those being served</a:t>
            </a:r>
          </a:p>
          <a:p>
            <a:pPr>
              <a:lnSpc>
                <a:spcPct val="80000"/>
              </a:lnSpc>
            </a:pPr>
            <a:endParaRPr lang="en-US" altLang="en-US" sz="2200" dirty="0"/>
          </a:p>
        </p:txBody>
      </p:sp>
    </p:spTree>
    <p:extLst>
      <p:ext uri="{BB962C8B-B14F-4D97-AF65-F5344CB8AC3E}">
        <p14:creationId xmlns:p14="http://schemas.microsoft.com/office/powerpoint/2010/main" val="6580369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1D4BCA-B76B-4BFC-8555-DDA639E4992C}"/>
              </a:ext>
            </a:extLst>
          </p:cNvPr>
          <p:cNvSpPr>
            <a:spLocks noGrp="1"/>
          </p:cNvSpPr>
          <p:nvPr>
            <p:ph type="title"/>
          </p:nvPr>
        </p:nvSpPr>
        <p:spPr/>
        <p:txBody>
          <a:bodyPr/>
          <a:lstStyle/>
          <a:p>
            <a:r>
              <a:rPr lang="en-US" sz="4000" dirty="0"/>
              <a:t>Strengths of the Black &amp; Latino/a Church Traditions</a:t>
            </a:r>
          </a:p>
        </p:txBody>
      </p:sp>
      <p:sp>
        <p:nvSpPr>
          <p:cNvPr id="8" name="Content Placeholder 7">
            <a:extLst>
              <a:ext uri="{FF2B5EF4-FFF2-40B4-BE49-F238E27FC236}">
                <a16:creationId xmlns:a16="http://schemas.microsoft.com/office/drawing/2014/main" id="{11E18350-A014-4AAC-A765-3AD9D98F6C56}"/>
              </a:ext>
            </a:extLst>
          </p:cNvPr>
          <p:cNvSpPr>
            <a:spLocks noGrp="1"/>
          </p:cNvSpPr>
          <p:nvPr>
            <p:ph sz="quarter" idx="10"/>
          </p:nvPr>
        </p:nvSpPr>
        <p:spPr/>
        <p:txBody>
          <a:bodyPr/>
          <a:lstStyle/>
          <a:p>
            <a:pPr marL="0" indent="0">
              <a:buNone/>
            </a:pPr>
            <a:r>
              <a:rPr lang="en-US" dirty="0"/>
              <a:t>Best model for</a:t>
            </a:r>
          </a:p>
          <a:p>
            <a:r>
              <a:rPr lang="en-US" dirty="0"/>
              <a:t>Indigenous leadership development</a:t>
            </a:r>
          </a:p>
          <a:p>
            <a:r>
              <a:rPr lang="en-US" dirty="0"/>
              <a:t>Ethnic identity development</a:t>
            </a:r>
          </a:p>
          <a:p>
            <a:r>
              <a:rPr lang="en-US" dirty="0"/>
              <a:t>Self-leadership addressing racism</a:t>
            </a:r>
          </a:p>
          <a:p>
            <a:r>
              <a:rPr lang="en-US" dirty="0"/>
              <a:t>Collectivist perspective and people-group focused theology</a:t>
            </a:r>
          </a:p>
          <a:p>
            <a:r>
              <a:rPr lang="en-US" dirty="0"/>
              <a:t>Expansion of civil rights</a:t>
            </a:r>
          </a:p>
          <a:p>
            <a:r>
              <a:rPr lang="en-US" dirty="0"/>
              <a:t>Unique understanding of needs of Black and Latino/a community</a:t>
            </a:r>
          </a:p>
          <a:p>
            <a:r>
              <a:rPr lang="en-US" dirty="0"/>
              <a:t>Funding base and constituents are the same, avoiding competing demands</a:t>
            </a:r>
          </a:p>
          <a:p>
            <a:r>
              <a:rPr lang="en-US" dirty="0"/>
              <a:t>Building from long, diverse history</a:t>
            </a:r>
          </a:p>
          <a:p>
            <a:r>
              <a:rPr lang="en-US" dirty="0"/>
              <a:t>Worship &amp; cultural styles that fit the Black and Latino/a community</a:t>
            </a:r>
          </a:p>
        </p:txBody>
      </p:sp>
    </p:spTree>
    <p:extLst>
      <p:ext uri="{BB962C8B-B14F-4D97-AF65-F5344CB8AC3E}">
        <p14:creationId xmlns:p14="http://schemas.microsoft.com/office/powerpoint/2010/main" val="299333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E4F5-ED2F-4B49-812C-1C5133FEB736}"/>
              </a:ext>
            </a:extLst>
          </p:cNvPr>
          <p:cNvSpPr>
            <a:spLocks noGrp="1"/>
          </p:cNvSpPr>
          <p:nvPr>
            <p:ph type="title"/>
          </p:nvPr>
        </p:nvSpPr>
        <p:spPr>
          <a:xfrm>
            <a:off x="434866" y="58254"/>
            <a:ext cx="11212180" cy="680670"/>
          </a:xfrm>
        </p:spPr>
        <p:txBody>
          <a:bodyPr/>
          <a:lstStyle/>
          <a:p>
            <a:r>
              <a:rPr lang="en-US" sz="2800" dirty="0"/>
              <a:t>Principles of White Majority Culture Christians Relating to Christians from Oppressed People Groups</a:t>
            </a:r>
          </a:p>
        </p:txBody>
      </p:sp>
      <p:sp>
        <p:nvSpPr>
          <p:cNvPr id="3" name="Content Placeholder 2">
            <a:extLst>
              <a:ext uri="{FF2B5EF4-FFF2-40B4-BE49-F238E27FC236}">
                <a16:creationId xmlns:a16="http://schemas.microsoft.com/office/drawing/2014/main" id="{15E086BD-C407-4F54-869D-366C6ED49540}"/>
              </a:ext>
            </a:extLst>
          </p:cNvPr>
          <p:cNvSpPr>
            <a:spLocks noGrp="1"/>
          </p:cNvSpPr>
          <p:nvPr>
            <p:ph sz="quarter" idx="10"/>
          </p:nvPr>
        </p:nvSpPr>
        <p:spPr/>
        <p:txBody>
          <a:bodyPr/>
          <a:lstStyle/>
          <a:p>
            <a:r>
              <a:rPr lang="en-US" dirty="0"/>
              <a:t>Seek first to understand rather than to judge</a:t>
            </a:r>
          </a:p>
          <a:p>
            <a:pPr lvl="1"/>
            <a:r>
              <a:rPr lang="en-US" dirty="0"/>
              <a:t>Head knowledge: learn about culture</a:t>
            </a:r>
          </a:p>
          <a:p>
            <a:pPr lvl="1"/>
            <a:r>
              <a:rPr lang="en-US" dirty="0"/>
              <a:t>Heart growth: advance in your ethnic identity development (immersion)</a:t>
            </a:r>
          </a:p>
          <a:p>
            <a:r>
              <a:rPr lang="en-US" dirty="0"/>
              <a:t>Take an asset-based approach: what are the strengths and what can you learn from them</a:t>
            </a:r>
          </a:p>
          <a:p>
            <a:r>
              <a:rPr lang="en-US" dirty="0"/>
              <a:t>Recognize that many things just come down to cultural preference</a:t>
            </a:r>
          </a:p>
          <a:p>
            <a:pPr lvl="1"/>
            <a:r>
              <a:rPr lang="en-US" dirty="0"/>
              <a:t>Worship styles, dress, etc. </a:t>
            </a:r>
          </a:p>
          <a:p>
            <a:r>
              <a:rPr lang="en-US" dirty="0"/>
              <a:t>Recognize and counter the tendency of those from the dominant culture to dominate and criticize other cultures</a:t>
            </a:r>
          </a:p>
          <a:p>
            <a:pPr lvl="1"/>
            <a:r>
              <a:rPr lang="en-US" dirty="0"/>
              <a:t>Hold on to your own truth, but recognize there may be planks in your own eye</a:t>
            </a:r>
          </a:p>
        </p:txBody>
      </p:sp>
    </p:spTree>
    <p:extLst>
      <p:ext uri="{BB962C8B-B14F-4D97-AF65-F5344CB8AC3E}">
        <p14:creationId xmlns:p14="http://schemas.microsoft.com/office/powerpoint/2010/main" val="241512512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953C0-2DD2-4BE9-866C-170A57D8CD11}"/>
              </a:ext>
            </a:extLst>
          </p:cNvPr>
          <p:cNvSpPr>
            <a:spLocks noGrp="1"/>
          </p:cNvSpPr>
          <p:nvPr>
            <p:ph type="title"/>
          </p:nvPr>
        </p:nvSpPr>
        <p:spPr/>
        <p:txBody>
          <a:bodyPr/>
          <a:lstStyle/>
          <a:p>
            <a:r>
              <a:rPr lang="en-US" dirty="0"/>
              <a:t>Planks, Specks &amp; Cultural Imperialism</a:t>
            </a:r>
          </a:p>
        </p:txBody>
      </p:sp>
      <p:pic>
        <p:nvPicPr>
          <p:cNvPr id="3074" name="Picture 2" descr="Using the Johari Window to really get to know yourself - Healthy ...">
            <a:extLst>
              <a:ext uri="{FF2B5EF4-FFF2-40B4-BE49-F238E27FC236}">
                <a16:creationId xmlns:a16="http://schemas.microsoft.com/office/drawing/2014/main" id="{BCDEAEA1-6A60-4F46-947E-5FE26EAF1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85" y="1079220"/>
            <a:ext cx="7672109" cy="44158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A04975F-F400-4993-A13A-C75D50959260}"/>
              </a:ext>
            </a:extLst>
          </p:cNvPr>
          <p:cNvSpPr txBox="1"/>
          <p:nvPr/>
        </p:nvSpPr>
        <p:spPr>
          <a:xfrm>
            <a:off x="8204014" y="1625604"/>
            <a:ext cx="3860801"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t>Recognize that majority culture Christians will usually have larger Cultural blind spots than minorities</a:t>
            </a:r>
          </a:p>
          <a:p>
            <a:pPr marL="285750" indent="-285750">
              <a:buFont typeface="Arial" panose="020B0604020202020204" pitchFamily="34" charset="0"/>
              <a:buChar char="•"/>
            </a:pPr>
            <a:r>
              <a:rPr lang="en-US" sz="1600" dirty="0"/>
              <a:t>Majority culture Christians should </a:t>
            </a:r>
            <a:br>
              <a:rPr lang="en-US" sz="1600" dirty="0"/>
            </a:br>
            <a:r>
              <a:rPr lang="en-US" sz="1600" dirty="0"/>
              <a:t>focus on their own blind spots rather than critiquing others to avoid cultural imperialism</a:t>
            </a:r>
          </a:p>
        </p:txBody>
      </p:sp>
      <p:sp>
        <p:nvSpPr>
          <p:cNvPr id="8" name="Arrow: Left 7">
            <a:extLst>
              <a:ext uri="{FF2B5EF4-FFF2-40B4-BE49-F238E27FC236}">
                <a16:creationId xmlns:a16="http://schemas.microsoft.com/office/drawing/2014/main" id="{00192B44-C99B-4FF3-B22E-DF5F922CE7B3}"/>
              </a:ext>
            </a:extLst>
          </p:cNvPr>
          <p:cNvSpPr/>
          <p:nvPr/>
        </p:nvSpPr>
        <p:spPr>
          <a:xfrm>
            <a:off x="7799294" y="2175435"/>
            <a:ext cx="274917" cy="5199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E4CD0E6-DF1E-4E4C-AC9E-6DDADBCB41C0}"/>
              </a:ext>
            </a:extLst>
          </p:cNvPr>
          <p:cNvSpPr txBox="1"/>
          <p:nvPr/>
        </p:nvSpPr>
        <p:spPr>
          <a:xfrm>
            <a:off x="673660" y="5789241"/>
            <a:ext cx="7672108" cy="707886"/>
          </a:xfrm>
          <a:prstGeom prst="rect">
            <a:avLst/>
          </a:prstGeom>
          <a:noFill/>
        </p:spPr>
        <p:txBody>
          <a:bodyPr wrap="square">
            <a:spAutoFit/>
          </a:bodyPr>
          <a:lstStyle/>
          <a:p>
            <a:r>
              <a:rPr lang="en-US" sz="2000" dirty="0">
                <a:solidFill>
                  <a:srgbClr val="001320"/>
                </a:solidFill>
                <a:latin typeface="Roboto"/>
              </a:rPr>
              <a:t>F</a:t>
            </a:r>
            <a:r>
              <a:rPr lang="en-US" sz="2000" b="0" i="0" dirty="0">
                <a:solidFill>
                  <a:srgbClr val="001320"/>
                </a:solidFill>
                <a:effectLst/>
                <a:latin typeface="Roboto"/>
              </a:rPr>
              <a:t>irst take the plank out of your eye, and then you will see clearly to remove the speck from your brother's eye. - Luke 6:42</a:t>
            </a:r>
            <a:endParaRPr lang="en-US" sz="2000" dirty="0"/>
          </a:p>
        </p:txBody>
      </p:sp>
    </p:spTree>
    <p:extLst>
      <p:ext uri="{BB962C8B-B14F-4D97-AF65-F5344CB8AC3E}">
        <p14:creationId xmlns:p14="http://schemas.microsoft.com/office/powerpoint/2010/main" val="272022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47C6BFC-1165-491F-8D86-C3B877508E44}"/>
              </a:ext>
            </a:extLst>
          </p:cNvPr>
          <p:cNvSpPr/>
          <p:nvPr/>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7" name="Rectangle: Rounded Corners 66">
            <a:extLst>
              <a:ext uri="{FF2B5EF4-FFF2-40B4-BE49-F238E27FC236}">
                <a16:creationId xmlns:a16="http://schemas.microsoft.com/office/drawing/2014/main" id="{FA1511D2-A857-403B-B1B8-667D08CA4ABB}"/>
              </a:ext>
            </a:extLst>
          </p:cNvPr>
          <p:cNvSpPr/>
          <p:nvPr/>
        </p:nvSpPr>
        <p:spPr>
          <a:xfrm>
            <a:off x="2453489"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8798B27-8ADE-46BB-AF80-255BC40B13CE}"/>
              </a:ext>
            </a:extLst>
          </p:cNvPr>
          <p:cNvSpPr txBox="1"/>
          <p:nvPr/>
        </p:nvSpPr>
        <p:spPr>
          <a:xfrm>
            <a:off x="2570564" y="2554683"/>
            <a:ext cx="7395906" cy="1384995"/>
          </a:xfrm>
          <a:prstGeom prst="rect">
            <a:avLst/>
          </a:prstGeom>
          <a:noFill/>
        </p:spPr>
        <p:txBody>
          <a:bodyPr wrap="square" rtlCol="0">
            <a:spAutoFit/>
          </a:bodyPr>
          <a:lstStyle/>
          <a:p>
            <a:r>
              <a:rPr lang="en-US" sz="2800" b="1" dirty="0">
                <a:solidFill>
                  <a:schemeClr val="bg1"/>
                </a:solidFill>
                <a:latin typeface="+mj-lt"/>
              </a:rPr>
              <a:t>Lesson 2a: Using Systems Thinking to Understand Wholistic Ministry in Christian Community Development</a:t>
            </a:r>
          </a:p>
        </p:txBody>
      </p:sp>
      <p:sp>
        <p:nvSpPr>
          <p:cNvPr id="20" name="TextBox 19">
            <a:extLst>
              <a:ext uri="{FF2B5EF4-FFF2-40B4-BE49-F238E27FC236}">
                <a16:creationId xmlns:a16="http://schemas.microsoft.com/office/drawing/2014/main" id="{2DBCB9CC-295A-4A8D-9393-81517C4C8805}"/>
              </a:ext>
            </a:extLst>
          </p:cNvPr>
          <p:cNvSpPr txBox="1"/>
          <p:nvPr/>
        </p:nvSpPr>
        <p:spPr>
          <a:xfrm>
            <a:off x="6268517" y="3833732"/>
            <a:ext cx="3148474" cy="1077218"/>
          </a:xfrm>
          <a:prstGeom prst="rect">
            <a:avLst/>
          </a:prstGeom>
          <a:noFill/>
        </p:spPr>
        <p:txBody>
          <a:bodyPr wrap="square" rtlCol="0">
            <a:spAutoFit/>
          </a:bodyPr>
          <a:lstStyle/>
          <a:p>
            <a:r>
              <a:rPr lang="en-US" sz="1600" b="1" dirty="0">
                <a:solidFill>
                  <a:schemeClr val="bg1">
                    <a:lumMod val="95000"/>
                  </a:schemeClr>
                </a:solidFill>
                <a:latin typeface="+mj-lt"/>
              </a:rPr>
              <a:t>Dr. Andrew Sears</a:t>
            </a:r>
          </a:p>
          <a:p>
            <a:r>
              <a:rPr lang="en-US" sz="1600" b="1" dirty="0">
                <a:solidFill>
                  <a:schemeClr val="bg1">
                    <a:lumMod val="95000"/>
                  </a:schemeClr>
                </a:solidFill>
                <a:latin typeface="+mj-lt"/>
              </a:rPr>
              <a:t>President </a:t>
            </a:r>
            <a:br>
              <a:rPr lang="en-US" sz="1600" b="1" dirty="0">
                <a:solidFill>
                  <a:schemeClr val="bg1">
                    <a:lumMod val="95000"/>
                  </a:schemeClr>
                </a:solidFill>
                <a:latin typeface="+mj-lt"/>
              </a:rPr>
            </a:br>
            <a:r>
              <a:rPr lang="en-US" sz="1600" b="1" dirty="0">
                <a:solidFill>
                  <a:schemeClr val="bg1">
                    <a:lumMod val="95000"/>
                  </a:schemeClr>
                </a:solidFill>
                <a:latin typeface="+mj-lt"/>
              </a:rPr>
              <a:t>City Vision University</a:t>
            </a:r>
          </a:p>
          <a:p>
            <a:r>
              <a:rPr lang="en-US" sz="1600" b="1" dirty="0">
                <a:solidFill>
                  <a:schemeClr val="bg1">
                    <a:lumMod val="95000"/>
                  </a:schemeClr>
                </a:solidFill>
                <a:latin typeface="+mj-lt"/>
              </a:rPr>
              <a:t>www.cityvision.edu </a:t>
            </a:r>
          </a:p>
        </p:txBody>
      </p:sp>
      <p:cxnSp>
        <p:nvCxnSpPr>
          <p:cNvPr id="22" name="Straight Connector 21">
            <a:extLst>
              <a:ext uri="{FF2B5EF4-FFF2-40B4-BE49-F238E27FC236}">
                <a16:creationId xmlns:a16="http://schemas.microsoft.com/office/drawing/2014/main" id="{3C6BD1E0-7530-459B-9041-7052C524DE8D}"/>
              </a:ext>
            </a:extLst>
          </p:cNvPr>
          <p:cNvCxnSpPr>
            <a:cxnSpLocks/>
          </p:cNvCxnSpPr>
          <p:nvPr/>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97A7600-FA4F-42D8-81E1-C761A1DBE178}"/>
              </a:ext>
            </a:extLst>
          </p:cNvPr>
          <p:cNvSpPr/>
          <p:nvPr/>
        </p:nvSpPr>
        <p:spPr>
          <a:xfrm>
            <a:off x="6496879" y="5451469"/>
            <a:ext cx="4433192" cy="646331"/>
          </a:xfrm>
          <a:prstGeom prst="rect">
            <a:avLst/>
          </a:prstGeom>
        </p:spPr>
        <p:txBody>
          <a:bodyPr wrap="square">
            <a:spAutoFit/>
          </a:bodyPr>
          <a:lstStyle/>
          <a:p>
            <a:r>
              <a:rPr lang="en-US" b="1" dirty="0">
                <a:solidFill>
                  <a:schemeClr val="bg1"/>
                </a:solidFill>
              </a:rPr>
              <a:t>Christian Community Development &amp;</a:t>
            </a:r>
            <a:br>
              <a:rPr lang="en-US" b="1" dirty="0">
                <a:solidFill>
                  <a:schemeClr val="bg1"/>
                </a:solidFill>
              </a:rPr>
            </a:br>
            <a:r>
              <a:rPr lang="en-US" b="1" dirty="0">
                <a:solidFill>
                  <a:schemeClr val="bg1"/>
                </a:solidFill>
              </a:rPr>
              <a:t>the Social Justice Tradition</a:t>
            </a:r>
            <a:endParaRPr lang="en-US" dirty="0"/>
          </a:p>
        </p:txBody>
      </p:sp>
    </p:spTree>
    <p:extLst>
      <p:ext uri="{BB962C8B-B14F-4D97-AF65-F5344CB8AC3E}">
        <p14:creationId xmlns:p14="http://schemas.microsoft.com/office/powerpoint/2010/main" val="2725185780"/>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1335558" cy="584775"/>
          </a:xfrm>
          <a:prstGeom prst="rect">
            <a:avLst/>
          </a:prstGeom>
          <a:noFill/>
        </p:spPr>
        <p:txBody>
          <a:bodyPr wrap="none" rtlCol="0">
            <a:spAutoFit/>
          </a:bodyPr>
          <a:lstStyle/>
          <a:p>
            <a:r>
              <a:rPr lang="en-US" sz="1600" b="1" dirty="0"/>
              <a:t>Q1 Personal</a:t>
            </a:r>
          </a:p>
          <a:p>
            <a:r>
              <a:rPr lang="en-US" sz="1600" dirty="0"/>
              <a:t>(Relational)</a:t>
            </a:r>
          </a:p>
        </p:txBody>
      </p:sp>
      <p:sp>
        <p:nvSpPr>
          <p:cNvPr id="3" name="TextBox 2"/>
          <p:cNvSpPr txBox="1"/>
          <p:nvPr/>
        </p:nvSpPr>
        <p:spPr>
          <a:xfrm>
            <a:off x="5753007" y="414435"/>
            <a:ext cx="1678665" cy="584775"/>
          </a:xfrm>
          <a:prstGeom prst="rect">
            <a:avLst/>
          </a:prstGeom>
          <a:noFill/>
        </p:spPr>
        <p:txBody>
          <a:bodyPr wrap="none" rtlCol="0">
            <a:spAutoFit/>
          </a:bodyPr>
          <a:lstStyle/>
          <a:p>
            <a:r>
              <a:rPr lang="en-US" sz="1600" b="1" dirty="0"/>
              <a:t>Q2: Physical</a:t>
            </a:r>
            <a:br>
              <a:rPr lang="en-US" sz="1600" b="1" dirty="0"/>
            </a:br>
            <a:r>
              <a:rPr lang="en-US" sz="1600" dirty="0"/>
              <a:t>(physical needs)</a:t>
            </a:r>
          </a:p>
        </p:txBody>
      </p:sp>
      <p:sp>
        <p:nvSpPr>
          <p:cNvPr id="4" name="TextBox 3"/>
          <p:cNvSpPr txBox="1"/>
          <p:nvPr/>
        </p:nvSpPr>
        <p:spPr>
          <a:xfrm>
            <a:off x="478271" y="4309646"/>
            <a:ext cx="1334020" cy="338554"/>
          </a:xfrm>
          <a:prstGeom prst="rect">
            <a:avLst/>
          </a:prstGeom>
          <a:noFill/>
        </p:spPr>
        <p:txBody>
          <a:bodyPr wrap="none" rtlCol="0">
            <a:spAutoFit/>
          </a:bodyPr>
          <a:lstStyle/>
          <a:p>
            <a:r>
              <a:rPr lang="en-US" sz="1600" b="1" dirty="0"/>
              <a:t>Q3: Cultural</a:t>
            </a:r>
            <a:endParaRPr lang="en-US" sz="1600" dirty="0"/>
          </a:p>
        </p:txBody>
      </p:sp>
      <p:sp>
        <p:nvSpPr>
          <p:cNvPr id="5" name="TextBox 4"/>
          <p:cNvSpPr txBox="1"/>
          <p:nvPr/>
        </p:nvSpPr>
        <p:spPr>
          <a:xfrm>
            <a:off x="5829206" y="4288378"/>
            <a:ext cx="3865289" cy="338554"/>
          </a:xfrm>
          <a:prstGeom prst="rect">
            <a:avLst/>
          </a:prstGeom>
          <a:noFill/>
        </p:spPr>
        <p:txBody>
          <a:bodyPr wrap="none" rtlCol="0">
            <a:spAutoFit/>
          </a:bodyPr>
          <a:lstStyle/>
          <a:p>
            <a:r>
              <a:rPr lang="en-US" sz="1600" b="1" dirty="0"/>
              <a:t>Q4: Societal (Social Sciences) </a:t>
            </a:r>
            <a:r>
              <a:rPr lang="en-US" sz="1600" dirty="0"/>
              <a:t>(Systems)</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59558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(reconciliation)</a:t>
            </a:r>
            <a:endParaRPr lang="en-US" b="1" dirty="0">
              <a:solidFill>
                <a:schemeClr val="bg1"/>
              </a:solidFill>
            </a:endParaRPr>
          </a:p>
        </p:txBody>
      </p:sp>
      <p:sp>
        <p:nvSpPr>
          <p:cNvPr id="16" name="TextBox 15"/>
          <p:cNvSpPr txBox="1"/>
          <p:nvPr/>
        </p:nvSpPr>
        <p:spPr>
          <a:xfrm>
            <a:off x="6008191" y="6534722"/>
            <a:ext cx="2640466"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(redistribution)</a:t>
            </a:r>
            <a:endParaRPr lang="en-US" b="1" dirty="0">
              <a:solidFill>
                <a:schemeClr val="bg1"/>
              </a:solidFill>
            </a:endParaRPr>
          </a:p>
        </p:txBody>
      </p:sp>
      <p:sp>
        <p:nvSpPr>
          <p:cNvPr id="21" name="TextBox 20"/>
          <p:cNvSpPr txBox="1"/>
          <p:nvPr/>
        </p:nvSpPr>
        <p:spPr>
          <a:xfrm>
            <a:off x="406783" y="4615947"/>
            <a:ext cx="4659481" cy="369332"/>
          </a:xfrm>
          <a:prstGeom prst="rect">
            <a:avLst/>
          </a:prstGeom>
          <a:noFill/>
        </p:spPr>
        <p:txBody>
          <a:bodyPr wrap="none" rtlCol="0" anchor="t">
            <a:spAutoFit/>
          </a:bodyPr>
          <a:lstStyle/>
          <a:p>
            <a:pPr marL="285750" indent="-285750">
              <a:buFont typeface="Arial" panose="020B0604020202020204" pitchFamily="34" charset="0"/>
              <a:buChar char="•"/>
            </a:pPr>
            <a:r>
              <a:rPr lang="en-US" altLang="en-US" dirty="0"/>
              <a:t>Horizontal reconciliation between groups</a:t>
            </a:r>
            <a:endParaRPr lang="en-US" altLang="en-US" dirty="0">
              <a:cs typeface="Segoe UI"/>
            </a:endParaRPr>
          </a:p>
        </p:txBody>
      </p:sp>
      <p:sp>
        <p:nvSpPr>
          <p:cNvPr id="22" name="TextBox 21"/>
          <p:cNvSpPr txBox="1"/>
          <p:nvPr/>
        </p:nvSpPr>
        <p:spPr>
          <a:xfrm>
            <a:off x="5772057" y="4648200"/>
            <a:ext cx="6026556" cy="348813"/>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en-US" dirty="0"/>
              <a:t>Just laws &amp; social structures</a:t>
            </a:r>
          </a:p>
        </p:txBody>
      </p:sp>
      <p:sp>
        <p:nvSpPr>
          <p:cNvPr id="23" name="TextBox 22"/>
          <p:cNvSpPr txBox="1"/>
          <p:nvPr/>
        </p:nvSpPr>
        <p:spPr>
          <a:xfrm>
            <a:off x="380999" y="1039474"/>
            <a:ext cx="5029582" cy="646331"/>
          </a:xfrm>
          <a:prstGeom prst="rect">
            <a:avLst/>
          </a:prstGeom>
          <a:noFill/>
        </p:spPr>
        <p:txBody>
          <a:bodyPr wrap="none" rtlCol="0">
            <a:spAutoFit/>
          </a:bodyPr>
          <a:lstStyle/>
          <a:p>
            <a:pPr marL="285750" indent="-285750">
              <a:buFont typeface="Arial" panose="020B0604020202020204" pitchFamily="34" charset="0"/>
              <a:buChar char="•"/>
            </a:pPr>
            <a:r>
              <a:rPr lang="en-US" dirty="0"/>
              <a:t>Vertical reconciliation with God</a:t>
            </a:r>
          </a:p>
          <a:p>
            <a:pPr marL="285750" indent="-285750">
              <a:buFont typeface="Arial" panose="020B0604020202020204" pitchFamily="34" charset="0"/>
              <a:buChar char="•"/>
            </a:pPr>
            <a:r>
              <a:rPr lang="en-US" dirty="0"/>
              <a:t>Horizontal reconciliation between individuals</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A Systems Perspective: Reconciliation &amp; Redistribution</a:t>
            </a:r>
          </a:p>
        </p:txBody>
      </p:sp>
      <p:sp>
        <p:nvSpPr>
          <p:cNvPr id="17" name="TextBox 16">
            <a:extLst>
              <a:ext uri="{FF2B5EF4-FFF2-40B4-BE49-F238E27FC236}">
                <a16:creationId xmlns:a16="http://schemas.microsoft.com/office/drawing/2014/main" id="{EE31573E-B22B-45F3-89D5-8D59571BDB20}"/>
              </a:ext>
            </a:extLst>
          </p:cNvPr>
          <p:cNvSpPr txBox="1"/>
          <p:nvPr/>
        </p:nvSpPr>
        <p:spPr>
          <a:xfrm>
            <a:off x="5847982" y="1006279"/>
            <a:ext cx="4551246" cy="369332"/>
          </a:xfrm>
          <a:prstGeom prst="rect">
            <a:avLst/>
          </a:prstGeom>
          <a:noFill/>
        </p:spPr>
        <p:txBody>
          <a:bodyPr wrap="square" rtlCol="0">
            <a:spAutoFit/>
          </a:bodyPr>
          <a:lstStyle/>
          <a:p>
            <a:pPr marL="285750" indent="-285750">
              <a:buFont typeface="Arial" panose="020B0604020202020204" pitchFamily="34" charset="0"/>
              <a:buChar char="•"/>
            </a:pPr>
            <a:r>
              <a:rPr lang="en-US" dirty="0"/>
              <a:t>Just caring for individual physical needs </a:t>
            </a:r>
          </a:p>
        </p:txBody>
      </p:sp>
      <p:sp>
        <p:nvSpPr>
          <p:cNvPr id="18" name="TextBox 17">
            <a:extLst>
              <a:ext uri="{FF2B5EF4-FFF2-40B4-BE49-F238E27FC236}">
                <a16:creationId xmlns:a16="http://schemas.microsoft.com/office/drawing/2014/main" id="{F9D74C42-7BD6-4091-A1DB-645C4AB2DE42}"/>
              </a:ext>
            </a:extLst>
          </p:cNvPr>
          <p:cNvSpPr txBox="1"/>
          <p:nvPr/>
        </p:nvSpPr>
        <p:spPr>
          <a:xfrm>
            <a:off x="7069916" y="3268996"/>
            <a:ext cx="4829695" cy="861774"/>
          </a:xfrm>
          <a:prstGeom prst="rect">
            <a:avLst/>
          </a:prstGeom>
          <a:noFill/>
        </p:spPr>
        <p:txBody>
          <a:bodyPr wrap="square">
            <a:spAutoFit/>
          </a:bodyPr>
          <a:lstStyle/>
          <a:p>
            <a:pPr algn="l" rtl="0" eaLnBrk="1" latinLnBrk="0" hangingPunct="1">
              <a:lnSpc>
                <a:spcPts val="2000"/>
              </a:lnSpc>
              <a:spcBef>
                <a:spcPts val="0"/>
              </a:spcBef>
              <a:spcAft>
                <a:spcPts val="0"/>
              </a:spcAft>
              <a:buClrTx/>
              <a:buSzPts val="1800"/>
            </a:pPr>
            <a:r>
              <a:rPr lang="en-US" sz="1800" b="1" i="1" kern="1200" dirty="0" err="1">
                <a:solidFill>
                  <a:srgbClr val="000000"/>
                </a:solidFill>
                <a:effectLst/>
                <a:latin typeface="Segoe UI" panose="020B0502040204020203" pitchFamily="34" charset="0"/>
                <a:ea typeface="+mn-ea"/>
                <a:cs typeface="+mn-cs"/>
              </a:rPr>
              <a:t>Mishpat</a:t>
            </a:r>
            <a:r>
              <a:rPr lang="en-US" sz="1800" b="1" kern="1200" dirty="0">
                <a:solidFill>
                  <a:srgbClr val="000000"/>
                </a:solidFill>
                <a:effectLst/>
                <a:latin typeface="Segoe UI" panose="020B0502040204020203" pitchFamily="34" charset="0"/>
                <a:ea typeface="+mn-ea"/>
                <a:cs typeface="+mn-cs"/>
              </a:rPr>
              <a:t> is the Hebrew word for justice</a:t>
            </a:r>
            <a:br>
              <a:rPr lang="en-US" sz="1800" b="1" kern="1200" dirty="0">
                <a:solidFill>
                  <a:srgbClr val="000000"/>
                </a:solidFill>
                <a:effectLst/>
                <a:latin typeface="Segoe UI" panose="020B0502040204020203" pitchFamily="34" charset="0"/>
                <a:ea typeface="+mn-ea"/>
                <a:cs typeface="+mn-cs"/>
              </a:rPr>
            </a:br>
            <a:r>
              <a:rPr lang="en-US" sz="1800" b="1" kern="1200" dirty="0">
                <a:solidFill>
                  <a:srgbClr val="000000"/>
                </a:solidFill>
                <a:effectLst/>
                <a:latin typeface="Segoe UI" panose="020B0502040204020203" pitchFamily="34" charset="0"/>
                <a:ea typeface="+mn-ea"/>
                <a:cs typeface="+mn-cs"/>
              </a:rPr>
              <a:t>“giving people what they are due, whether punishment or protection or care”</a:t>
            </a:r>
            <a:endParaRPr lang="en-US" sz="1800" b="1" dirty="0">
              <a:effectLst/>
            </a:endParaRPr>
          </a:p>
        </p:txBody>
      </p:sp>
      <p:sp>
        <p:nvSpPr>
          <p:cNvPr id="8" name="TextBox 7">
            <a:extLst>
              <a:ext uri="{FF2B5EF4-FFF2-40B4-BE49-F238E27FC236}">
                <a16:creationId xmlns:a16="http://schemas.microsoft.com/office/drawing/2014/main" id="{F4FB3598-DCDF-4DCB-9775-7B42A58C5B5A}"/>
              </a:ext>
            </a:extLst>
          </p:cNvPr>
          <p:cNvSpPr txBox="1"/>
          <p:nvPr/>
        </p:nvSpPr>
        <p:spPr>
          <a:xfrm>
            <a:off x="614149" y="3231950"/>
            <a:ext cx="3024995" cy="646331"/>
          </a:xfrm>
          <a:prstGeom prst="rect">
            <a:avLst/>
          </a:prstGeom>
          <a:noFill/>
        </p:spPr>
        <p:txBody>
          <a:bodyPr wrap="none" rtlCol="0">
            <a:spAutoFit/>
          </a:bodyPr>
          <a:lstStyle/>
          <a:p>
            <a:r>
              <a:rPr lang="en-US" b="1" i="1" dirty="0" err="1">
                <a:solidFill>
                  <a:srgbClr val="000000"/>
                </a:solidFill>
                <a:latin typeface="Segoe UI" panose="020B0502040204020203" pitchFamily="34" charset="0"/>
              </a:rPr>
              <a:t>Tzadeqah</a:t>
            </a:r>
            <a:r>
              <a:rPr lang="en-US" b="1" i="1" dirty="0">
                <a:solidFill>
                  <a:srgbClr val="000000"/>
                </a:solidFill>
                <a:latin typeface="Segoe UI" panose="020B0502040204020203" pitchFamily="34" charset="0"/>
              </a:rPr>
              <a:t> in Hebrew</a:t>
            </a:r>
          </a:p>
          <a:p>
            <a:r>
              <a:rPr lang="en-US" b="1" i="1" dirty="0">
                <a:solidFill>
                  <a:srgbClr val="000000"/>
                </a:solidFill>
                <a:latin typeface="Segoe UI" panose="020B0502040204020203" pitchFamily="34" charset="0"/>
              </a:rPr>
              <a:t>“being righteous and just”</a:t>
            </a:r>
          </a:p>
        </p:txBody>
      </p:sp>
      <p:sp>
        <p:nvSpPr>
          <p:cNvPr id="24" name="TextBox 23">
            <a:extLst>
              <a:ext uri="{FF2B5EF4-FFF2-40B4-BE49-F238E27FC236}">
                <a16:creationId xmlns:a16="http://schemas.microsoft.com/office/drawing/2014/main" id="{4996369C-C948-41FC-9030-18A111BEEA72}"/>
              </a:ext>
            </a:extLst>
          </p:cNvPr>
          <p:cNvSpPr txBox="1"/>
          <p:nvPr/>
        </p:nvSpPr>
        <p:spPr>
          <a:xfrm>
            <a:off x="3994824" y="3269353"/>
            <a:ext cx="3117683" cy="892552"/>
          </a:xfrm>
          <a:prstGeom prst="rect">
            <a:avLst/>
          </a:prstGeom>
          <a:solidFill>
            <a:schemeClr val="accent1"/>
          </a:solidFill>
        </p:spPr>
        <p:txBody>
          <a:bodyPr wrap="square">
            <a:spAutoFit/>
          </a:bodyPr>
          <a:lstStyle/>
          <a:p>
            <a:r>
              <a:rPr lang="en-US" b="1" dirty="0">
                <a:solidFill>
                  <a:srgbClr val="000000"/>
                </a:solidFill>
                <a:latin typeface="Segoe UI" panose="020B0502040204020203" pitchFamily="34" charset="0"/>
              </a:rPr>
              <a:t>          </a:t>
            </a:r>
            <a:r>
              <a:rPr lang="en-US" b="1" dirty="0" err="1">
                <a:solidFill>
                  <a:srgbClr val="000000"/>
                </a:solidFill>
                <a:latin typeface="Segoe UI" panose="020B0502040204020203" pitchFamily="34" charset="0"/>
              </a:rPr>
              <a:t>Tzadeqah</a:t>
            </a:r>
            <a:r>
              <a:rPr lang="en-US" b="1" dirty="0">
                <a:solidFill>
                  <a:srgbClr val="000000"/>
                </a:solidFill>
                <a:latin typeface="Segoe UI" panose="020B0502040204020203" pitchFamily="34" charset="0"/>
              </a:rPr>
              <a:t> &amp; </a:t>
            </a:r>
            <a:r>
              <a:rPr lang="en-US" b="1" dirty="0" err="1">
                <a:solidFill>
                  <a:srgbClr val="000000"/>
                </a:solidFill>
                <a:latin typeface="Segoe UI" panose="020B0502040204020203" pitchFamily="34" charset="0"/>
              </a:rPr>
              <a:t>Mishpat</a:t>
            </a:r>
            <a:endParaRPr lang="en-US" b="1" dirty="0">
              <a:solidFill>
                <a:srgbClr val="000000"/>
              </a:solidFill>
              <a:latin typeface="Segoe UI" panose="020B0502040204020203" pitchFamily="34" charset="0"/>
            </a:endParaRPr>
          </a:p>
          <a:p>
            <a:r>
              <a:rPr lang="en-US" b="1" dirty="0">
                <a:solidFill>
                  <a:srgbClr val="000000"/>
                </a:solidFill>
                <a:latin typeface="Segoe UI" panose="020B0502040204020203" pitchFamily="34" charset="0"/>
              </a:rPr>
              <a:t>           = Social Justice</a:t>
            </a:r>
          </a:p>
          <a:p>
            <a:r>
              <a:rPr lang="en-US" sz="1600" b="1" dirty="0" err="1">
                <a:solidFill>
                  <a:srgbClr val="000000"/>
                </a:solidFill>
                <a:latin typeface="Segoe UI" panose="020B0502040204020203" pitchFamily="34" charset="0"/>
              </a:rPr>
              <a:t>Reconcilation</a:t>
            </a:r>
            <a:r>
              <a:rPr lang="en-US" sz="1600" b="1" dirty="0">
                <a:solidFill>
                  <a:srgbClr val="000000"/>
                </a:solidFill>
                <a:latin typeface="Segoe UI" panose="020B0502040204020203" pitchFamily="34" charset="0"/>
              </a:rPr>
              <a:t> &amp; Redistribution</a:t>
            </a:r>
          </a:p>
        </p:txBody>
      </p:sp>
      <p:sp>
        <p:nvSpPr>
          <p:cNvPr id="6" name="Arrow: Up 5">
            <a:extLst>
              <a:ext uri="{FF2B5EF4-FFF2-40B4-BE49-F238E27FC236}">
                <a16:creationId xmlns:a16="http://schemas.microsoft.com/office/drawing/2014/main" id="{32C1DEE0-D94E-4501-93FE-C2B9292B6903}"/>
              </a:ext>
            </a:extLst>
          </p:cNvPr>
          <p:cNvSpPr/>
          <p:nvPr/>
        </p:nvSpPr>
        <p:spPr>
          <a:xfrm rot="10800000">
            <a:off x="3354879" y="2897215"/>
            <a:ext cx="723330" cy="56942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6A95AB0-EB88-4280-82FE-0060FA5CEB1A}"/>
              </a:ext>
            </a:extLst>
          </p:cNvPr>
          <p:cNvSpPr txBox="1"/>
          <p:nvPr/>
        </p:nvSpPr>
        <p:spPr>
          <a:xfrm>
            <a:off x="2939597" y="1943624"/>
            <a:ext cx="1463157" cy="923330"/>
          </a:xfrm>
          <a:prstGeom prst="rect">
            <a:avLst/>
          </a:prstGeom>
          <a:solidFill>
            <a:schemeClr val="bg1"/>
          </a:solidFill>
        </p:spPr>
        <p:txBody>
          <a:bodyPr wrap="none" rtlCol="0">
            <a:spAutoFit/>
          </a:bodyPr>
          <a:lstStyle/>
          <a:p>
            <a:r>
              <a:rPr lang="en-US" b="1" dirty="0"/>
              <a:t>Cultural &amp; </a:t>
            </a:r>
            <a:br>
              <a:rPr lang="en-US" b="1" dirty="0"/>
            </a:br>
            <a:r>
              <a:rPr lang="en-US" b="1" dirty="0"/>
              <a:t>Theological</a:t>
            </a:r>
            <a:br>
              <a:rPr lang="en-US" b="1" dirty="0"/>
            </a:br>
            <a:r>
              <a:rPr lang="en-US" b="1" dirty="0"/>
              <a:t>Imperialism</a:t>
            </a:r>
          </a:p>
        </p:txBody>
      </p:sp>
      <p:sp>
        <p:nvSpPr>
          <p:cNvPr id="12" name="Arrow: Left 11">
            <a:extLst>
              <a:ext uri="{FF2B5EF4-FFF2-40B4-BE49-F238E27FC236}">
                <a16:creationId xmlns:a16="http://schemas.microsoft.com/office/drawing/2014/main" id="{796EE4AB-8897-4064-B615-F8376D31332A}"/>
              </a:ext>
            </a:extLst>
          </p:cNvPr>
          <p:cNvSpPr/>
          <p:nvPr/>
        </p:nvSpPr>
        <p:spPr>
          <a:xfrm rot="10800000">
            <a:off x="4565367" y="1901047"/>
            <a:ext cx="841046" cy="5635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06FD02BD-97E9-45B8-B63F-615FED4B8A70}"/>
              </a:ext>
            </a:extLst>
          </p:cNvPr>
          <p:cNvSpPr/>
          <p:nvPr/>
        </p:nvSpPr>
        <p:spPr>
          <a:xfrm rot="8103516">
            <a:off x="4443836" y="2470532"/>
            <a:ext cx="723330" cy="8759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6302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AF2B2-10CC-4743-92F2-C1ADD924FF40}"/>
              </a:ext>
            </a:extLst>
          </p:cNvPr>
          <p:cNvSpPr>
            <a:spLocks noGrp="1"/>
          </p:cNvSpPr>
          <p:nvPr>
            <p:ph type="title"/>
          </p:nvPr>
        </p:nvSpPr>
        <p:spPr/>
        <p:txBody>
          <a:bodyPr/>
          <a:lstStyle/>
          <a:p>
            <a:r>
              <a:rPr lang="en-US" dirty="0"/>
              <a:t>Black Evangelicals &amp; Black Liberation Theology</a:t>
            </a:r>
          </a:p>
        </p:txBody>
      </p:sp>
      <p:graphicFrame>
        <p:nvGraphicFramePr>
          <p:cNvPr id="4" name="Content Placeholder 3">
            <a:extLst>
              <a:ext uri="{FF2B5EF4-FFF2-40B4-BE49-F238E27FC236}">
                <a16:creationId xmlns:a16="http://schemas.microsoft.com/office/drawing/2014/main" id="{64DD433E-36A0-41A1-9B16-E647A11D3B72}"/>
              </a:ext>
            </a:extLst>
          </p:cNvPr>
          <p:cNvGraphicFramePr>
            <a:graphicFrameLocks noGrp="1"/>
          </p:cNvGraphicFramePr>
          <p:nvPr>
            <p:ph sz="quarter" idx="10"/>
            <p:extLst>
              <p:ext uri="{D42A27DB-BD31-4B8C-83A1-F6EECF244321}">
                <p14:modId xmlns:p14="http://schemas.microsoft.com/office/powerpoint/2010/main" val="4077963282"/>
              </p:ext>
            </p:extLst>
          </p:nvPr>
        </p:nvGraphicFramePr>
        <p:xfrm>
          <a:off x="2066033" y="996950"/>
          <a:ext cx="8774859" cy="568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B922B00D-53D9-4EDD-A417-D966A7A73889}"/>
              </a:ext>
            </a:extLst>
          </p:cNvPr>
          <p:cNvSpPr txBox="1"/>
          <p:nvPr/>
        </p:nvSpPr>
        <p:spPr>
          <a:xfrm>
            <a:off x="3106768" y="3167390"/>
            <a:ext cx="773545" cy="523220"/>
          </a:xfrm>
          <a:prstGeom prst="rect">
            <a:avLst/>
          </a:prstGeom>
          <a:noFill/>
        </p:spPr>
        <p:txBody>
          <a:bodyPr wrap="none" rtlCol="0">
            <a:spAutoFit/>
          </a:bodyPr>
          <a:lstStyle/>
          <a:p>
            <a:r>
              <a:rPr lang="en-US" sz="1400" dirty="0">
                <a:solidFill>
                  <a:schemeClr val="bg1"/>
                </a:solidFill>
              </a:rPr>
              <a:t>50%+ </a:t>
            </a:r>
            <a:br>
              <a:rPr lang="en-US" sz="1400" dirty="0">
                <a:solidFill>
                  <a:schemeClr val="bg1"/>
                </a:solidFill>
              </a:rPr>
            </a:br>
            <a:r>
              <a:rPr lang="en-US" sz="1400" dirty="0">
                <a:solidFill>
                  <a:schemeClr val="bg1"/>
                </a:solidFill>
              </a:rPr>
              <a:t>overlap</a:t>
            </a:r>
          </a:p>
        </p:txBody>
      </p:sp>
    </p:spTree>
    <p:extLst>
      <p:ext uri="{BB962C8B-B14F-4D97-AF65-F5344CB8AC3E}">
        <p14:creationId xmlns:p14="http://schemas.microsoft.com/office/powerpoint/2010/main" val="206163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FFD1F60-9D82-4C57-9573-332FEA027C6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D41D9E84-C362-447B-BAAE-63B68A30FE6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B543EDD4-1A6B-4367-9680-EABF28F43707}"/>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9"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AF2B2-10CC-4743-92F2-C1ADD924FF40}"/>
              </a:ext>
            </a:extLst>
          </p:cNvPr>
          <p:cNvSpPr>
            <a:spLocks noGrp="1"/>
          </p:cNvSpPr>
          <p:nvPr>
            <p:ph type="title"/>
          </p:nvPr>
        </p:nvSpPr>
        <p:spPr/>
        <p:txBody>
          <a:bodyPr/>
          <a:lstStyle/>
          <a:p>
            <a:r>
              <a:rPr lang="en-US" dirty="0"/>
              <a:t>Latino/a Church</a:t>
            </a:r>
          </a:p>
        </p:txBody>
      </p:sp>
      <p:graphicFrame>
        <p:nvGraphicFramePr>
          <p:cNvPr id="4" name="Content Placeholder 3">
            <a:extLst>
              <a:ext uri="{FF2B5EF4-FFF2-40B4-BE49-F238E27FC236}">
                <a16:creationId xmlns:a16="http://schemas.microsoft.com/office/drawing/2014/main" id="{64DD433E-36A0-41A1-9B16-E647A11D3B72}"/>
              </a:ext>
            </a:extLst>
          </p:cNvPr>
          <p:cNvGraphicFramePr>
            <a:graphicFrameLocks noGrp="1"/>
          </p:cNvGraphicFramePr>
          <p:nvPr>
            <p:ph sz="quarter" idx="10"/>
            <p:extLst>
              <p:ext uri="{D42A27DB-BD31-4B8C-83A1-F6EECF244321}">
                <p14:modId xmlns:p14="http://schemas.microsoft.com/office/powerpoint/2010/main" val="4176174887"/>
              </p:ext>
            </p:extLst>
          </p:nvPr>
        </p:nvGraphicFramePr>
        <p:xfrm>
          <a:off x="2066033" y="996950"/>
          <a:ext cx="8774859" cy="568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118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FFD1F60-9D82-4C57-9573-332FEA027C6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D41D9E84-C362-447B-BAAE-63B68A30FE6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B543EDD4-1A6B-4367-9680-EABF28F4370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9D1FF4CA-D1A4-46A7-A126-0F0C8DBF586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47C6BFC-1165-491F-8D86-C3B877508E44}"/>
              </a:ext>
            </a:extLst>
          </p:cNvPr>
          <p:cNvSpPr/>
          <p:nvPr/>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7" name="Rectangle: Rounded Corners 66">
            <a:extLst>
              <a:ext uri="{FF2B5EF4-FFF2-40B4-BE49-F238E27FC236}">
                <a16:creationId xmlns:a16="http://schemas.microsoft.com/office/drawing/2014/main" id="{FA1511D2-A857-403B-B1B8-667D08CA4ABB}"/>
              </a:ext>
            </a:extLst>
          </p:cNvPr>
          <p:cNvSpPr/>
          <p:nvPr/>
        </p:nvSpPr>
        <p:spPr>
          <a:xfrm>
            <a:off x="2453489"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8798B27-8ADE-46BB-AF80-255BC40B13CE}"/>
              </a:ext>
            </a:extLst>
          </p:cNvPr>
          <p:cNvSpPr txBox="1"/>
          <p:nvPr/>
        </p:nvSpPr>
        <p:spPr>
          <a:xfrm>
            <a:off x="2570564" y="2323945"/>
            <a:ext cx="7395906" cy="1569660"/>
          </a:xfrm>
          <a:prstGeom prst="rect">
            <a:avLst/>
          </a:prstGeom>
          <a:noFill/>
        </p:spPr>
        <p:txBody>
          <a:bodyPr wrap="square" rtlCol="0">
            <a:spAutoFit/>
          </a:bodyPr>
          <a:lstStyle/>
          <a:p>
            <a:r>
              <a:rPr lang="en-US" sz="3200" b="1" dirty="0">
                <a:solidFill>
                  <a:schemeClr val="bg1"/>
                </a:solidFill>
                <a:latin typeface="+mj-lt"/>
              </a:rPr>
              <a:t>Lesson 7: Social Class-Centered Justice Traditions: Gospel Rescue Missions, the Salvation Army &amp; Global Relief</a:t>
            </a:r>
          </a:p>
        </p:txBody>
      </p:sp>
      <p:sp>
        <p:nvSpPr>
          <p:cNvPr id="20" name="TextBox 19">
            <a:extLst>
              <a:ext uri="{FF2B5EF4-FFF2-40B4-BE49-F238E27FC236}">
                <a16:creationId xmlns:a16="http://schemas.microsoft.com/office/drawing/2014/main" id="{2DBCB9CC-295A-4A8D-9393-81517C4C8805}"/>
              </a:ext>
            </a:extLst>
          </p:cNvPr>
          <p:cNvSpPr txBox="1"/>
          <p:nvPr/>
        </p:nvSpPr>
        <p:spPr>
          <a:xfrm>
            <a:off x="6268517" y="3833732"/>
            <a:ext cx="3148474" cy="1077218"/>
          </a:xfrm>
          <a:prstGeom prst="rect">
            <a:avLst/>
          </a:prstGeom>
          <a:noFill/>
        </p:spPr>
        <p:txBody>
          <a:bodyPr wrap="square" rtlCol="0">
            <a:spAutoFit/>
          </a:bodyPr>
          <a:lstStyle/>
          <a:p>
            <a:r>
              <a:rPr lang="en-US" sz="1600" b="1" dirty="0">
                <a:solidFill>
                  <a:schemeClr val="bg1">
                    <a:lumMod val="95000"/>
                  </a:schemeClr>
                </a:solidFill>
                <a:latin typeface="+mj-lt"/>
              </a:rPr>
              <a:t>Dr. Andrew Sears</a:t>
            </a:r>
          </a:p>
          <a:p>
            <a:r>
              <a:rPr lang="en-US" sz="1600" b="1" dirty="0">
                <a:solidFill>
                  <a:schemeClr val="bg1">
                    <a:lumMod val="95000"/>
                  </a:schemeClr>
                </a:solidFill>
                <a:latin typeface="+mj-lt"/>
              </a:rPr>
              <a:t>President </a:t>
            </a:r>
            <a:br>
              <a:rPr lang="en-US" sz="1600" b="1" dirty="0">
                <a:solidFill>
                  <a:schemeClr val="bg1">
                    <a:lumMod val="95000"/>
                  </a:schemeClr>
                </a:solidFill>
                <a:latin typeface="+mj-lt"/>
              </a:rPr>
            </a:br>
            <a:r>
              <a:rPr lang="en-US" sz="1600" b="1" dirty="0">
                <a:solidFill>
                  <a:schemeClr val="bg1">
                    <a:lumMod val="95000"/>
                  </a:schemeClr>
                </a:solidFill>
                <a:latin typeface="+mj-lt"/>
              </a:rPr>
              <a:t>City Vision University</a:t>
            </a:r>
          </a:p>
          <a:p>
            <a:r>
              <a:rPr lang="en-US" sz="1600" b="1" dirty="0">
                <a:solidFill>
                  <a:schemeClr val="bg1">
                    <a:lumMod val="95000"/>
                  </a:schemeClr>
                </a:solidFill>
                <a:latin typeface="+mj-lt"/>
              </a:rPr>
              <a:t>www.cityvision.edu </a:t>
            </a:r>
          </a:p>
        </p:txBody>
      </p:sp>
      <p:cxnSp>
        <p:nvCxnSpPr>
          <p:cNvPr id="22" name="Straight Connector 21">
            <a:extLst>
              <a:ext uri="{FF2B5EF4-FFF2-40B4-BE49-F238E27FC236}">
                <a16:creationId xmlns:a16="http://schemas.microsoft.com/office/drawing/2014/main" id="{3C6BD1E0-7530-459B-9041-7052C524DE8D}"/>
              </a:ext>
            </a:extLst>
          </p:cNvPr>
          <p:cNvCxnSpPr>
            <a:cxnSpLocks/>
          </p:cNvCxnSpPr>
          <p:nvPr/>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7207BD4-28BA-403D-B574-7D1A4CE2B7C5}"/>
              </a:ext>
            </a:extLst>
          </p:cNvPr>
          <p:cNvSpPr/>
          <p:nvPr/>
        </p:nvSpPr>
        <p:spPr>
          <a:xfrm>
            <a:off x="6496879" y="5451469"/>
            <a:ext cx="4433192" cy="646331"/>
          </a:xfrm>
          <a:prstGeom prst="rect">
            <a:avLst/>
          </a:prstGeom>
        </p:spPr>
        <p:txBody>
          <a:bodyPr wrap="square">
            <a:spAutoFit/>
          </a:bodyPr>
          <a:lstStyle/>
          <a:p>
            <a:r>
              <a:rPr lang="en-US" b="1" dirty="0">
                <a:solidFill>
                  <a:schemeClr val="bg1"/>
                </a:solidFill>
              </a:rPr>
              <a:t>Christian Community Development &amp;</a:t>
            </a:r>
            <a:br>
              <a:rPr lang="en-US" b="1" dirty="0">
                <a:solidFill>
                  <a:schemeClr val="bg1"/>
                </a:solidFill>
              </a:rPr>
            </a:br>
            <a:r>
              <a:rPr lang="en-US" b="1" dirty="0">
                <a:solidFill>
                  <a:schemeClr val="bg1"/>
                </a:solidFill>
              </a:rPr>
              <a:t>the Social Justice Tradition</a:t>
            </a:r>
            <a:endParaRPr lang="en-US" dirty="0"/>
          </a:p>
        </p:txBody>
      </p:sp>
    </p:spTree>
    <p:extLst>
      <p:ext uri="{BB962C8B-B14F-4D97-AF65-F5344CB8AC3E}">
        <p14:creationId xmlns:p14="http://schemas.microsoft.com/office/powerpoint/2010/main" val="2153598786"/>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Working Class Dominant Multiethnic Rescue Mission or Salvation Army</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3452849" y="2108200"/>
            <a:ext cx="1144551" cy="2926369"/>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6CD3BD9-99F9-4ED5-8F17-BAC0F33EE2D5}"/>
              </a:ext>
            </a:extLst>
          </p:cNvPr>
          <p:cNvSpPr/>
          <p:nvPr/>
        </p:nvSpPr>
        <p:spPr>
          <a:xfrm>
            <a:off x="3452849" y="3575304"/>
            <a:ext cx="6911611" cy="1459265"/>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AC054E7-8ED6-423F-858B-EA5F8D201BCC}"/>
              </a:ext>
            </a:extLst>
          </p:cNvPr>
          <p:cNvSpPr txBox="1"/>
          <p:nvPr/>
        </p:nvSpPr>
        <p:spPr>
          <a:xfrm>
            <a:off x="3434334" y="3652248"/>
            <a:ext cx="1191352" cy="369332"/>
          </a:xfrm>
          <a:prstGeom prst="rect">
            <a:avLst/>
          </a:prstGeom>
          <a:noFill/>
        </p:spPr>
        <p:txBody>
          <a:bodyPr wrap="none" rtlCol="0">
            <a:spAutoFit/>
          </a:bodyPr>
          <a:lstStyle/>
          <a:p>
            <a:r>
              <a:rPr lang="en-US" dirty="0"/>
              <a:t>Dominant</a:t>
            </a:r>
          </a:p>
        </p:txBody>
      </p:sp>
      <p:sp>
        <p:nvSpPr>
          <p:cNvPr id="5" name="TextBox 4">
            <a:extLst>
              <a:ext uri="{FF2B5EF4-FFF2-40B4-BE49-F238E27FC236}">
                <a16:creationId xmlns:a16="http://schemas.microsoft.com/office/drawing/2014/main" id="{BA3D225A-9456-4387-BA2A-E9E9450D26F2}"/>
              </a:ext>
            </a:extLst>
          </p:cNvPr>
          <p:cNvSpPr txBox="1"/>
          <p:nvPr/>
        </p:nvSpPr>
        <p:spPr>
          <a:xfrm>
            <a:off x="3528834" y="2287754"/>
            <a:ext cx="992579" cy="369332"/>
          </a:xfrm>
          <a:prstGeom prst="rect">
            <a:avLst/>
          </a:prstGeom>
          <a:noFill/>
        </p:spPr>
        <p:txBody>
          <a:bodyPr wrap="none" rtlCol="0">
            <a:spAutoFit/>
          </a:bodyPr>
          <a:lstStyle/>
          <a:p>
            <a:r>
              <a:rPr lang="en-US" dirty="0"/>
              <a:t>Funders</a:t>
            </a:r>
          </a:p>
        </p:txBody>
      </p:sp>
      <p:sp>
        <p:nvSpPr>
          <p:cNvPr id="9" name="TextBox 8">
            <a:extLst>
              <a:ext uri="{FF2B5EF4-FFF2-40B4-BE49-F238E27FC236}">
                <a16:creationId xmlns:a16="http://schemas.microsoft.com/office/drawing/2014/main" id="{22409CB8-45EA-451D-BD5D-8DFAE104C54C}"/>
              </a:ext>
            </a:extLst>
          </p:cNvPr>
          <p:cNvSpPr txBox="1"/>
          <p:nvPr/>
        </p:nvSpPr>
        <p:spPr>
          <a:xfrm>
            <a:off x="6229282" y="4544819"/>
            <a:ext cx="865943" cy="369332"/>
          </a:xfrm>
          <a:prstGeom prst="rect">
            <a:avLst/>
          </a:prstGeom>
          <a:noFill/>
        </p:spPr>
        <p:txBody>
          <a:bodyPr wrap="none" rtlCol="0">
            <a:spAutoFit/>
          </a:bodyPr>
          <a:lstStyle/>
          <a:p>
            <a:r>
              <a:rPr lang="en-US" dirty="0"/>
              <a:t>Clients</a:t>
            </a:r>
          </a:p>
        </p:txBody>
      </p:sp>
      <p:cxnSp>
        <p:nvCxnSpPr>
          <p:cNvPr id="13" name="Straight Arrow Connector 12">
            <a:extLst>
              <a:ext uri="{FF2B5EF4-FFF2-40B4-BE49-F238E27FC236}">
                <a16:creationId xmlns:a16="http://schemas.microsoft.com/office/drawing/2014/main" id="{95A865D5-6B7A-4407-910B-8CA40C7E2B30}"/>
              </a:ext>
            </a:extLst>
          </p:cNvPr>
          <p:cNvCxnSpPr/>
          <p:nvPr/>
        </p:nvCxnSpPr>
        <p:spPr>
          <a:xfrm>
            <a:off x="7165075" y="4722125"/>
            <a:ext cx="24634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AF0B97D-1BA5-4BAC-B5BC-3BF978CFD816}"/>
              </a:ext>
            </a:extLst>
          </p:cNvPr>
          <p:cNvCxnSpPr/>
          <p:nvPr/>
        </p:nvCxnSpPr>
        <p:spPr>
          <a:xfrm flipH="1">
            <a:off x="3889612" y="4729485"/>
            <a:ext cx="23396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5477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Upper Middle-Class Dominant Christian Humanitarian Aid Organization</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3452849" y="2108200"/>
            <a:ext cx="1144551" cy="2926369"/>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6CD3BD9-99F9-4ED5-8F17-BAC0F33EE2D5}"/>
              </a:ext>
            </a:extLst>
          </p:cNvPr>
          <p:cNvSpPr/>
          <p:nvPr/>
        </p:nvSpPr>
        <p:spPr>
          <a:xfrm>
            <a:off x="3452849" y="3098030"/>
            <a:ext cx="6911611" cy="1936539"/>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AC054E7-8ED6-423F-858B-EA5F8D201BCC}"/>
              </a:ext>
            </a:extLst>
          </p:cNvPr>
          <p:cNvSpPr txBox="1"/>
          <p:nvPr/>
        </p:nvSpPr>
        <p:spPr>
          <a:xfrm>
            <a:off x="3406048" y="3098030"/>
            <a:ext cx="1191352" cy="369332"/>
          </a:xfrm>
          <a:prstGeom prst="rect">
            <a:avLst/>
          </a:prstGeom>
          <a:noFill/>
        </p:spPr>
        <p:txBody>
          <a:bodyPr wrap="none" rtlCol="0">
            <a:spAutoFit/>
          </a:bodyPr>
          <a:lstStyle/>
          <a:p>
            <a:r>
              <a:rPr lang="en-US" dirty="0"/>
              <a:t>Dominant</a:t>
            </a:r>
          </a:p>
        </p:txBody>
      </p:sp>
      <p:sp>
        <p:nvSpPr>
          <p:cNvPr id="10" name="TextBox 9">
            <a:extLst>
              <a:ext uri="{FF2B5EF4-FFF2-40B4-BE49-F238E27FC236}">
                <a16:creationId xmlns:a16="http://schemas.microsoft.com/office/drawing/2014/main" id="{7BC9D493-494A-4A93-BA91-3463FA2D0D67}"/>
              </a:ext>
            </a:extLst>
          </p:cNvPr>
          <p:cNvSpPr txBox="1"/>
          <p:nvPr/>
        </p:nvSpPr>
        <p:spPr>
          <a:xfrm>
            <a:off x="3528834" y="2287754"/>
            <a:ext cx="992579" cy="369332"/>
          </a:xfrm>
          <a:prstGeom prst="rect">
            <a:avLst/>
          </a:prstGeom>
          <a:noFill/>
        </p:spPr>
        <p:txBody>
          <a:bodyPr wrap="none" rtlCol="0">
            <a:spAutoFit/>
          </a:bodyPr>
          <a:lstStyle/>
          <a:p>
            <a:r>
              <a:rPr lang="en-US" dirty="0"/>
              <a:t>Funders</a:t>
            </a:r>
          </a:p>
        </p:txBody>
      </p:sp>
      <p:sp>
        <p:nvSpPr>
          <p:cNvPr id="11" name="TextBox 10">
            <a:extLst>
              <a:ext uri="{FF2B5EF4-FFF2-40B4-BE49-F238E27FC236}">
                <a16:creationId xmlns:a16="http://schemas.microsoft.com/office/drawing/2014/main" id="{FF634157-1BF7-4683-8855-A54F685689EC}"/>
              </a:ext>
            </a:extLst>
          </p:cNvPr>
          <p:cNvSpPr txBox="1"/>
          <p:nvPr/>
        </p:nvSpPr>
        <p:spPr>
          <a:xfrm>
            <a:off x="6229282" y="4544819"/>
            <a:ext cx="865943" cy="369332"/>
          </a:xfrm>
          <a:prstGeom prst="rect">
            <a:avLst/>
          </a:prstGeom>
          <a:noFill/>
        </p:spPr>
        <p:txBody>
          <a:bodyPr wrap="none" rtlCol="0">
            <a:spAutoFit/>
          </a:bodyPr>
          <a:lstStyle/>
          <a:p>
            <a:r>
              <a:rPr lang="en-US" dirty="0"/>
              <a:t>Clients</a:t>
            </a:r>
          </a:p>
        </p:txBody>
      </p:sp>
      <p:cxnSp>
        <p:nvCxnSpPr>
          <p:cNvPr id="12" name="Straight Arrow Connector 11">
            <a:extLst>
              <a:ext uri="{FF2B5EF4-FFF2-40B4-BE49-F238E27FC236}">
                <a16:creationId xmlns:a16="http://schemas.microsoft.com/office/drawing/2014/main" id="{617F7E28-F9DF-42D5-A5F4-F0BDCB27DFD5}"/>
              </a:ext>
            </a:extLst>
          </p:cNvPr>
          <p:cNvCxnSpPr/>
          <p:nvPr/>
        </p:nvCxnSpPr>
        <p:spPr>
          <a:xfrm>
            <a:off x="7165075" y="4722125"/>
            <a:ext cx="246342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E61ADA2-8FE6-4118-86DB-F4A826ACAD40}"/>
              </a:ext>
            </a:extLst>
          </p:cNvPr>
          <p:cNvCxnSpPr/>
          <p:nvPr/>
        </p:nvCxnSpPr>
        <p:spPr>
          <a:xfrm flipH="1">
            <a:off x="3889612" y="4729485"/>
            <a:ext cx="233967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776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C62A9701-E177-430C-B740-E2ADB8864550}"/>
              </a:ext>
            </a:extLst>
          </p:cNvPr>
          <p:cNvSpPr>
            <a:spLocks noGrp="1" noChangeArrowheads="1"/>
          </p:cNvSpPr>
          <p:nvPr>
            <p:ph type="title"/>
          </p:nvPr>
        </p:nvSpPr>
        <p:spPr/>
        <p:txBody>
          <a:bodyPr/>
          <a:lstStyle/>
          <a:p>
            <a:pPr eaLnBrk="1" hangingPunct="1"/>
            <a:r>
              <a:rPr lang="en-US" altLang="en-US" sz="2800" dirty="0"/>
              <a:t>Lower Class Focused Ministry Models: </a:t>
            </a:r>
            <a:br>
              <a:rPr lang="en-US" altLang="en-US" sz="2800" dirty="0"/>
            </a:br>
            <a:r>
              <a:rPr lang="en-US" altLang="en-US" sz="2800" dirty="0"/>
              <a:t>Salvation Army, Rescue Missions &amp; International Aid</a:t>
            </a:r>
          </a:p>
        </p:txBody>
      </p:sp>
      <p:sp>
        <p:nvSpPr>
          <p:cNvPr id="153603" name="Rectangle 3">
            <a:extLst>
              <a:ext uri="{FF2B5EF4-FFF2-40B4-BE49-F238E27FC236}">
                <a16:creationId xmlns:a16="http://schemas.microsoft.com/office/drawing/2014/main" id="{2676E6B2-BC81-4F03-A786-687B399CFE2C}"/>
              </a:ext>
            </a:extLst>
          </p:cNvPr>
          <p:cNvSpPr>
            <a:spLocks noGrp="1" noChangeArrowheads="1"/>
          </p:cNvSpPr>
          <p:nvPr>
            <p:ph type="body" sz="quarter" idx="10"/>
          </p:nvPr>
        </p:nvSpPr>
        <p:spPr/>
        <p:txBody>
          <a:bodyPr/>
          <a:lstStyle/>
          <a:p>
            <a:pPr eaLnBrk="1" hangingPunct="1">
              <a:lnSpc>
                <a:spcPct val="80000"/>
              </a:lnSpc>
            </a:pPr>
            <a:r>
              <a:rPr lang="en-US" altLang="en-US" sz="2000" dirty="0"/>
              <a:t>Unique Role: ministry </a:t>
            </a:r>
            <a:r>
              <a:rPr lang="en-US" altLang="en-US" sz="2000" u="sng" dirty="0"/>
              <a:t>with</a:t>
            </a:r>
            <a:r>
              <a:rPr lang="en-US" altLang="en-US" sz="2000" dirty="0"/>
              <a:t> the poor to get resources to the poorest</a:t>
            </a:r>
          </a:p>
          <a:p>
            <a:pPr eaLnBrk="1" hangingPunct="1">
              <a:lnSpc>
                <a:spcPct val="80000"/>
              </a:lnSpc>
            </a:pPr>
            <a:r>
              <a:rPr lang="en-US" altLang="en-US" sz="2000" dirty="0"/>
              <a:t>Class Background</a:t>
            </a:r>
          </a:p>
          <a:p>
            <a:pPr lvl="1" eaLnBrk="1" hangingPunct="1">
              <a:lnSpc>
                <a:spcPct val="80000"/>
              </a:lnSpc>
            </a:pPr>
            <a:r>
              <a:rPr lang="en-US" altLang="en-US" sz="1800" dirty="0"/>
              <a:t>Ministry </a:t>
            </a:r>
            <a:r>
              <a:rPr lang="en-US" altLang="en-US" sz="1800" u="sng" dirty="0"/>
              <a:t>with</a:t>
            </a:r>
            <a:r>
              <a:rPr lang="en-US" altLang="en-US" sz="1800" dirty="0"/>
              <a:t> the poor</a:t>
            </a:r>
          </a:p>
          <a:p>
            <a:pPr lvl="1" eaLnBrk="1" hangingPunct="1">
              <a:lnSpc>
                <a:spcPct val="80000"/>
              </a:lnSpc>
            </a:pPr>
            <a:r>
              <a:rPr lang="en-US" altLang="en-US" sz="1800" dirty="0"/>
              <a:t>Mission strongly focused on transferring resources to the poor</a:t>
            </a:r>
          </a:p>
          <a:p>
            <a:pPr eaLnBrk="1" hangingPunct="1">
              <a:lnSpc>
                <a:spcPct val="80000"/>
              </a:lnSpc>
            </a:pPr>
            <a:r>
              <a:rPr lang="en-US" altLang="en-US" sz="2000" dirty="0"/>
              <a:t>Class Identification through policies</a:t>
            </a:r>
          </a:p>
          <a:p>
            <a:pPr lvl="1" eaLnBrk="1" hangingPunct="1">
              <a:lnSpc>
                <a:spcPct val="80000"/>
              </a:lnSpc>
            </a:pPr>
            <a:r>
              <a:rPr lang="en-US" altLang="en-US" sz="1800" dirty="0"/>
              <a:t>Control over education to avoid class assimilation</a:t>
            </a:r>
          </a:p>
          <a:p>
            <a:pPr lvl="1" eaLnBrk="1" hangingPunct="1">
              <a:lnSpc>
                <a:spcPct val="80000"/>
              </a:lnSpc>
            </a:pPr>
            <a:r>
              <a:rPr lang="en-US" altLang="en-US" sz="1800" dirty="0"/>
              <a:t>Raise leadership from within</a:t>
            </a:r>
          </a:p>
          <a:p>
            <a:pPr eaLnBrk="1" hangingPunct="1">
              <a:lnSpc>
                <a:spcPct val="80000"/>
              </a:lnSpc>
            </a:pPr>
            <a:r>
              <a:rPr lang="en-US" altLang="en-US" sz="2000" dirty="0"/>
              <a:t>Class Access/Social Capital</a:t>
            </a:r>
          </a:p>
          <a:p>
            <a:pPr lvl="1" eaLnBrk="1" hangingPunct="1">
              <a:lnSpc>
                <a:spcPct val="80000"/>
              </a:lnSpc>
            </a:pPr>
            <a:r>
              <a:rPr lang="en-US" altLang="en-US" sz="1800" dirty="0"/>
              <a:t>Amazing level of class access to upper classes to redistribute resources, but can be financially dependent on upper classes</a:t>
            </a:r>
          </a:p>
          <a:p>
            <a:pPr lvl="1" eaLnBrk="1" hangingPunct="1">
              <a:lnSpc>
                <a:spcPct val="80000"/>
              </a:lnSpc>
            </a:pPr>
            <a:r>
              <a:rPr lang="en-US" altLang="en-US" sz="1800" dirty="0"/>
              <a:t>Somewhat promotes gaining class access to individuals with a distrust of the spiritual effect of classism of educational instructions</a:t>
            </a:r>
          </a:p>
          <a:p>
            <a:pPr eaLnBrk="1" hangingPunct="1">
              <a:lnSpc>
                <a:spcPct val="80000"/>
              </a:lnSpc>
            </a:pPr>
            <a:r>
              <a:rPr lang="en-US" altLang="en-US" sz="2000" dirty="0"/>
              <a:t>Class Consciousness</a:t>
            </a:r>
          </a:p>
          <a:p>
            <a:pPr lvl="1" eaLnBrk="1" hangingPunct="1">
              <a:lnSpc>
                <a:spcPct val="80000"/>
              </a:lnSpc>
            </a:pPr>
            <a:r>
              <a:rPr lang="en-US" altLang="en-US" sz="1800" dirty="0"/>
              <a:t>Does not promote Class Consciousness</a:t>
            </a:r>
          </a:p>
          <a:p>
            <a:pPr>
              <a:lnSpc>
                <a:spcPct val="80000"/>
              </a:lnSpc>
            </a:pPr>
            <a:r>
              <a:rPr lang="en-US" altLang="en-US" sz="2000" dirty="0"/>
              <a:t>Framework: class-centric</a:t>
            </a:r>
          </a:p>
          <a:p>
            <a:pPr>
              <a:lnSpc>
                <a:spcPct val="80000"/>
              </a:lnSpc>
            </a:pPr>
            <a:r>
              <a:rPr lang="en-US" altLang="en-US" sz="2000" dirty="0"/>
              <a:t>Funding model</a:t>
            </a:r>
          </a:p>
          <a:p>
            <a:pPr lvl="1">
              <a:lnSpc>
                <a:spcPct val="80000"/>
              </a:lnSpc>
            </a:pPr>
            <a:r>
              <a:rPr lang="en-US" altLang="en-US" sz="1600" dirty="0"/>
              <a:t>Those providing funding are in different cultural group than those being served creating tension</a:t>
            </a:r>
          </a:p>
        </p:txBody>
      </p:sp>
    </p:spTree>
    <p:extLst>
      <p:ext uri="{BB962C8B-B14F-4D97-AF65-F5344CB8AC3E}">
        <p14:creationId xmlns:p14="http://schemas.microsoft.com/office/powerpoint/2010/main" val="4143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0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0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0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60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6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0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60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60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0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360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360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3603">
                                            <p:txEl>
                                              <p:pRg st="13" end="1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360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95E9995-1A32-4760-894B-84E60474E5AB}"/>
              </a:ext>
            </a:extLst>
          </p:cNvPr>
          <p:cNvSpPr>
            <a:spLocks noGrp="1"/>
          </p:cNvSpPr>
          <p:nvPr>
            <p:ph type="title"/>
          </p:nvPr>
        </p:nvSpPr>
        <p:spPr/>
        <p:txBody>
          <a:bodyPr/>
          <a:lstStyle/>
          <a:p>
            <a:r>
              <a:rPr lang="en-US" dirty="0"/>
              <a:t>Rescue Missions</a:t>
            </a:r>
          </a:p>
        </p:txBody>
      </p:sp>
      <p:sp>
        <p:nvSpPr>
          <p:cNvPr id="13" name="Content Placeholder 12">
            <a:extLst>
              <a:ext uri="{FF2B5EF4-FFF2-40B4-BE49-F238E27FC236}">
                <a16:creationId xmlns:a16="http://schemas.microsoft.com/office/drawing/2014/main" id="{2B3DEF16-2ED8-461B-BB08-EE300A0064CC}"/>
              </a:ext>
            </a:extLst>
          </p:cNvPr>
          <p:cNvSpPr>
            <a:spLocks noGrp="1"/>
          </p:cNvSpPr>
          <p:nvPr>
            <p:ph sz="quarter" idx="10"/>
          </p:nvPr>
        </p:nvSpPr>
        <p:spPr/>
        <p:txBody>
          <a:bodyPr/>
          <a:lstStyle/>
          <a:p>
            <a:r>
              <a:rPr lang="en-US" dirty="0"/>
              <a:t>Independent, non-denominational evangelical parachurch social service organizations serving the homeless and addicted</a:t>
            </a:r>
          </a:p>
          <a:p>
            <a:pPr lvl="1"/>
            <a:r>
              <a:rPr lang="en-US" dirty="0"/>
              <a:t>First rescue mission in US started by Jerry McAuley in 1872</a:t>
            </a:r>
          </a:p>
          <a:p>
            <a:r>
              <a:rPr lang="en-US" dirty="0"/>
              <a:t>In the US: 300+ Evangelical Christian ministries that each year </a:t>
            </a:r>
          </a:p>
          <a:p>
            <a:pPr lvl="1"/>
            <a:r>
              <a:rPr lang="en-US" dirty="0"/>
              <a:t>serve nearly 42 million meals</a:t>
            </a:r>
          </a:p>
          <a:p>
            <a:pPr lvl="1"/>
            <a:r>
              <a:rPr lang="en-US" dirty="0"/>
              <a:t>provide more than 15 million nights of lodging, </a:t>
            </a:r>
          </a:p>
          <a:p>
            <a:pPr lvl="1"/>
            <a:r>
              <a:rPr lang="en-US" dirty="0"/>
              <a:t>bandage the emotional wounds of thousands of abuse victims, and graduate 18,000-plus individuals from addiction recovery programs</a:t>
            </a:r>
          </a:p>
          <a:p>
            <a:r>
              <a:rPr lang="en-US" dirty="0"/>
              <a:t>Association: </a:t>
            </a:r>
            <a:r>
              <a:rPr lang="en-US" dirty="0">
                <a:hlinkClick r:id="rId3"/>
              </a:rPr>
              <a:t>www.citygate.org</a:t>
            </a:r>
            <a:r>
              <a:rPr lang="en-US" dirty="0"/>
              <a:t> </a:t>
            </a:r>
          </a:p>
        </p:txBody>
      </p:sp>
    </p:spTree>
    <p:extLst>
      <p:ext uri="{BB962C8B-B14F-4D97-AF65-F5344CB8AC3E}">
        <p14:creationId xmlns:p14="http://schemas.microsoft.com/office/powerpoint/2010/main" val="249016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BC1F-F822-4CF1-9985-9BF3C1F448F0}"/>
              </a:ext>
            </a:extLst>
          </p:cNvPr>
          <p:cNvSpPr>
            <a:spLocks noGrp="1"/>
          </p:cNvSpPr>
          <p:nvPr>
            <p:ph type="title"/>
          </p:nvPr>
        </p:nvSpPr>
        <p:spPr/>
        <p:txBody>
          <a:bodyPr/>
          <a:lstStyle/>
          <a:p>
            <a:r>
              <a:rPr lang="en-US" dirty="0"/>
              <a:t>Salvation Army</a:t>
            </a:r>
          </a:p>
        </p:txBody>
      </p:sp>
      <p:sp>
        <p:nvSpPr>
          <p:cNvPr id="3" name="Content Placeholder 2">
            <a:extLst>
              <a:ext uri="{FF2B5EF4-FFF2-40B4-BE49-F238E27FC236}">
                <a16:creationId xmlns:a16="http://schemas.microsoft.com/office/drawing/2014/main" id="{DF428D1A-1140-4AD7-A572-FEBBD5BD008E}"/>
              </a:ext>
            </a:extLst>
          </p:cNvPr>
          <p:cNvSpPr>
            <a:spLocks noGrp="1"/>
          </p:cNvSpPr>
          <p:nvPr>
            <p:ph sz="quarter" idx="10"/>
          </p:nvPr>
        </p:nvSpPr>
        <p:spPr/>
        <p:txBody>
          <a:bodyPr/>
          <a:lstStyle/>
          <a:p>
            <a:r>
              <a:rPr lang="en-US" dirty="0"/>
              <a:t>Global evangelical social service organization started by William and Catherine Booth 1865</a:t>
            </a:r>
          </a:p>
          <a:p>
            <a:pPr lvl="1"/>
            <a:r>
              <a:rPr lang="en-US" dirty="0"/>
              <a:t>Both a church denomination and a social service organization</a:t>
            </a:r>
          </a:p>
          <a:p>
            <a:pPr lvl="1"/>
            <a:r>
              <a:rPr lang="en-US" b="1" dirty="0"/>
              <a:t>Centralized structure vs. independent rescue missions</a:t>
            </a:r>
          </a:p>
          <a:p>
            <a:r>
              <a:rPr lang="en-US" dirty="0"/>
              <a:t>Each year in USA</a:t>
            </a:r>
          </a:p>
          <a:p>
            <a:pPr lvl="1"/>
            <a:r>
              <a:rPr lang="en-US" dirty="0"/>
              <a:t>Serves more than 58.4 million meals </a:t>
            </a:r>
          </a:p>
          <a:p>
            <a:pPr lvl="1"/>
            <a:r>
              <a:rPr lang="en-US" dirty="0"/>
              <a:t>Provides 10.8 million nights of shelter</a:t>
            </a:r>
          </a:p>
          <a:p>
            <a:pPr lvl="1"/>
            <a:r>
              <a:rPr lang="en-US" dirty="0"/>
              <a:t>Assists more than 200,000 people annually in 142 rehabilitation facilities. </a:t>
            </a:r>
          </a:p>
          <a:p>
            <a:pPr lvl="1"/>
            <a:r>
              <a:rPr lang="en-US" dirty="0"/>
              <a:t>Helps more than 30 million Americans annually, with 3.5 million volunteers and 7,500 centers of operation including 1,232 thrift shops</a:t>
            </a:r>
          </a:p>
          <a:p>
            <a:r>
              <a:rPr lang="en-US" dirty="0"/>
              <a:t>Read more at: </a:t>
            </a:r>
            <a:r>
              <a:rPr lang="en-US" dirty="0">
                <a:hlinkClick r:id="rId3"/>
              </a:rPr>
              <a:t>https://salvationarmyannualreport.org</a:t>
            </a:r>
            <a:endParaRPr lang="en-US" dirty="0"/>
          </a:p>
          <a:p>
            <a:endParaRPr lang="en-US" dirty="0"/>
          </a:p>
        </p:txBody>
      </p:sp>
    </p:spTree>
    <p:extLst>
      <p:ext uri="{BB962C8B-B14F-4D97-AF65-F5344CB8AC3E}">
        <p14:creationId xmlns:p14="http://schemas.microsoft.com/office/powerpoint/2010/main" val="260260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73446-80D1-4D2B-A2C0-1A72FD5E0039}"/>
              </a:ext>
            </a:extLst>
          </p:cNvPr>
          <p:cNvSpPr>
            <a:spLocks noGrp="1"/>
          </p:cNvSpPr>
          <p:nvPr>
            <p:ph type="title"/>
          </p:nvPr>
        </p:nvSpPr>
        <p:spPr/>
        <p:txBody>
          <a:bodyPr/>
          <a:lstStyle/>
          <a:p>
            <a:r>
              <a:rPr lang="en-US" dirty="0"/>
              <a:t>Christian Global Humanitarian Aid Organizations</a:t>
            </a:r>
          </a:p>
        </p:txBody>
      </p:sp>
      <p:sp>
        <p:nvSpPr>
          <p:cNvPr id="3" name="Content Placeholder 2">
            <a:extLst>
              <a:ext uri="{FF2B5EF4-FFF2-40B4-BE49-F238E27FC236}">
                <a16:creationId xmlns:a16="http://schemas.microsoft.com/office/drawing/2014/main" id="{54D5029D-AADC-4CF6-9944-140D5EB7F015}"/>
              </a:ext>
            </a:extLst>
          </p:cNvPr>
          <p:cNvSpPr>
            <a:spLocks noGrp="1"/>
          </p:cNvSpPr>
          <p:nvPr>
            <p:ph sz="quarter" idx="10"/>
          </p:nvPr>
        </p:nvSpPr>
        <p:spPr/>
        <p:txBody>
          <a:bodyPr/>
          <a:lstStyle/>
          <a:p>
            <a:r>
              <a:rPr lang="en-US" dirty="0"/>
              <a:t>Mission</a:t>
            </a:r>
          </a:p>
          <a:p>
            <a:pPr lvl="1"/>
            <a:r>
              <a:rPr lang="en-US" dirty="0"/>
              <a:t>Focus primarily on disaster relief &amp; extreme poverty</a:t>
            </a:r>
          </a:p>
          <a:p>
            <a:r>
              <a:rPr lang="en-US" dirty="0"/>
              <a:t>Examples</a:t>
            </a:r>
          </a:p>
          <a:p>
            <a:pPr lvl="1"/>
            <a:r>
              <a:rPr lang="en-US" dirty="0"/>
              <a:t>World Vision, Compassion International, Samaritans Purse</a:t>
            </a:r>
          </a:p>
          <a:p>
            <a:r>
              <a:rPr lang="en-US" dirty="0"/>
              <a:t>Impact</a:t>
            </a:r>
          </a:p>
          <a:p>
            <a:pPr lvl="1"/>
            <a:r>
              <a:rPr lang="en-US" dirty="0"/>
              <a:t>Faith-based NGO’s represent 60% of U.S.-based foreign aid organizations</a:t>
            </a:r>
          </a:p>
          <a:p>
            <a:pPr lvl="1"/>
            <a:r>
              <a:rPr lang="en-US" dirty="0"/>
              <a:t>Majority of faith-based NGOs are Christian</a:t>
            </a:r>
          </a:p>
          <a:p>
            <a:pPr lvl="1"/>
            <a:r>
              <a:rPr lang="en-US" dirty="0"/>
              <a:t>World Vision is the largest U.S.-based international relief and development organization, with more global employees than USAID, CARE and Save the Children combined</a:t>
            </a:r>
          </a:p>
        </p:txBody>
      </p:sp>
      <p:sp>
        <p:nvSpPr>
          <p:cNvPr id="6" name="TextBox 5">
            <a:extLst>
              <a:ext uri="{FF2B5EF4-FFF2-40B4-BE49-F238E27FC236}">
                <a16:creationId xmlns:a16="http://schemas.microsoft.com/office/drawing/2014/main" id="{741B01D0-3E0C-48ED-AF67-CD85F95B2D60}"/>
              </a:ext>
            </a:extLst>
          </p:cNvPr>
          <p:cNvSpPr txBox="1"/>
          <p:nvPr/>
        </p:nvSpPr>
        <p:spPr>
          <a:xfrm>
            <a:off x="153988" y="6634879"/>
            <a:ext cx="5137945" cy="215444"/>
          </a:xfrm>
          <a:prstGeom prst="rect">
            <a:avLst/>
          </a:prstGeom>
          <a:noFill/>
        </p:spPr>
        <p:txBody>
          <a:bodyPr wrap="none" rtlCol="0">
            <a:spAutoFit/>
          </a:bodyPr>
          <a:lstStyle/>
          <a:p>
            <a:r>
              <a:rPr lang="en-US" sz="800" dirty="0"/>
              <a:t>Source: </a:t>
            </a:r>
            <a:r>
              <a:rPr lang="en-US" sz="800" dirty="0">
                <a:hlinkClick r:id="rId2"/>
              </a:rPr>
              <a:t>https://archive.gordonconwell.edu/ockenga/research/documents/USMissionsSurvey_FINALReport.pdf</a:t>
            </a:r>
            <a:endParaRPr lang="en-US" sz="800" dirty="0"/>
          </a:p>
        </p:txBody>
      </p:sp>
    </p:spTree>
    <p:extLst>
      <p:ext uri="{BB962C8B-B14F-4D97-AF65-F5344CB8AC3E}">
        <p14:creationId xmlns:p14="http://schemas.microsoft.com/office/powerpoint/2010/main" val="224471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562D6-F920-4F3D-8234-1F36FC4BDCCF}"/>
              </a:ext>
            </a:extLst>
          </p:cNvPr>
          <p:cNvSpPr>
            <a:spLocks noGrp="1"/>
          </p:cNvSpPr>
          <p:nvPr>
            <p:ph type="title"/>
          </p:nvPr>
        </p:nvSpPr>
        <p:spPr>
          <a:xfrm>
            <a:off x="382137" y="100086"/>
            <a:ext cx="11334466" cy="680670"/>
          </a:xfrm>
        </p:spPr>
        <p:txBody>
          <a:bodyPr>
            <a:noAutofit/>
          </a:bodyPr>
          <a:lstStyle/>
          <a:p>
            <a:r>
              <a:rPr lang="en-US" sz="3500" dirty="0"/>
              <a:t>Limitations of Academic Learning in Community Development</a:t>
            </a:r>
          </a:p>
        </p:txBody>
      </p:sp>
      <p:sp>
        <p:nvSpPr>
          <p:cNvPr id="3" name="Content Placeholder 2">
            <a:extLst>
              <a:ext uri="{FF2B5EF4-FFF2-40B4-BE49-F238E27FC236}">
                <a16:creationId xmlns:a16="http://schemas.microsoft.com/office/drawing/2014/main" id="{8B46BFF0-7281-47F8-9B4B-8F7B88744DF6}"/>
              </a:ext>
            </a:extLst>
          </p:cNvPr>
          <p:cNvSpPr>
            <a:spLocks noGrp="1"/>
          </p:cNvSpPr>
          <p:nvPr>
            <p:ph idx="4294967295"/>
          </p:nvPr>
        </p:nvSpPr>
        <p:spPr>
          <a:xfrm>
            <a:off x="990600" y="1143000"/>
            <a:ext cx="11201400" cy="5181600"/>
          </a:xfrm>
        </p:spPr>
        <p:txBody>
          <a:bodyPr anchor="t"/>
          <a:lstStyle/>
          <a:p>
            <a:r>
              <a:rPr lang="en-US" dirty="0"/>
              <a:t>Head Learning</a:t>
            </a:r>
          </a:p>
          <a:p>
            <a:pPr lvl="1"/>
            <a:r>
              <a:rPr lang="en-US" dirty="0"/>
              <a:t>Western culture and academia has a strong bias toward cognitive learning</a:t>
            </a:r>
          </a:p>
          <a:p>
            <a:pPr lvl="1"/>
            <a:r>
              <a:rPr lang="en-US" dirty="0"/>
              <a:t>Mainly what you can get from courses and books</a:t>
            </a:r>
          </a:p>
          <a:p>
            <a:r>
              <a:rPr lang="en-US" dirty="0"/>
              <a:t>Heart Learning</a:t>
            </a:r>
          </a:p>
          <a:p>
            <a:pPr lvl="1"/>
            <a:r>
              <a:rPr lang="en-US" dirty="0"/>
              <a:t>Relocation: assists with ethnic identity development through long-term experience as a cultural minority (immersion), experiencing and healing from long-term suffering as someone experiencing oppression, deep cross-cultural friendships &amp; relationships </a:t>
            </a:r>
            <a:br>
              <a:rPr lang="en-US" dirty="0"/>
            </a:br>
            <a:endParaRPr lang="en-US" dirty="0"/>
          </a:p>
          <a:p>
            <a:r>
              <a:rPr lang="en-US" dirty="0"/>
              <a:t>Hand Learning (doing)</a:t>
            </a:r>
          </a:p>
          <a:p>
            <a:pPr lvl="1"/>
            <a:r>
              <a:rPr lang="en-US" dirty="0"/>
              <a:t>Experience in diverse &amp; under-resourced organizations</a:t>
            </a:r>
          </a:p>
          <a:p>
            <a:pPr lvl="1"/>
            <a:r>
              <a:rPr lang="en-US" dirty="0"/>
              <a:t>Cross-cultural fluency from long-term experience in cross-cultural settings</a:t>
            </a:r>
          </a:p>
        </p:txBody>
      </p:sp>
      <p:pic>
        <p:nvPicPr>
          <p:cNvPr id="4" name="Picture 2" descr="Image result for affective cognitive psychomotor">
            <a:extLst>
              <a:ext uri="{FF2B5EF4-FFF2-40B4-BE49-F238E27FC236}">
                <a16:creationId xmlns:a16="http://schemas.microsoft.com/office/drawing/2014/main" id="{A30B1FC4-B9D0-477C-A127-10504855D4F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127" t="24011" r="39705" b="20768"/>
          <a:stretch/>
        </p:blipFill>
        <p:spPr bwMode="auto">
          <a:xfrm>
            <a:off x="461100" y="2445457"/>
            <a:ext cx="772885" cy="7728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affective cognitive psychomotor">
            <a:extLst>
              <a:ext uri="{FF2B5EF4-FFF2-40B4-BE49-F238E27FC236}">
                <a16:creationId xmlns:a16="http://schemas.microsoft.com/office/drawing/2014/main" id="{BCA0060A-13EF-45E2-B51C-9E4F8EBC65E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941" t="24011" r="13244" b="20768"/>
          <a:stretch/>
        </p:blipFill>
        <p:spPr bwMode="auto">
          <a:xfrm>
            <a:off x="447930" y="4560301"/>
            <a:ext cx="771270" cy="6855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affective cognitive psychomotor">
            <a:extLst>
              <a:ext uri="{FF2B5EF4-FFF2-40B4-BE49-F238E27FC236}">
                <a16:creationId xmlns:a16="http://schemas.microsoft.com/office/drawing/2014/main" id="{6AFCD2BA-F4AC-4AE0-8CDA-A8CD8163896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312" t="24011" r="66165" b="20768"/>
          <a:stretch/>
        </p:blipFill>
        <p:spPr bwMode="auto">
          <a:xfrm>
            <a:off x="495300" y="1295400"/>
            <a:ext cx="723900" cy="82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97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44551-82A9-45ED-A9EA-6E873833C87B}"/>
              </a:ext>
            </a:extLst>
          </p:cNvPr>
          <p:cNvSpPr>
            <a:spLocks noGrp="1"/>
          </p:cNvSpPr>
          <p:nvPr>
            <p:ph type="title"/>
          </p:nvPr>
        </p:nvSpPr>
        <p:spPr/>
        <p:txBody>
          <a:bodyPr/>
          <a:lstStyle/>
          <a:p>
            <a:r>
              <a:rPr lang="en-US" dirty="0"/>
              <a:t>Strengths of Class-Centered Traditions</a:t>
            </a:r>
          </a:p>
        </p:txBody>
      </p:sp>
      <p:sp>
        <p:nvSpPr>
          <p:cNvPr id="3" name="Content Placeholder 2">
            <a:extLst>
              <a:ext uri="{FF2B5EF4-FFF2-40B4-BE49-F238E27FC236}">
                <a16:creationId xmlns:a16="http://schemas.microsoft.com/office/drawing/2014/main" id="{F4D0D4DE-F618-4DD3-860D-014DA2AB195E}"/>
              </a:ext>
            </a:extLst>
          </p:cNvPr>
          <p:cNvSpPr>
            <a:spLocks noGrp="1"/>
          </p:cNvSpPr>
          <p:nvPr>
            <p:ph sz="quarter" idx="10"/>
          </p:nvPr>
        </p:nvSpPr>
        <p:spPr/>
        <p:txBody>
          <a:bodyPr/>
          <a:lstStyle/>
          <a:p>
            <a:r>
              <a:rPr lang="en-US" dirty="0"/>
              <a:t>Can serve the poorest the best</a:t>
            </a:r>
          </a:p>
          <a:p>
            <a:r>
              <a:rPr lang="en-US" dirty="0"/>
              <a:t>Most effective at meeting both spiritual needs and immediate physical needs of the poor</a:t>
            </a:r>
          </a:p>
          <a:p>
            <a:r>
              <a:rPr lang="en-US" dirty="0"/>
              <a:t>Charity helps transfer resources to those who need it the most</a:t>
            </a:r>
          </a:p>
          <a:p>
            <a:r>
              <a:rPr lang="en-US" dirty="0"/>
              <a:t>Effective in addiction recovery and rehabilitation</a:t>
            </a:r>
          </a:p>
          <a:p>
            <a:r>
              <a:rPr lang="en-US" dirty="0"/>
              <a:t>Often create strong community of multiracial staff and clients from working class and the poor</a:t>
            </a:r>
          </a:p>
          <a:p>
            <a:r>
              <a:rPr lang="en-US" dirty="0"/>
              <a:t>Rich history and deep ties in churches and social capital of many cities</a:t>
            </a:r>
          </a:p>
          <a:p>
            <a:r>
              <a:rPr lang="en-US" dirty="0"/>
              <a:t>Outstanding at fundraising to individuals</a:t>
            </a:r>
          </a:p>
          <a:p>
            <a:r>
              <a:rPr lang="en-US" dirty="0"/>
              <a:t>Often have very strong administrative and bureaucratic systems</a:t>
            </a:r>
          </a:p>
          <a:p>
            <a:r>
              <a:rPr lang="en-US" dirty="0"/>
              <a:t>“Love people into God’s Kingdom”</a:t>
            </a:r>
          </a:p>
        </p:txBody>
      </p:sp>
    </p:spTree>
    <p:extLst>
      <p:ext uri="{BB962C8B-B14F-4D97-AF65-F5344CB8AC3E}">
        <p14:creationId xmlns:p14="http://schemas.microsoft.com/office/powerpoint/2010/main" val="15648239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3550972" cy="584775"/>
          </a:xfrm>
          <a:prstGeom prst="rect">
            <a:avLst/>
          </a:prstGeom>
          <a:noFill/>
        </p:spPr>
        <p:txBody>
          <a:bodyPr wrap="none" rtlCol="0">
            <a:spAutoFit/>
          </a:bodyPr>
          <a:lstStyle/>
          <a:p>
            <a:r>
              <a:rPr lang="en-US" sz="1600" b="1" dirty="0"/>
              <a:t>Q1 Personal: </a:t>
            </a:r>
            <a:r>
              <a:rPr lang="en-US" sz="1600" b="1"/>
              <a:t>Nurture (Humanities)</a:t>
            </a:r>
            <a:endParaRPr lang="en-US" sz="1600" b="1" dirty="0"/>
          </a:p>
          <a:p>
            <a:r>
              <a:rPr lang="en-US" sz="1600"/>
              <a:t>(Relational)</a:t>
            </a:r>
            <a:endParaRPr lang="en-US" sz="1600" dirty="0"/>
          </a:p>
        </p:txBody>
      </p:sp>
      <p:sp>
        <p:nvSpPr>
          <p:cNvPr id="3" name="TextBox 2"/>
          <p:cNvSpPr txBox="1"/>
          <p:nvPr/>
        </p:nvSpPr>
        <p:spPr>
          <a:xfrm>
            <a:off x="5753007" y="414435"/>
            <a:ext cx="4560031" cy="584775"/>
          </a:xfrm>
          <a:prstGeom prst="rect">
            <a:avLst/>
          </a:prstGeom>
          <a:noFill/>
        </p:spPr>
        <p:txBody>
          <a:bodyPr wrap="none" rtlCol="0">
            <a:spAutoFit/>
          </a:bodyPr>
          <a:lstStyle/>
          <a:p>
            <a:r>
              <a:rPr lang="en-US" sz="1600" b="1" dirty="0"/>
              <a:t>Q2: Physical: Nature (Science &amp; Technology)</a:t>
            </a:r>
          </a:p>
          <a:p>
            <a:r>
              <a:rPr lang="en-US" sz="1600" dirty="0"/>
              <a:t>(physical needs)</a:t>
            </a:r>
          </a:p>
        </p:txBody>
      </p:sp>
      <p:sp>
        <p:nvSpPr>
          <p:cNvPr id="4" name="TextBox 3"/>
          <p:cNvSpPr txBox="1"/>
          <p:nvPr/>
        </p:nvSpPr>
        <p:spPr>
          <a:xfrm>
            <a:off x="478271" y="3627257"/>
            <a:ext cx="1770613" cy="338554"/>
          </a:xfrm>
          <a:prstGeom prst="rect">
            <a:avLst/>
          </a:prstGeom>
          <a:noFill/>
        </p:spPr>
        <p:txBody>
          <a:bodyPr wrap="none" rtlCol="0">
            <a:spAutoFit/>
          </a:bodyPr>
          <a:lstStyle/>
          <a:p>
            <a:r>
              <a:rPr lang="en-US" sz="1600" b="1" dirty="0"/>
              <a:t>Q3: Cultural </a:t>
            </a:r>
            <a:r>
              <a:rPr lang="en-US" sz="1600" dirty="0"/>
              <a:t>(we)</a:t>
            </a:r>
          </a:p>
        </p:txBody>
      </p:sp>
      <p:sp>
        <p:nvSpPr>
          <p:cNvPr id="5" name="TextBox 4"/>
          <p:cNvSpPr txBox="1"/>
          <p:nvPr/>
        </p:nvSpPr>
        <p:spPr>
          <a:xfrm>
            <a:off x="5829206" y="3605989"/>
            <a:ext cx="3865289" cy="338554"/>
          </a:xfrm>
          <a:prstGeom prst="rect">
            <a:avLst/>
          </a:prstGeom>
          <a:noFill/>
        </p:spPr>
        <p:txBody>
          <a:bodyPr wrap="none" rtlCol="0">
            <a:spAutoFit/>
          </a:bodyPr>
          <a:lstStyle/>
          <a:p>
            <a:r>
              <a:rPr lang="en-US" sz="1600" b="1" dirty="0"/>
              <a:t>Q4: Societal (Social Sciences) </a:t>
            </a:r>
            <a:r>
              <a:rPr lang="en-US" sz="1600" dirty="0"/>
              <a:t>(Systems)</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1" name="TextBox 20"/>
          <p:cNvSpPr txBox="1"/>
          <p:nvPr/>
        </p:nvSpPr>
        <p:spPr>
          <a:xfrm>
            <a:off x="406783" y="3933558"/>
            <a:ext cx="5317931" cy="2585323"/>
          </a:xfrm>
          <a:prstGeom prst="rect">
            <a:avLst/>
          </a:prstGeom>
          <a:noFill/>
        </p:spPr>
        <p:txBody>
          <a:bodyPr wrap="none" rtlCol="0">
            <a:spAutoFit/>
          </a:bodyPr>
          <a:lstStyle/>
          <a:p>
            <a:r>
              <a:rPr lang="en-US" altLang="en-US" dirty="0">
                <a:solidFill>
                  <a:schemeClr val="bg1">
                    <a:lumMod val="65000"/>
                  </a:schemeClr>
                </a:solidFill>
              </a:rPr>
              <a:t>Micro (healthy organizational cultures)</a:t>
            </a:r>
          </a:p>
          <a:p>
            <a:pPr marL="285750" indent="-285750">
              <a:buFont typeface="Arial" panose="020B0604020202020204" pitchFamily="34" charset="0"/>
              <a:buChar char="•"/>
            </a:pPr>
            <a:r>
              <a:rPr lang="en-US" altLang="en-US" dirty="0">
                <a:solidFill>
                  <a:schemeClr val="bg1">
                    <a:lumMod val="65000"/>
                  </a:schemeClr>
                </a:solidFill>
              </a:rPr>
              <a:t>Community to support positive cultural </a:t>
            </a:r>
            <a:br>
              <a:rPr lang="en-US" altLang="en-US" dirty="0">
                <a:solidFill>
                  <a:schemeClr val="bg1">
                    <a:lumMod val="65000"/>
                  </a:schemeClr>
                </a:solidFill>
              </a:rPr>
            </a:br>
            <a:r>
              <a:rPr lang="en-US" altLang="en-US" dirty="0">
                <a:solidFill>
                  <a:schemeClr val="bg1">
                    <a:lumMod val="65000"/>
                  </a:schemeClr>
                </a:solidFill>
              </a:rPr>
              <a:t>identity development (Relocation)</a:t>
            </a:r>
          </a:p>
          <a:p>
            <a:pPr marL="285750" indent="-285750">
              <a:buFont typeface="Arial" panose="020B0604020202020204" pitchFamily="34" charset="0"/>
              <a:buChar char="•"/>
            </a:pPr>
            <a:r>
              <a:rPr lang="en-US" dirty="0">
                <a:solidFill>
                  <a:schemeClr val="bg1">
                    <a:lumMod val="65000"/>
                  </a:schemeClr>
                </a:solidFill>
              </a:rPr>
              <a:t>Leadership development of cultural minorities</a:t>
            </a:r>
          </a:p>
          <a:p>
            <a:pPr marL="285750" indent="-285750">
              <a:buFont typeface="Arial" panose="020B0604020202020204" pitchFamily="34" charset="0"/>
              <a:buChar char="•"/>
            </a:pPr>
            <a:r>
              <a:rPr lang="en-US" dirty="0">
                <a:solidFill>
                  <a:schemeClr val="bg1">
                    <a:lumMod val="65000"/>
                  </a:schemeClr>
                </a:solidFill>
              </a:rPr>
              <a:t>Develop affinity groups &amp; mentoring programs </a:t>
            </a:r>
            <a:br>
              <a:rPr lang="en-US" dirty="0">
                <a:solidFill>
                  <a:schemeClr val="bg1">
                    <a:lumMod val="65000"/>
                  </a:schemeClr>
                </a:solidFill>
              </a:rPr>
            </a:br>
            <a:r>
              <a:rPr lang="en-US" dirty="0">
                <a:solidFill>
                  <a:schemeClr val="bg1">
                    <a:lumMod val="65000"/>
                  </a:schemeClr>
                </a:solidFill>
              </a:rPr>
              <a:t>for minorities in organizations</a:t>
            </a:r>
          </a:p>
          <a:p>
            <a:r>
              <a:rPr lang="en-US" dirty="0">
                <a:solidFill>
                  <a:schemeClr val="bg1">
                    <a:lumMod val="65000"/>
                  </a:schemeClr>
                </a:solidFill>
              </a:rPr>
              <a:t>Macro (reconciliation between people groups)</a:t>
            </a:r>
          </a:p>
          <a:p>
            <a:pPr marL="285750" indent="-285750">
              <a:buFont typeface="Arial" panose="020B0604020202020204" pitchFamily="34" charset="0"/>
              <a:buChar char="•"/>
            </a:pPr>
            <a:r>
              <a:rPr lang="en-US" dirty="0">
                <a:solidFill>
                  <a:schemeClr val="bg1">
                    <a:lumMod val="65000"/>
                  </a:schemeClr>
                </a:solidFill>
              </a:rPr>
              <a:t>Removal of bias and stereotypes in media</a:t>
            </a:r>
          </a:p>
          <a:p>
            <a:pPr marL="285750" indent="-285750">
              <a:buFont typeface="Arial" panose="020B0604020202020204" pitchFamily="34" charset="0"/>
              <a:buChar char="•"/>
            </a:pPr>
            <a:r>
              <a:rPr lang="en-US" dirty="0">
                <a:solidFill>
                  <a:schemeClr val="bg1">
                    <a:lumMod val="65000"/>
                  </a:schemeClr>
                </a:solidFill>
              </a:rPr>
              <a:t>Addressing cultural oppression &amp; assimilation</a:t>
            </a:r>
          </a:p>
        </p:txBody>
      </p:sp>
      <p:sp>
        <p:nvSpPr>
          <p:cNvPr id="22" name="TextBox 21"/>
          <p:cNvSpPr txBox="1"/>
          <p:nvPr/>
        </p:nvSpPr>
        <p:spPr>
          <a:xfrm>
            <a:off x="5772057" y="3965811"/>
            <a:ext cx="6026556" cy="2400657"/>
          </a:xfrm>
          <a:prstGeom prst="rect">
            <a:avLst/>
          </a:prstGeom>
          <a:noFill/>
        </p:spPr>
        <p:txBody>
          <a:bodyPr wrap="square" rtlCol="0">
            <a:spAutoFit/>
          </a:bodyPr>
          <a:lstStyle/>
          <a:p>
            <a:pPr>
              <a:lnSpc>
                <a:spcPts val="2000"/>
              </a:lnSpc>
            </a:pPr>
            <a:r>
              <a:rPr lang="en-US" dirty="0">
                <a:solidFill>
                  <a:schemeClr val="bg1">
                    <a:lumMod val="65000"/>
                  </a:schemeClr>
                </a:solidFill>
              </a:rPr>
              <a:t>Micro (development)</a:t>
            </a:r>
          </a:p>
          <a:p>
            <a:pPr marL="285750" indent="-285750">
              <a:lnSpc>
                <a:spcPts val="2000"/>
              </a:lnSpc>
              <a:buFont typeface="Arial" panose="020B0604020202020204" pitchFamily="34" charset="0"/>
              <a:buChar char="•"/>
            </a:pPr>
            <a:r>
              <a:rPr lang="en-US" dirty="0">
                <a:solidFill>
                  <a:schemeClr val="bg1">
                    <a:lumMod val="65000"/>
                  </a:schemeClr>
                </a:solidFill>
              </a:rPr>
              <a:t>Nonprofit community development organizations</a:t>
            </a:r>
          </a:p>
          <a:p>
            <a:pPr marL="285750" indent="-285750">
              <a:lnSpc>
                <a:spcPts val="2000"/>
              </a:lnSpc>
              <a:buFont typeface="Arial" panose="020B0604020202020204" pitchFamily="34" charset="0"/>
              <a:buChar char="•"/>
            </a:pPr>
            <a:r>
              <a:rPr lang="en-US" dirty="0">
                <a:solidFill>
                  <a:schemeClr val="bg1">
                    <a:lumMod val="65000"/>
                  </a:schemeClr>
                </a:solidFill>
              </a:rPr>
              <a:t>Micro-economic development</a:t>
            </a:r>
          </a:p>
          <a:p>
            <a:pPr marL="285750" indent="-285750">
              <a:lnSpc>
                <a:spcPts val="2000"/>
              </a:lnSpc>
              <a:buFont typeface="Arial" panose="020B0604020202020204" pitchFamily="34" charset="0"/>
              <a:buChar char="•"/>
            </a:pPr>
            <a:r>
              <a:rPr lang="en-US" dirty="0">
                <a:solidFill>
                  <a:schemeClr val="bg1">
                    <a:lumMod val="65000"/>
                  </a:schemeClr>
                </a:solidFill>
              </a:rPr>
              <a:t>Remove structural barriers for </a:t>
            </a:r>
            <a:r>
              <a:rPr lang="en-US" dirty="0" err="1">
                <a:solidFill>
                  <a:schemeClr val="bg1">
                    <a:lumMod val="65000"/>
                  </a:schemeClr>
                </a:solidFill>
              </a:rPr>
              <a:t>PoC</a:t>
            </a:r>
            <a:r>
              <a:rPr lang="en-US" dirty="0">
                <a:solidFill>
                  <a:schemeClr val="bg1">
                    <a:lumMod val="65000"/>
                  </a:schemeClr>
                </a:solidFill>
              </a:rPr>
              <a:t> in leadership</a:t>
            </a:r>
          </a:p>
          <a:p>
            <a:pPr>
              <a:lnSpc>
                <a:spcPts val="2000"/>
              </a:lnSpc>
            </a:pPr>
            <a:r>
              <a:rPr lang="en-US" dirty="0">
                <a:solidFill>
                  <a:schemeClr val="bg1">
                    <a:lumMod val="65000"/>
                  </a:schemeClr>
                </a:solidFill>
              </a:rPr>
              <a:t>Macro (advocacy &amp; structural change)</a:t>
            </a:r>
          </a:p>
          <a:p>
            <a:pPr marL="285750" indent="-285750">
              <a:lnSpc>
                <a:spcPts val="2000"/>
              </a:lnSpc>
              <a:buFont typeface="Arial" panose="020B0604020202020204" pitchFamily="34" charset="0"/>
              <a:buChar char="•"/>
            </a:pPr>
            <a:r>
              <a:rPr lang="en-US" dirty="0">
                <a:solidFill>
                  <a:schemeClr val="bg1">
                    <a:lumMod val="65000"/>
                  </a:schemeClr>
                </a:solidFill>
              </a:rPr>
              <a:t>Just laws &amp; policies</a:t>
            </a:r>
          </a:p>
          <a:p>
            <a:pPr marL="285750" indent="-285750">
              <a:lnSpc>
                <a:spcPts val="2000"/>
              </a:lnSpc>
              <a:buFont typeface="Arial" panose="020B0604020202020204" pitchFamily="34" charset="0"/>
              <a:buChar char="•"/>
            </a:pPr>
            <a:r>
              <a:rPr lang="en-US" dirty="0">
                <a:solidFill>
                  <a:schemeClr val="bg1">
                    <a:lumMod val="65000"/>
                  </a:schemeClr>
                </a:solidFill>
              </a:rPr>
              <a:t>Healthy social structures</a:t>
            </a:r>
          </a:p>
          <a:p>
            <a:pPr marL="285750" indent="-285750">
              <a:lnSpc>
                <a:spcPts val="2000"/>
              </a:lnSpc>
              <a:buFont typeface="Arial" panose="020B0604020202020204" pitchFamily="34" charset="0"/>
              <a:buChar char="•"/>
            </a:pPr>
            <a:r>
              <a:rPr lang="en-US" dirty="0">
                <a:solidFill>
                  <a:schemeClr val="bg1">
                    <a:lumMod val="65000"/>
                  </a:schemeClr>
                </a:solidFill>
              </a:rPr>
              <a:t>Just teaching of history (Black history, etc.)</a:t>
            </a:r>
          </a:p>
          <a:p>
            <a:pPr marL="285750" indent="-285750">
              <a:lnSpc>
                <a:spcPts val="2000"/>
              </a:lnSpc>
              <a:buFont typeface="Arial" panose="020B0604020202020204" pitchFamily="34" charset="0"/>
              <a:buChar char="•"/>
            </a:pPr>
            <a:r>
              <a:rPr lang="en-US" dirty="0">
                <a:solidFill>
                  <a:schemeClr val="bg1">
                    <a:lumMod val="65000"/>
                  </a:schemeClr>
                </a:solidFill>
              </a:rPr>
              <a:t>Macro-economic development</a:t>
            </a:r>
          </a:p>
        </p:txBody>
      </p:sp>
      <p:sp>
        <p:nvSpPr>
          <p:cNvPr id="23" name="TextBox 22"/>
          <p:cNvSpPr txBox="1"/>
          <p:nvPr/>
        </p:nvSpPr>
        <p:spPr>
          <a:xfrm>
            <a:off x="380999" y="1039474"/>
            <a:ext cx="5325240" cy="2031325"/>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bg1">
                    <a:lumMod val="65000"/>
                  </a:schemeClr>
                </a:solidFill>
              </a:rPr>
              <a:t>Vertical reconciliation with God</a:t>
            </a:r>
          </a:p>
          <a:p>
            <a:pPr marL="285750" indent="-285750">
              <a:buFont typeface="Arial" panose="020B0604020202020204" pitchFamily="34" charset="0"/>
              <a:buChar char="•"/>
            </a:pPr>
            <a:r>
              <a:rPr lang="en-US" dirty="0">
                <a:solidFill>
                  <a:schemeClr val="bg1">
                    <a:lumMod val="65000"/>
                  </a:schemeClr>
                </a:solidFill>
              </a:rPr>
              <a:t>Horizontal reconciliation between individuals</a:t>
            </a:r>
          </a:p>
          <a:p>
            <a:pPr marL="285750" indent="-285750">
              <a:buFont typeface="Arial" panose="020B0604020202020204" pitchFamily="34" charset="0"/>
              <a:buChar char="•"/>
            </a:pPr>
            <a:r>
              <a:rPr lang="en-US" dirty="0">
                <a:solidFill>
                  <a:schemeClr val="bg1">
                    <a:lumMod val="65000"/>
                  </a:schemeClr>
                </a:solidFill>
              </a:rPr>
              <a:t>Healing racial trauma</a:t>
            </a:r>
          </a:p>
          <a:p>
            <a:pPr marL="285750" indent="-285750">
              <a:buFont typeface="Arial" panose="020B0604020202020204" pitchFamily="34" charset="0"/>
              <a:buChar char="•"/>
            </a:pPr>
            <a:r>
              <a:rPr lang="en-US" dirty="0">
                <a:solidFill>
                  <a:schemeClr val="bg1">
                    <a:lumMod val="65000"/>
                  </a:schemeClr>
                </a:solidFill>
              </a:rPr>
              <a:t>Addressing bigotry and prejudice</a:t>
            </a:r>
          </a:p>
          <a:p>
            <a:pPr marL="285750" indent="-285750">
              <a:buFont typeface="Arial" panose="020B0604020202020204" pitchFamily="34" charset="0"/>
              <a:buChar char="•"/>
            </a:pPr>
            <a:r>
              <a:rPr lang="en-US" altLang="en-US" dirty="0">
                <a:solidFill>
                  <a:schemeClr val="bg1">
                    <a:lumMod val="65000"/>
                  </a:schemeClr>
                </a:solidFill>
              </a:rPr>
              <a:t>Deep relationships across race &amp; class</a:t>
            </a:r>
          </a:p>
          <a:p>
            <a:pPr marL="285750" indent="-285750">
              <a:buFont typeface="Arial" panose="020B0604020202020204" pitchFamily="34" charset="0"/>
              <a:buChar char="•"/>
            </a:pPr>
            <a:r>
              <a:rPr lang="en-US" altLang="en-US" dirty="0">
                <a:solidFill>
                  <a:schemeClr val="bg1">
                    <a:lumMod val="65000"/>
                  </a:schemeClr>
                </a:solidFill>
              </a:rPr>
              <a:t>Long-term cross-cultural immersion (relocation)</a:t>
            </a:r>
          </a:p>
          <a:p>
            <a:pPr marL="285750" indent="-285750">
              <a:buFont typeface="Arial" panose="020B0604020202020204" pitchFamily="34" charset="0"/>
              <a:buChar char="•"/>
            </a:pPr>
            <a:r>
              <a:rPr lang="en-US" altLang="en-US" dirty="0">
                <a:solidFill>
                  <a:schemeClr val="bg1">
                    <a:lumMod val="65000"/>
                  </a:schemeClr>
                </a:solidFill>
              </a:rPr>
              <a:t>Being supervised where you are the “minority”</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Systems Perspective on Charity and Justice/Advocacy</a:t>
            </a:r>
          </a:p>
        </p:txBody>
      </p:sp>
      <p:sp>
        <p:nvSpPr>
          <p:cNvPr id="17" name="TextBox 16">
            <a:extLst>
              <a:ext uri="{FF2B5EF4-FFF2-40B4-BE49-F238E27FC236}">
                <a16:creationId xmlns:a16="http://schemas.microsoft.com/office/drawing/2014/main" id="{EE31573E-B22B-45F3-89D5-8D59571BDB20}"/>
              </a:ext>
            </a:extLst>
          </p:cNvPr>
          <p:cNvSpPr txBox="1"/>
          <p:nvPr/>
        </p:nvSpPr>
        <p:spPr>
          <a:xfrm>
            <a:off x="5847982" y="1006279"/>
            <a:ext cx="5419497" cy="646331"/>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bg1">
                    <a:lumMod val="65000"/>
                  </a:schemeClr>
                </a:solidFill>
              </a:rPr>
              <a:t>Addressing impact of injustice on physical health</a:t>
            </a:r>
          </a:p>
          <a:p>
            <a:pPr marL="285750" indent="-285750">
              <a:buFont typeface="Arial" panose="020B0604020202020204" pitchFamily="34" charset="0"/>
              <a:buChar char="•"/>
            </a:pPr>
            <a:r>
              <a:rPr lang="en-US" dirty="0">
                <a:solidFill>
                  <a:schemeClr val="bg1">
                    <a:lumMod val="65000"/>
                  </a:schemeClr>
                </a:solidFill>
              </a:rPr>
              <a:t>Meeting physical needs (relief)</a:t>
            </a:r>
          </a:p>
        </p:txBody>
      </p:sp>
      <p:sp>
        <p:nvSpPr>
          <p:cNvPr id="6" name="TextBox 5">
            <a:extLst>
              <a:ext uri="{FF2B5EF4-FFF2-40B4-BE49-F238E27FC236}">
                <a16:creationId xmlns:a16="http://schemas.microsoft.com/office/drawing/2014/main" id="{8839CA14-1A12-4A21-AE61-CA97F15651A3}"/>
              </a:ext>
            </a:extLst>
          </p:cNvPr>
          <p:cNvSpPr txBox="1"/>
          <p:nvPr/>
        </p:nvSpPr>
        <p:spPr>
          <a:xfrm>
            <a:off x="4563949" y="1643225"/>
            <a:ext cx="2749984" cy="830997"/>
          </a:xfrm>
          <a:prstGeom prst="rect">
            <a:avLst/>
          </a:prstGeom>
          <a:noFill/>
        </p:spPr>
        <p:txBody>
          <a:bodyPr wrap="none" rtlCol="0">
            <a:spAutoFit/>
          </a:bodyPr>
          <a:lstStyle/>
          <a:p>
            <a:r>
              <a:rPr lang="en-US" sz="2400" b="1" dirty="0">
                <a:solidFill>
                  <a:srgbClr val="FF0000"/>
                </a:solidFill>
              </a:rPr>
              <a:t>Typical Focus of</a:t>
            </a:r>
          </a:p>
          <a:p>
            <a:r>
              <a:rPr lang="en-US" sz="2400" b="1" dirty="0">
                <a:solidFill>
                  <a:srgbClr val="FF0000"/>
                </a:solidFill>
              </a:rPr>
              <a:t>Charity Traditions</a:t>
            </a:r>
          </a:p>
        </p:txBody>
      </p:sp>
      <p:sp>
        <p:nvSpPr>
          <p:cNvPr id="8" name="TextBox 7">
            <a:extLst>
              <a:ext uri="{FF2B5EF4-FFF2-40B4-BE49-F238E27FC236}">
                <a16:creationId xmlns:a16="http://schemas.microsoft.com/office/drawing/2014/main" id="{DA00C575-9656-4F1A-8249-8182BB3D3084}"/>
              </a:ext>
            </a:extLst>
          </p:cNvPr>
          <p:cNvSpPr txBox="1"/>
          <p:nvPr/>
        </p:nvSpPr>
        <p:spPr>
          <a:xfrm>
            <a:off x="5847982" y="6156903"/>
            <a:ext cx="3978397" cy="461665"/>
          </a:xfrm>
          <a:prstGeom prst="rect">
            <a:avLst/>
          </a:prstGeom>
          <a:noFill/>
        </p:spPr>
        <p:txBody>
          <a:bodyPr wrap="none" rtlCol="0">
            <a:spAutoFit/>
          </a:bodyPr>
          <a:lstStyle/>
          <a:p>
            <a:r>
              <a:rPr lang="en-US" sz="2400" b="1" dirty="0">
                <a:solidFill>
                  <a:srgbClr val="FF0000"/>
                </a:solidFill>
              </a:rPr>
              <a:t>Focus of Justice Traditions</a:t>
            </a:r>
          </a:p>
        </p:txBody>
      </p:sp>
      <p:sp>
        <p:nvSpPr>
          <p:cNvPr id="11" name="Arrow: Up 10">
            <a:extLst>
              <a:ext uri="{FF2B5EF4-FFF2-40B4-BE49-F238E27FC236}">
                <a16:creationId xmlns:a16="http://schemas.microsoft.com/office/drawing/2014/main" id="{9E17496D-048A-4BD9-9BC7-38DD8B9AC9E7}"/>
              </a:ext>
            </a:extLst>
          </p:cNvPr>
          <p:cNvSpPr/>
          <p:nvPr/>
        </p:nvSpPr>
        <p:spPr>
          <a:xfrm rot="18903516">
            <a:off x="5274486" y="3537658"/>
            <a:ext cx="489255" cy="69841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7D3B9F5-9602-4044-82E4-4989EFE482F5}"/>
              </a:ext>
            </a:extLst>
          </p:cNvPr>
          <p:cNvSpPr txBox="1"/>
          <p:nvPr/>
        </p:nvSpPr>
        <p:spPr>
          <a:xfrm>
            <a:off x="4069086" y="3046330"/>
            <a:ext cx="1449080" cy="1077218"/>
          </a:xfrm>
          <a:prstGeom prst="rect">
            <a:avLst/>
          </a:prstGeom>
          <a:noFill/>
        </p:spPr>
        <p:txBody>
          <a:bodyPr wrap="square" rtlCol="0">
            <a:spAutoFit/>
          </a:bodyPr>
          <a:lstStyle/>
          <a:p>
            <a:r>
              <a:rPr lang="en-US" sz="1600" b="1" i="1" dirty="0"/>
              <a:t>Judged for</a:t>
            </a:r>
          </a:p>
          <a:p>
            <a:r>
              <a:rPr lang="en-US" sz="1600" b="1" i="1" dirty="0"/>
              <a:t>Not solving</a:t>
            </a:r>
          </a:p>
          <a:p>
            <a:r>
              <a:rPr lang="en-US" sz="1600" b="1" i="1" dirty="0"/>
              <a:t>Root Social</a:t>
            </a:r>
            <a:br>
              <a:rPr lang="en-US" sz="1600" b="1" i="1" dirty="0"/>
            </a:br>
            <a:r>
              <a:rPr lang="en-US" sz="1600" b="1" i="1" dirty="0"/>
              <a:t>Causes</a:t>
            </a:r>
          </a:p>
        </p:txBody>
      </p:sp>
      <p:sp>
        <p:nvSpPr>
          <p:cNvPr id="19" name="Arrow: Up 18">
            <a:extLst>
              <a:ext uri="{FF2B5EF4-FFF2-40B4-BE49-F238E27FC236}">
                <a16:creationId xmlns:a16="http://schemas.microsoft.com/office/drawing/2014/main" id="{BE316735-0A78-46B2-8421-E10E59AE30EF}"/>
              </a:ext>
            </a:extLst>
          </p:cNvPr>
          <p:cNvSpPr/>
          <p:nvPr/>
        </p:nvSpPr>
        <p:spPr>
          <a:xfrm rot="18903516" flipH="1" flipV="1">
            <a:off x="5777816" y="3068813"/>
            <a:ext cx="488476" cy="65008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84D6C6F-8CEB-4B5D-BF91-8C0B56F6E708}"/>
              </a:ext>
            </a:extLst>
          </p:cNvPr>
          <p:cNvSpPr txBox="1"/>
          <p:nvPr/>
        </p:nvSpPr>
        <p:spPr>
          <a:xfrm>
            <a:off x="6226523" y="2508256"/>
            <a:ext cx="1837362" cy="1077218"/>
          </a:xfrm>
          <a:prstGeom prst="rect">
            <a:avLst/>
          </a:prstGeom>
          <a:noFill/>
        </p:spPr>
        <p:txBody>
          <a:bodyPr wrap="none" rtlCol="0">
            <a:spAutoFit/>
          </a:bodyPr>
          <a:lstStyle/>
          <a:p>
            <a:r>
              <a:rPr lang="en-US" sz="1600" b="1" i="1" dirty="0"/>
              <a:t>Judged for</a:t>
            </a:r>
          </a:p>
          <a:p>
            <a:r>
              <a:rPr lang="en-US" sz="1600" b="1" i="1" dirty="0"/>
              <a:t>Social Gospel</a:t>
            </a:r>
          </a:p>
          <a:p>
            <a:r>
              <a:rPr lang="en-US" sz="1600" b="1" i="1" dirty="0"/>
              <a:t>focus rather than</a:t>
            </a:r>
          </a:p>
          <a:p>
            <a:r>
              <a:rPr lang="en-US" sz="1600" b="1" i="1" dirty="0"/>
              <a:t>Salvation</a:t>
            </a:r>
          </a:p>
        </p:txBody>
      </p:sp>
    </p:spTree>
    <p:extLst>
      <p:ext uri="{BB962C8B-B14F-4D97-AF65-F5344CB8AC3E}">
        <p14:creationId xmlns:p14="http://schemas.microsoft.com/office/powerpoint/2010/main" val="308861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1" grpId="0"/>
      <p:bldP spid="22" grpId="0"/>
      <p:bldP spid="23" grpId="0"/>
      <p:bldP spid="17" grpId="0"/>
      <p:bldP spid="6" grpId="0"/>
      <p:bldP spid="8" grpId="0"/>
      <p:bldP spid="11" grpId="0" animBg="1"/>
      <p:bldP spid="12" grpId="0"/>
      <p:bldP spid="19" grpId="0" animBg="1"/>
      <p:bldP spid="27"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158FD-CE6B-4422-AA21-CF92C42880F5}"/>
              </a:ext>
            </a:extLst>
          </p:cNvPr>
          <p:cNvSpPr>
            <a:spLocks noGrp="1"/>
          </p:cNvSpPr>
          <p:nvPr>
            <p:ph type="title"/>
          </p:nvPr>
        </p:nvSpPr>
        <p:spPr/>
        <p:txBody>
          <a:bodyPr/>
          <a:lstStyle/>
          <a:p>
            <a:r>
              <a:rPr lang="en-US" dirty="0"/>
              <a:t>Charity vs. Justice</a:t>
            </a:r>
          </a:p>
        </p:txBody>
      </p:sp>
      <p:sp>
        <p:nvSpPr>
          <p:cNvPr id="3" name="Content Placeholder 2">
            <a:extLst>
              <a:ext uri="{FF2B5EF4-FFF2-40B4-BE49-F238E27FC236}">
                <a16:creationId xmlns:a16="http://schemas.microsoft.com/office/drawing/2014/main" id="{7F2699C8-991D-4838-BA6F-076F08B4B13E}"/>
              </a:ext>
            </a:extLst>
          </p:cNvPr>
          <p:cNvSpPr>
            <a:spLocks noGrp="1"/>
          </p:cNvSpPr>
          <p:nvPr>
            <p:ph sz="quarter" idx="10"/>
          </p:nvPr>
        </p:nvSpPr>
        <p:spPr>
          <a:xfrm>
            <a:off x="153988" y="996950"/>
            <a:ext cx="12038012" cy="5689600"/>
          </a:xfrm>
        </p:spPr>
        <p:txBody>
          <a:bodyPr/>
          <a:lstStyle/>
          <a:p>
            <a:pPr marL="0" indent="0">
              <a:buNone/>
            </a:pPr>
            <a:r>
              <a:rPr lang="en-US" b="1" u="sng" dirty="0"/>
              <a:t>Charity</a:t>
            </a:r>
            <a:r>
              <a:rPr lang="en-US" dirty="0"/>
              <a:t>						</a:t>
            </a:r>
            <a:r>
              <a:rPr lang="en-US" b="1" u="sng" dirty="0"/>
              <a:t>Justice</a:t>
            </a:r>
          </a:p>
          <a:p>
            <a:r>
              <a:rPr lang="en-US" sz="2400" b="1" dirty="0"/>
              <a:t>Direct services: </a:t>
            </a:r>
            <a:r>
              <a:rPr lang="en-US" sz="2400" dirty="0"/>
              <a:t>food, clothing, shelter		</a:t>
            </a:r>
            <a:r>
              <a:rPr lang="en-US" sz="2400" b="1" dirty="0"/>
              <a:t>Social change:</a:t>
            </a:r>
            <a:r>
              <a:rPr lang="en-US" sz="2400" dirty="0"/>
              <a:t> cultural &amp; institutional</a:t>
            </a:r>
          </a:p>
          <a:p>
            <a:r>
              <a:rPr lang="en-US" sz="2400" b="1" dirty="0"/>
              <a:t>Relief:</a:t>
            </a:r>
            <a:r>
              <a:rPr lang="en-US" sz="2400" dirty="0"/>
              <a:t> Addresses immediate needs	 	</a:t>
            </a:r>
            <a:r>
              <a:rPr lang="en-US" sz="2400" b="1" dirty="0"/>
              <a:t>Development: </a:t>
            </a:r>
            <a:r>
              <a:rPr lang="en-US" sz="2400" dirty="0"/>
              <a:t>Long term social needs</a:t>
            </a:r>
          </a:p>
          <a:p>
            <a:r>
              <a:rPr lang="en-US" sz="2400" dirty="0"/>
              <a:t>Private, individual actions				Public, collective actions</a:t>
            </a:r>
          </a:p>
          <a:p>
            <a:r>
              <a:rPr lang="en-US" sz="2400" b="1" dirty="0"/>
              <a:t>Examples: </a:t>
            </a:r>
            <a:r>
              <a:rPr lang="en-US" sz="2400" dirty="0"/>
              <a:t>homeless shelters, food programs,	</a:t>
            </a:r>
            <a:r>
              <a:rPr lang="en-US" sz="2400" b="1" dirty="0"/>
              <a:t>Examples: </a:t>
            </a:r>
            <a:r>
              <a:rPr lang="en-US" sz="2400" dirty="0"/>
              <a:t>legislative advocacy, political </a:t>
            </a:r>
            <a:br>
              <a:rPr lang="en-US" sz="2400" dirty="0"/>
            </a:br>
            <a:r>
              <a:rPr lang="en-US" sz="2400" dirty="0"/>
              <a:t>disaster relief					action, boycotts, protests</a:t>
            </a:r>
          </a:p>
          <a:p>
            <a:r>
              <a:rPr lang="en-US" sz="2400" b="1" dirty="0"/>
              <a:t>Strengths: </a:t>
            </a:r>
            <a:r>
              <a:rPr lang="en-US" sz="2400" dirty="0"/>
              <a:t>effective in personal salvation &amp;	</a:t>
            </a:r>
            <a:r>
              <a:rPr lang="en-US" sz="2400" b="1" dirty="0"/>
              <a:t>Strengths: </a:t>
            </a:r>
            <a:r>
              <a:rPr lang="en-US" sz="2400" dirty="0"/>
              <a:t>economic development</a:t>
            </a:r>
            <a:br>
              <a:rPr lang="en-US" sz="2400" dirty="0"/>
            </a:br>
            <a:r>
              <a:rPr lang="en-US" sz="2400" dirty="0"/>
              <a:t>recovery						political change</a:t>
            </a:r>
            <a:br>
              <a:rPr lang="en-US" sz="2400" dirty="0"/>
            </a:br>
            <a:r>
              <a:rPr lang="en-US" sz="2400" dirty="0"/>
              <a:t>Best at serving the most destitute		Decreases how many are destitute</a:t>
            </a:r>
          </a:p>
          <a:p>
            <a:r>
              <a:rPr lang="en-US" sz="2400" b="1" dirty="0"/>
              <a:t>Judged for</a:t>
            </a:r>
            <a:r>
              <a:rPr lang="en-US" sz="2400" dirty="0"/>
              <a:t>: not solving root social causes	</a:t>
            </a:r>
            <a:r>
              <a:rPr lang="en-US" sz="2400" b="1" dirty="0"/>
              <a:t>Judged for</a:t>
            </a:r>
            <a:r>
              <a:rPr lang="en-US" sz="2400" dirty="0"/>
              <a:t>: Social Gospel focus rather 							than personal Salvation</a:t>
            </a:r>
          </a:p>
          <a:p>
            <a:r>
              <a:rPr lang="en-US" sz="2400" b="1" dirty="0"/>
              <a:t>Good for </a:t>
            </a:r>
            <a:r>
              <a:rPr lang="en-US" sz="2400" dirty="0"/>
              <a:t>those who do not have power to 	</a:t>
            </a:r>
            <a:r>
              <a:rPr lang="en-US" sz="2400" b="1" dirty="0"/>
              <a:t>Good for </a:t>
            </a:r>
            <a:r>
              <a:rPr lang="en-US" sz="2400" dirty="0"/>
              <a:t>those who have power to</a:t>
            </a:r>
            <a:br>
              <a:rPr lang="en-US" sz="2400" dirty="0"/>
            </a:br>
            <a:r>
              <a:rPr lang="en-US" sz="2400" dirty="0"/>
              <a:t>change social systems				change social systems</a:t>
            </a:r>
            <a:endParaRPr lang="en-US" dirty="0"/>
          </a:p>
        </p:txBody>
      </p:sp>
    </p:spTree>
    <p:extLst>
      <p:ext uri="{BB962C8B-B14F-4D97-AF65-F5344CB8AC3E}">
        <p14:creationId xmlns:p14="http://schemas.microsoft.com/office/powerpoint/2010/main" val="188293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5EA7AC4E-1450-4B5F-8A88-58C70DB5EC4A}"/>
              </a:ext>
            </a:extLst>
          </p:cNvPr>
          <p:cNvSpPr>
            <a:spLocks noGrp="1" noChangeArrowheads="1"/>
          </p:cNvSpPr>
          <p:nvPr>
            <p:ph type="title"/>
          </p:nvPr>
        </p:nvSpPr>
        <p:spPr/>
        <p:txBody>
          <a:bodyPr/>
          <a:lstStyle/>
          <a:p>
            <a:pPr eaLnBrk="1" hangingPunct="1"/>
            <a:r>
              <a:rPr lang="en-US" altLang="en-US" sz="3600" dirty="0"/>
              <a:t>Charity vs. Justice: Class Consciousness &amp; Being Apolitical</a:t>
            </a:r>
          </a:p>
        </p:txBody>
      </p:sp>
      <p:sp>
        <p:nvSpPr>
          <p:cNvPr id="165891" name="Rectangle 3">
            <a:extLst>
              <a:ext uri="{FF2B5EF4-FFF2-40B4-BE49-F238E27FC236}">
                <a16:creationId xmlns:a16="http://schemas.microsoft.com/office/drawing/2014/main" id="{E8DA7C2F-44F8-4B85-8B30-D44962EC4389}"/>
              </a:ext>
            </a:extLst>
          </p:cNvPr>
          <p:cNvSpPr>
            <a:spLocks noGrp="1" noChangeArrowheads="1"/>
          </p:cNvSpPr>
          <p:nvPr>
            <p:ph sz="quarter" idx="10"/>
          </p:nvPr>
        </p:nvSpPr>
        <p:spPr/>
        <p:txBody>
          <a:bodyPr/>
          <a:lstStyle/>
          <a:p>
            <a:pPr eaLnBrk="1" hangingPunct="1">
              <a:lnSpc>
                <a:spcPct val="80000"/>
              </a:lnSpc>
            </a:pPr>
            <a:r>
              <a:rPr lang="en-US" altLang="en-US" dirty="0"/>
              <a:t>Upper class groups often paternalistically judge lower class dominant groups that are apolitical (avoiding 4</a:t>
            </a:r>
            <a:r>
              <a:rPr lang="en-US" altLang="en-US" baseline="30000" dirty="0"/>
              <a:t>th</a:t>
            </a:r>
            <a:r>
              <a:rPr lang="en-US" altLang="en-US" dirty="0"/>
              <a:t> quadrant)</a:t>
            </a:r>
          </a:p>
          <a:p>
            <a:pPr eaLnBrk="1" hangingPunct="1">
              <a:lnSpc>
                <a:spcPct val="80000"/>
              </a:lnSpc>
            </a:pPr>
            <a:r>
              <a:rPr lang="en-US" altLang="en-US" dirty="0"/>
              <a:t>Reasons for being apolitical</a:t>
            </a:r>
          </a:p>
          <a:p>
            <a:pPr lvl="1">
              <a:lnSpc>
                <a:spcPct val="80000"/>
              </a:lnSpc>
            </a:pPr>
            <a:r>
              <a:rPr lang="en-US" altLang="en-US" dirty="0"/>
              <a:t>Frequently it is politically unsafe for lower class groups to be political due to extreme oppression</a:t>
            </a:r>
          </a:p>
          <a:p>
            <a:pPr lvl="2">
              <a:lnSpc>
                <a:spcPct val="80000"/>
              </a:lnSpc>
            </a:pPr>
            <a:r>
              <a:rPr lang="en-US" altLang="en-US" sz="1800" dirty="0"/>
              <a:t>Latin American History (political volatility) &amp; McCarthyism in the USA (suppression of Class Consciousness)</a:t>
            </a:r>
          </a:p>
          <a:p>
            <a:pPr lvl="1">
              <a:lnSpc>
                <a:spcPct val="80000"/>
              </a:lnSpc>
            </a:pPr>
            <a:r>
              <a:rPr lang="en-US" altLang="en-US" dirty="0"/>
              <a:t>Charities play a wealth transfer role between the rich and the poor</a:t>
            </a:r>
          </a:p>
          <a:p>
            <a:pPr lvl="2">
              <a:lnSpc>
                <a:spcPct val="80000"/>
              </a:lnSpc>
            </a:pPr>
            <a:r>
              <a:rPr lang="en-US" altLang="en-US" dirty="0"/>
              <a:t>Many funders are apolitical &amp; avoid funding political action that might hurt their interest</a:t>
            </a:r>
          </a:p>
          <a:p>
            <a:pPr eaLnBrk="1" hangingPunct="1">
              <a:lnSpc>
                <a:spcPct val="80000"/>
              </a:lnSpc>
            </a:pPr>
            <a:r>
              <a:rPr lang="en-US" altLang="en-US" dirty="0"/>
              <a:t>Being political and being class-aware often go together</a:t>
            </a:r>
          </a:p>
          <a:p>
            <a:pPr lvl="1" eaLnBrk="1" hangingPunct="1">
              <a:lnSpc>
                <a:spcPct val="80000"/>
              </a:lnSpc>
            </a:pPr>
            <a:r>
              <a:rPr lang="en-US" altLang="en-US" dirty="0"/>
              <a:t>Important to recognize that being political and class aware is usually done by those gaining class access while retaining class identification because of increased power to cope with hostility</a:t>
            </a:r>
          </a:p>
          <a:p>
            <a:pPr eaLnBrk="1" hangingPunct="1">
              <a:lnSpc>
                <a:spcPct val="80000"/>
              </a:lnSpc>
            </a:pPr>
            <a:r>
              <a:rPr lang="en-US" altLang="en-US" dirty="0"/>
              <a:t>Should respect a group’s perspective to determine this for themselves based on their unique role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8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58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8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58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58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58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589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58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47C6BFC-1165-491F-8D86-C3B877508E44}"/>
              </a:ext>
            </a:extLst>
          </p:cNvPr>
          <p:cNvSpPr/>
          <p:nvPr/>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7" name="Rectangle: Rounded Corners 66">
            <a:extLst>
              <a:ext uri="{FF2B5EF4-FFF2-40B4-BE49-F238E27FC236}">
                <a16:creationId xmlns:a16="http://schemas.microsoft.com/office/drawing/2014/main" id="{FA1511D2-A857-403B-B1B8-667D08CA4ABB}"/>
              </a:ext>
            </a:extLst>
          </p:cNvPr>
          <p:cNvSpPr/>
          <p:nvPr/>
        </p:nvSpPr>
        <p:spPr>
          <a:xfrm>
            <a:off x="2453489"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8798B27-8ADE-46BB-AF80-255BC40B13CE}"/>
              </a:ext>
            </a:extLst>
          </p:cNvPr>
          <p:cNvSpPr txBox="1"/>
          <p:nvPr/>
        </p:nvSpPr>
        <p:spPr>
          <a:xfrm>
            <a:off x="2570564" y="2323945"/>
            <a:ext cx="7395906" cy="1077218"/>
          </a:xfrm>
          <a:prstGeom prst="rect">
            <a:avLst/>
          </a:prstGeom>
          <a:noFill/>
        </p:spPr>
        <p:txBody>
          <a:bodyPr wrap="square" rtlCol="0">
            <a:spAutoFit/>
          </a:bodyPr>
          <a:lstStyle/>
          <a:p>
            <a:r>
              <a:rPr lang="en-US" sz="3200" b="1" dirty="0">
                <a:solidFill>
                  <a:schemeClr val="bg1"/>
                </a:solidFill>
                <a:latin typeface="+mj-lt"/>
              </a:rPr>
              <a:t>Lesson 8: Global Christian Social Justice Traditions</a:t>
            </a:r>
          </a:p>
        </p:txBody>
      </p:sp>
      <p:sp>
        <p:nvSpPr>
          <p:cNvPr id="20" name="TextBox 19">
            <a:extLst>
              <a:ext uri="{FF2B5EF4-FFF2-40B4-BE49-F238E27FC236}">
                <a16:creationId xmlns:a16="http://schemas.microsoft.com/office/drawing/2014/main" id="{2DBCB9CC-295A-4A8D-9393-81517C4C8805}"/>
              </a:ext>
            </a:extLst>
          </p:cNvPr>
          <p:cNvSpPr txBox="1"/>
          <p:nvPr/>
        </p:nvSpPr>
        <p:spPr>
          <a:xfrm>
            <a:off x="6268517" y="3833732"/>
            <a:ext cx="3148474" cy="1077218"/>
          </a:xfrm>
          <a:prstGeom prst="rect">
            <a:avLst/>
          </a:prstGeom>
          <a:noFill/>
        </p:spPr>
        <p:txBody>
          <a:bodyPr wrap="square" rtlCol="0">
            <a:spAutoFit/>
          </a:bodyPr>
          <a:lstStyle/>
          <a:p>
            <a:r>
              <a:rPr lang="en-US" sz="1600" b="1" dirty="0">
                <a:solidFill>
                  <a:schemeClr val="bg1">
                    <a:lumMod val="95000"/>
                  </a:schemeClr>
                </a:solidFill>
                <a:latin typeface="+mj-lt"/>
              </a:rPr>
              <a:t>Dr. Andrew Sears</a:t>
            </a:r>
          </a:p>
          <a:p>
            <a:r>
              <a:rPr lang="en-US" sz="1600" b="1" dirty="0">
                <a:solidFill>
                  <a:schemeClr val="bg1">
                    <a:lumMod val="95000"/>
                  </a:schemeClr>
                </a:solidFill>
                <a:latin typeface="+mj-lt"/>
              </a:rPr>
              <a:t>President </a:t>
            </a:r>
            <a:br>
              <a:rPr lang="en-US" sz="1600" b="1" dirty="0">
                <a:solidFill>
                  <a:schemeClr val="bg1">
                    <a:lumMod val="95000"/>
                  </a:schemeClr>
                </a:solidFill>
                <a:latin typeface="+mj-lt"/>
              </a:rPr>
            </a:br>
            <a:r>
              <a:rPr lang="en-US" sz="1600" b="1" dirty="0">
                <a:solidFill>
                  <a:schemeClr val="bg1">
                    <a:lumMod val="95000"/>
                  </a:schemeClr>
                </a:solidFill>
                <a:latin typeface="+mj-lt"/>
              </a:rPr>
              <a:t>City Vision University</a:t>
            </a:r>
          </a:p>
          <a:p>
            <a:r>
              <a:rPr lang="en-US" sz="1600" b="1" dirty="0">
                <a:solidFill>
                  <a:schemeClr val="bg1">
                    <a:lumMod val="95000"/>
                  </a:schemeClr>
                </a:solidFill>
                <a:latin typeface="+mj-lt"/>
              </a:rPr>
              <a:t>www.cityvision.edu </a:t>
            </a:r>
          </a:p>
        </p:txBody>
      </p:sp>
      <p:cxnSp>
        <p:nvCxnSpPr>
          <p:cNvPr id="22" name="Straight Connector 21">
            <a:extLst>
              <a:ext uri="{FF2B5EF4-FFF2-40B4-BE49-F238E27FC236}">
                <a16:creationId xmlns:a16="http://schemas.microsoft.com/office/drawing/2014/main" id="{3C6BD1E0-7530-459B-9041-7052C524DE8D}"/>
              </a:ext>
            </a:extLst>
          </p:cNvPr>
          <p:cNvCxnSpPr>
            <a:cxnSpLocks/>
          </p:cNvCxnSpPr>
          <p:nvPr/>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7207BD4-28BA-403D-B574-7D1A4CE2B7C5}"/>
              </a:ext>
            </a:extLst>
          </p:cNvPr>
          <p:cNvSpPr/>
          <p:nvPr/>
        </p:nvSpPr>
        <p:spPr>
          <a:xfrm>
            <a:off x="6496879" y="5451469"/>
            <a:ext cx="4433192" cy="646331"/>
          </a:xfrm>
          <a:prstGeom prst="rect">
            <a:avLst/>
          </a:prstGeom>
        </p:spPr>
        <p:txBody>
          <a:bodyPr wrap="square">
            <a:spAutoFit/>
          </a:bodyPr>
          <a:lstStyle/>
          <a:p>
            <a:r>
              <a:rPr lang="en-US" b="1" dirty="0">
                <a:solidFill>
                  <a:schemeClr val="bg1"/>
                </a:solidFill>
              </a:rPr>
              <a:t>Christian Community Development &amp;</a:t>
            </a:r>
            <a:br>
              <a:rPr lang="en-US" b="1" dirty="0">
                <a:solidFill>
                  <a:schemeClr val="bg1"/>
                </a:solidFill>
              </a:rPr>
            </a:br>
            <a:r>
              <a:rPr lang="en-US" b="1" dirty="0">
                <a:solidFill>
                  <a:schemeClr val="bg1"/>
                </a:solidFill>
              </a:rPr>
              <a:t>the Social Justice Tradition</a:t>
            </a:r>
            <a:endParaRPr lang="en-US" dirty="0"/>
          </a:p>
        </p:txBody>
      </p:sp>
    </p:spTree>
    <p:extLst>
      <p:ext uri="{BB962C8B-B14F-4D97-AF65-F5344CB8AC3E}">
        <p14:creationId xmlns:p14="http://schemas.microsoft.com/office/powerpoint/2010/main" val="226396881"/>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2133600" y="457200"/>
          <a:ext cx="7848600"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057400" y="6019800"/>
            <a:ext cx="4572000" cy="400110"/>
          </a:xfrm>
          <a:prstGeom prst="rect">
            <a:avLst/>
          </a:prstGeom>
        </p:spPr>
        <p:txBody>
          <a:bodyPr>
            <a:spAutoFit/>
          </a:bodyPr>
          <a:lstStyle/>
          <a:p>
            <a:r>
              <a:rPr lang="en-US" sz="1000" dirty="0"/>
              <a:t>Status of Global Mission 2014, Todd Johnson http://www.gordonconwell.edu/resources/documents/statusofglobalmission.pdf </a:t>
            </a:r>
          </a:p>
        </p:txBody>
      </p:sp>
      <p:sp>
        <p:nvSpPr>
          <p:cNvPr id="2" name="Title 1">
            <a:extLst>
              <a:ext uri="{FF2B5EF4-FFF2-40B4-BE49-F238E27FC236}">
                <a16:creationId xmlns:a16="http://schemas.microsoft.com/office/drawing/2014/main" id="{A7DE04D7-642E-4D8D-8161-3A464304FB66}"/>
              </a:ext>
            </a:extLst>
          </p:cNvPr>
          <p:cNvSpPr>
            <a:spLocks noGrp="1"/>
          </p:cNvSpPr>
          <p:nvPr>
            <p:ph type="title"/>
          </p:nvPr>
        </p:nvSpPr>
        <p:spPr/>
        <p:txBody>
          <a:bodyPr/>
          <a:lstStyle/>
          <a:p>
            <a:r>
              <a:rPr lang="en-US" dirty="0"/>
              <a:t>Global Demographic Trends of Christians</a:t>
            </a:r>
          </a:p>
        </p:txBody>
      </p:sp>
    </p:spTree>
    <p:extLst>
      <p:ext uri="{BB962C8B-B14F-4D97-AF65-F5344CB8AC3E}">
        <p14:creationId xmlns:p14="http://schemas.microsoft.com/office/powerpoint/2010/main" val="6056866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1905000" y="304800"/>
          <a:ext cx="8382000" cy="57912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2057400" y="6096000"/>
            <a:ext cx="4572000" cy="400110"/>
          </a:xfrm>
          <a:prstGeom prst="rect">
            <a:avLst/>
          </a:prstGeom>
        </p:spPr>
        <p:txBody>
          <a:bodyPr>
            <a:spAutoFit/>
          </a:bodyPr>
          <a:lstStyle/>
          <a:p>
            <a:r>
              <a:rPr lang="en-US" sz="1000" dirty="0"/>
              <a:t>Status of Global Mission 2014, Todd Johnson http://www.gordonconwell.edu/resources/documents/statusofglobalmission.pdf </a:t>
            </a:r>
          </a:p>
        </p:txBody>
      </p:sp>
      <p:sp>
        <p:nvSpPr>
          <p:cNvPr id="4" name="Title 3">
            <a:extLst>
              <a:ext uri="{FF2B5EF4-FFF2-40B4-BE49-F238E27FC236}">
                <a16:creationId xmlns:a16="http://schemas.microsoft.com/office/drawing/2014/main" id="{3A5A97AB-8034-4A92-A6CA-6732BD303906}"/>
              </a:ext>
            </a:extLst>
          </p:cNvPr>
          <p:cNvSpPr>
            <a:spLocks noGrp="1"/>
          </p:cNvSpPr>
          <p:nvPr>
            <p:ph type="title"/>
          </p:nvPr>
        </p:nvSpPr>
        <p:spPr/>
        <p:txBody>
          <a:bodyPr/>
          <a:lstStyle/>
          <a:p>
            <a:r>
              <a:rPr lang="en-US" dirty="0"/>
              <a:t>Global Demographic Trends of Christians</a:t>
            </a:r>
          </a:p>
        </p:txBody>
      </p:sp>
    </p:spTree>
    <p:extLst>
      <p:ext uri="{BB962C8B-B14F-4D97-AF65-F5344CB8AC3E}">
        <p14:creationId xmlns:p14="http://schemas.microsoft.com/office/powerpoint/2010/main" val="27530370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9F5F96-641B-4383-9A27-A3D6F26CDC2C}"/>
              </a:ext>
            </a:extLst>
          </p:cNvPr>
          <p:cNvSpPr>
            <a:spLocks noGrp="1"/>
          </p:cNvSpPr>
          <p:nvPr>
            <p:ph type="title"/>
          </p:nvPr>
        </p:nvSpPr>
        <p:spPr>
          <a:xfrm>
            <a:off x="357510" y="120712"/>
            <a:ext cx="11323912" cy="680670"/>
          </a:xfrm>
        </p:spPr>
        <p:txBody>
          <a:bodyPr/>
          <a:lstStyle/>
          <a:p>
            <a:r>
              <a:rPr lang="en-US" sz="3600" dirty="0"/>
              <a:t>Common Global Christian Critique of Western Christianity</a:t>
            </a:r>
          </a:p>
        </p:txBody>
      </p:sp>
      <p:sp>
        <p:nvSpPr>
          <p:cNvPr id="4" name="Content Placeholder 3">
            <a:extLst>
              <a:ext uri="{FF2B5EF4-FFF2-40B4-BE49-F238E27FC236}">
                <a16:creationId xmlns:a16="http://schemas.microsoft.com/office/drawing/2014/main" id="{64E69531-7FAF-4C75-9FFF-3ACB5A875818}"/>
              </a:ext>
            </a:extLst>
          </p:cNvPr>
          <p:cNvSpPr>
            <a:spLocks noGrp="1"/>
          </p:cNvSpPr>
          <p:nvPr>
            <p:ph sz="quarter" idx="10"/>
          </p:nvPr>
        </p:nvSpPr>
        <p:spPr/>
        <p:txBody>
          <a:bodyPr/>
          <a:lstStyle/>
          <a:p>
            <a:pPr marL="0" indent="0">
              <a:buNone/>
            </a:pPr>
            <a:r>
              <a:rPr lang="en-US" dirty="0"/>
              <a:t>Critique is that Western Christianity…</a:t>
            </a:r>
          </a:p>
          <a:p>
            <a:pPr marL="514350" indent="-514350">
              <a:buFont typeface="+mj-lt"/>
              <a:buAutoNum type="arabicPeriod"/>
            </a:pPr>
            <a:r>
              <a:rPr lang="en-US" dirty="0"/>
              <a:t>Lacks wholistic understanding of social justice</a:t>
            </a:r>
          </a:p>
          <a:p>
            <a:pPr lvl="1"/>
            <a:r>
              <a:rPr lang="en-US" dirty="0"/>
              <a:t>Western Christianity’s analytical, reductionist mindset separates physical and spiritual needs in ways that are not Biblical</a:t>
            </a:r>
          </a:p>
          <a:p>
            <a:pPr lvl="1"/>
            <a:r>
              <a:rPr lang="en-US" dirty="0"/>
              <a:t>Western Christians often are complicit in setting up unjust structures</a:t>
            </a:r>
          </a:p>
          <a:p>
            <a:pPr marL="514350" indent="-514350">
              <a:buFont typeface="+mj-lt"/>
              <a:buAutoNum type="arabicPeriod"/>
            </a:pPr>
            <a:r>
              <a:rPr lang="en-US" dirty="0"/>
              <a:t>Is too individualistic rather than also valuing the collective</a:t>
            </a:r>
          </a:p>
          <a:p>
            <a:pPr lvl="1"/>
            <a:r>
              <a:rPr lang="en-US" dirty="0"/>
              <a:t>Impact on sex: pornography, divorce, homosexuality</a:t>
            </a:r>
          </a:p>
          <a:p>
            <a:pPr marL="514350" indent="-514350">
              <a:buFont typeface="+mj-lt"/>
              <a:buAutoNum type="arabicPeriod"/>
            </a:pPr>
            <a:r>
              <a:rPr lang="en-US" dirty="0"/>
              <a:t>Is too focused on the head &amp; rationalism vs. heart &amp; supernatural</a:t>
            </a:r>
          </a:p>
          <a:p>
            <a:pPr marL="514350" indent="-514350">
              <a:buFont typeface="+mj-lt"/>
              <a:buAutoNum type="arabicPeriod"/>
            </a:pPr>
            <a:endParaRPr lang="en-US" dirty="0"/>
          </a:p>
          <a:p>
            <a:r>
              <a:rPr lang="en-US" dirty="0"/>
              <a:t>Argue that the West is trying to impose non-Biblical values on them as a form of Western imperialism</a:t>
            </a:r>
          </a:p>
          <a:p>
            <a:r>
              <a:rPr lang="en-US" dirty="0"/>
              <a:t>Global Christians increasingly sending missionaries to Western countries</a:t>
            </a:r>
          </a:p>
        </p:txBody>
      </p:sp>
    </p:spTree>
    <p:extLst>
      <p:ext uri="{BB962C8B-B14F-4D97-AF65-F5344CB8AC3E}">
        <p14:creationId xmlns:p14="http://schemas.microsoft.com/office/powerpoint/2010/main" val="253548900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1335558" cy="584775"/>
          </a:xfrm>
          <a:prstGeom prst="rect">
            <a:avLst/>
          </a:prstGeom>
          <a:noFill/>
        </p:spPr>
        <p:txBody>
          <a:bodyPr wrap="none" rtlCol="0">
            <a:spAutoFit/>
          </a:bodyPr>
          <a:lstStyle/>
          <a:p>
            <a:r>
              <a:rPr lang="en-US" sz="1600" b="1" dirty="0"/>
              <a:t>Q1 Personal</a:t>
            </a:r>
          </a:p>
          <a:p>
            <a:r>
              <a:rPr lang="en-US" sz="1600" dirty="0"/>
              <a:t>(Relational)</a:t>
            </a:r>
          </a:p>
        </p:txBody>
      </p:sp>
      <p:sp>
        <p:nvSpPr>
          <p:cNvPr id="3" name="TextBox 2"/>
          <p:cNvSpPr txBox="1"/>
          <p:nvPr/>
        </p:nvSpPr>
        <p:spPr>
          <a:xfrm>
            <a:off x="5753007" y="414435"/>
            <a:ext cx="1678665" cy="584775"/>
          </a:xfrm>
          <a:prstGeom prst="rect">
            <a:avLst/>
          </a:prstGeom>
          <a:noFill/>
        </p:spPr>
        <p:txBody>
          <a:bodyPr wrap="none" rtlCol="0">
            <a:spAutoFit/>
          </a:bodyPr>
          <a:lstStyle/>
          <a:p>
            <a:r>
              <a:rPr lang="en-US" sz="1600" b="1" dirty="0"/>
              <a:t>Q2: Physical</a:t>
            </a:r>
            <a:br>
              <a:rPr lang="en-US" sz="1600" b="1" dirty="0"/>
            </a:br>
            <a:r>
              <a:rPr lang="en-US" sz="1600" dirty="0"/>
              <a:t>(physical needs)</a:t>
            </a:r>
          </a:p>
        </p:txBody>
      </p:sp>
      <p:sp>
        <p:nvSpPr>
          <p:cNvPr id="4" name="TextBox 3"/>
          <p:cNvSpPr txBox="1"/>
          <p:nvPr/>
        </p:nvSpPr>
        <p:spPr>
          <a:xfrm>
            <a:off x="478271" y="4309646"/>
            <a:ext cx="1334020" cy="338554"/>
          </a:xfrm>
          <a:prstGeom prst="rect">
            <a:avLst/>
          </a:prstGeom>
          <a:noFill/>
        </p:spPr>
        <p:txBody>
          <a:bodyPr wrap="none" rtlCol="0">
            <a:spAutoFit/>
          </a:bodyPr>
          <a:lstStyle/>
          <a:p>
            <a:r>
              <a:rPr lang="en-US" sz="1600" b="1" dirty="0"/>
              <a:t>Q3: Cultural</a:t>
            </a:r>
            <a:endParaRPr lang="en-US" sz="1600" dirty="0"/>
          </a:p>
        </p:txBody>
      </p:sp>
      <p:sp>
        <p:nvSpPr>
          <p:cNvPr id="5" name="TextBox 4"/>
          <p:cNvSpPr txBox="1"/>
          <p:nvPr/>
        </p:nvSpPr>
        <p:spPr>
          <a:xfrm>
            <a:off x="5829206" y="4288378"/>
            <a:ext cx="3865289" cy="338554"/>
          </a:xfrm>
          <a:prstGeom prst="rect">
            <a:avLst/>
          </a:prstGeom>
          <a:noFill/>
        </p:spPr>
        <p:txBody>
          <a:bodyPr wrap="none" rtlCol="0">
            <a:spAutoFit/>
          </a:bodyPr>
          <a:lstStyle/>
          <a:p>
            <a:r>
              <a:rPr lang="en-US" sz="1600" b="1" dirty="0"/>
              <a:t>Q4: Societal (Social Sciences) </a:t>
            </a:r>
            <a:r>
              <a:rPr lang="en-US" sz="1600" dirty="0"/>
              <a:t>(Systems)</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59558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(reconciliation)</a:t>
            </a:r>
            <a:endParaRPr lang="en-US" b="1" dirty="0">
              <a:solidFill>
                <a:schemeClr val="bg1"/>
              </a:solidFill>
            </a:endParaRPr>
          </a:p>
        </p:txBody>
      </p:sp>
      <p:sp>
        <p:nvSpPr>
          <p:cNvPr id="16" name="TextBox 15"/>
          <p:cNvSpPr txBox="1"/>
          <p:nvPr/>
        </p:nvSpPr>
        <p:spPr>
          <a:xfrm>
            <a:off x="6008191" y="6534722"/>
            <a:ext cx="2640466"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(redistribution)</a:t>
            </a:r>
            <a:endParaRPr lang="en-US" b="1" dirty="0">
              <a:solidFill>
                <a:schemeClr val="bg1"/>
              </a:solidFill>
            </a:endParaRPr>
          </a:p>
        </p:txBody>
      </p:sp>
      <p:sp>
        <p:nvSpPr>
          <p:cNvPr id="21" name="TextBox 20"/>
          <p:cNvSpPr txBox="1"/>
          <p:nvPr/>
        </p:nvSpPr>
        <p:spPr>
          <a:xfrm>
            <a:off x="406783" y="4615947"/>
            <a:ext cx="4659481" cy="369332"/>
          </a:xfrm>
          <a:prstGeom prst="rect">
            <a:avLst/>
          </a:prstGeom>
          <a:noFill/>
        </p:spPr>
        <p:txBody>
          <a:bodyPr wrap="none" rtlCol="0" anchor="t">
            <a:spAutoFit/>
          </a:bodyPr>
          <a:lstStyle/>
          <a:p>
            <a:pPr marL="285750" indent="-285750">
              <a:buFont typeface="Arial" panose="020B0604020202020204" pitchFamily="34" charset="0"/>
              <a:buChar char="•"/>
            </a:pPr>
            <a:r>
              <a:rPr lang="en-US" altLang="en-US" dirty="0"/>
              <a:t>Horizontal reconciliation between groups</a:t>
            </a:r>
            <a:endParaRPr lang="en-US" altLang="en-US" dirty="0">
              <a:cs typeface="Segoe UI"/>
            </a:endParaRPr>
          </a:p>
        </p:txBody>
      </p:sp>
      <p:sp>
        <p:nvSpPr>
          <p:cNvPr id="22" name="TextBox 21"/>
          <p:cNvSpPr txBox="1"/>
          <p:nvPr/>
        </p:nvSpPr>
        <p:spPr>
          <a:xfrm>
            <a:off x="5772057" y="4648200"/>
            <a:ext cx="6026556" cy="348813"/>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en-US" dirty="0"/>
              <a:t>Just laws &amp; social structures</a:t>
            </a:r>
          </a:p>
        </p:txBody>
      </p:sp>
      <p:sp>
        <p:nvSpPr>
          <p:cNvPr id="23" name="TextBox 22"/>
          <p:cNvSpPr txBox="1"/>
          <p:nvPr/>
        </p:nvSpPr>
        <p:spPr>
          <a:xfrm>
            <a:off x="380999" y="1039474"/>
            <a:ext cx="5029582" cy="646331"/>
          </a:xfrm>
          <a:prstGeom prst="rect">
            <a:avLst/>
          </a:prstGeom>
          <a:noFill/>
        </p:spPr>
        <p:txBody>
          <a:bodyPr wrap="none" rtlCol="0">
            <a:spAutoFit/>
          </a:bodyPr>
          <a:lstStyle/>
          <a:p>
            <a:pPr marL="285750" indent="-285750">
              <a:buFont typeface="Arial" panose="020B0604020202020204" pitchFamily="34" charset="0"/>
              <a:buChar char="•"/>
            </a:pPr>
            <a:r>
              <a:rPr lang="en-US" dirty="0"/>
              <a:t>Vertical reconciliation with God</a:t>
            </a:r>
          </a:p>
          <a:p>
            <a:pPr marL="285750" indent="-285750">
              <a:buFont typeface="Arial" panose="020B0604020202020204" pitchFamily="34" charset="0"/>
              <a:buChar char="•"/>
            </a:pPr>
            <a:r>
              <a:rPr lang="en-US" dirty="0"/>
              <a:t>Horizontal reconciliation between individuals</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A Systems Perspective: Reconciliation &amp; Redistribution</a:t>
            </a:r>
          </a:p>
        </p:txBody>
      </p:sp>
      <p:sp>
        <p:nvSpPr>
          <p:cNvPr id="17" name="TextBox 16">
            <a:extLst>
              <a:ext uri="{FF2B5EF4-FFF2-40B4-BE49-F238E27FC236}">
                <a16:creationId xmlns:a16="http://schemas.microsoft.com/office/drawing/2014/main" id="{EE31573E-B22B-45F3-89D5-8D59571BDB20}"/>
              </a:ext>
            </a:extLst>
          </p:cNvPr>
          <p:cNvSpPr txBox="1"/>
          <p:nvPr/>
        </p:nvSpPr>
        <p:spPr>
          <a:xfrm>
            <a:off x="5847982" y="1006279"/>
            <a:ext cx="4551246" cy="369332"/>
          </a:xfrm>
          <a:prstGeom prst="rect">
            <a:avLst/>
          </a:prstGeom>
          <a:noFill/>
        </p:spPr>
        <p:txBody>
          <a:bodyPr wrap="square" rtlCol="0">
            <a:spAutoFit/>
          </a:bodyPr>
          <a:lstStyle/>
          <a:p>
            <a:pPr marL="285750" indent="-285750">
              <a:buFont typeface="Arial" panose="020B0604020202020204" pitchFamily="34" charset="0"/>
              <a:buChar char="•"/>
            </a:pPr>
            <a:r>
              <a:rPr lang="en-US" dirty="0"/>
              <a:t>Just caring for individual physical needs </a:t>
            </a:r>
          </a:p>
        </p:txBody>
      </p:sp>
      <p:sp>
        <p:nvSpPr>
          <p:cNvPr id="18" name="TextBox 17">
            <a:extLst>
              <a:ext uri="{FF2B5EF4-FFF2-40B4-BE49-F238E27FC236}">
                <a16:creationId xmlns:a16="http://schemas.microsoft.com/office/drawing/2014/main" id="{F9D74C42-7BD6-4091-A1DB-645C4AB2DE42}"/>
              </a:ext>
            </a:extLst>
          </p:cNvPr>
          <p:cNvSpPr txBox="1"/>
          <p:nvPr/>
        </p:nvSpPr>
        <p:spPr>
          <a:xfrm>
            <a:off x="7069916" y="3268996"/>
            <a:ext cx="4829695" cy="861774"/>
          </a:xfrm>
          <a:prstGeom prst="rect">
            <a:avLst/>
          </a:prstGeom>
          <a:noFill/>
        </p:spPr>
        <p:txBody>
          <a:bodyPr wrap="square">
            <a:spAutoFit/>
          </a:bodyPr>
          <a:lstStyle/>
          <a:p>
            <a:pPr algn="l" rtl="0" eaLnBrk="1" latinLnBrk="0" hangingPunct="1">
              <a:lnSpc>
                <a:spcPts val="2000"/>
              </a:lnSpc>
              <a:spcBef>
                <a:spcPts val="0"/>
              </a:spcBef>
              <a:spcAft>
                <a:spcPts val="0"/>
              </a:spcAft>
              <a:buClrTx/>
              <a:buSzPts val="1800"/>
            </a:pPr>
            <a:r>
              <a:rPr lang="en-US" sz="1800" b="1" i="1" kern="1200" dirty="0" err="1">
                <a:solidFill>
                  <a:srgbClr val="000000"/>
                </a:solidFill>
                <a:effectLst/>
                <a:latin typeface="Segoe UI" panose="020B0502040204020203" pitchFamily="34" charset="0"/>
                <a:ea typeface="+mn-ea"/>
                <a:cs typeface="+mn-cs"/>
              </a:rPr>
              <a:t>Mishpat</a:t>
            </a:r>
            <a:r>
              <a:rPr lang="en-US" sz="1800" b="1" kern="1200" dirty="0">
                <a:solidFill>
                  <a:srgbClr val="000000"/>
                </a:solidFill>
                <a:effectLst/>
                <a:latin typeface="Segoe UI" panose="020B0502040204020203" pitchFamily="34" charset="0"/>
                <a:ea typeface="+mn-ea"/>
                <a:cs typeface="+mn-cs"/>
              </a:rPr>
              <a:t> is the Hebrew word for justice</a:t>
            </a:r>
            <a:br>
              <a:rPr lang="en-US" sz="1800" b="1" kern="1200" dirty="0">
                <a:solidFill>
                  <a:srgbClr val="000000"/>
                </a:solidFill>
                <a:effectLst/>
                <a:latin typeface="Segoe UI" panose="020B0502040204020203" pitchFamily="34" charset="0"/>
                <a:ea typeface="+mn-ea"/>
                <a:cs typeface="+mn-cs"/>
              </a:rPr>
            </a:br>
            <a:r>
              <a:rPr lang="en-US" sz="1800" b="1" kern="1200" dirty="0">
                <a:solidFill>
                  <a:srgbClr val="000000"/>
                </a:solidFill>
                <a:effectLst/>
                <a:latin typeface="Segoe UI" panose="020B0502040204020203" pitchFamily="34" charset="0"/>
                <a:ea typeface="+mn-ea"/>
                <a:cs typeface="+mn-cs"/>
              </a:rPr>
              <a:t>“giving people what they are due, whether punishment or protection or care”</a:t>
            </a:r>
            <a:endParaRPr lang="en-US" sz="1800" b="1" dirty="0">
              <a:effectLst/>
            </a:endParaRPr>
          </a:p>
        </p:txBody>
      </p:sp>
      <p:sp>
        <p:nvSpPr>
          <p:cNvPr id="8" name="TextBox 7">
            <a:extLst>
              <a:ext uri="{FF2B5EF4-FFF2-40B4-BE49-F238E27FC236}">
                <a16:creationId xmlns:a16="http://schemas.microsoft.com/office/drawing/2014/main" id="{F4FB3598-DCDF-4DCB-9775-7B42A58C5B5A}"/>
              </a:ext>
            </a:extLst>
          </p:cNvPr>
          <p:cNvSpPr txBox="1"/>
          <p:nvPr/>
        </p:nvSpPr>
        <p:spPr>
          <a:xfrm>
            <a:off x="614149" y="3231950"/>
            <a:ext cx="3024995" cy="646331"/>
          </a:xfrm>
          <a:prstGeom prst="rect">
            <a:avLst/>
          </a:prstGeom>
          <a:noFill/>
        </p:spPr>
        <p:txBody>
          <a:bodyPr wrap="none" rtlCol="0">
            <a:spAutoFit/>
          </a:bodyPr>
          <a:lstStyle/>
          <a:p>
            <a:r>
              <a:rPr lang="en-US" b="1" i="1" dirty="0" err="1">
                <a:solidFill>
                  <a:srgbClr val="000000"/>
                </a:solidFill>
                <a:latin typeface="Segoe UI" panose="020B0502040204020203" pitchFamily="34" charset="0"/>
              </a:rPr>
              <a:t>Tzadeqah</a:t>
            </a:r>
            <a:r>
              <a:rPr lang="en-US" b="1" i="1" dirty="0">
                <a:solidFill>
                  <a:srgbClr val="000000"/>
                </a:solidFill>
                <a:latin typeface="Segoe UI" panose="020B0502040204020203" pitchFamily="34" charset="0"/>
              </a:rPr>
              <a:t> in Hebrew</a:t>
            </a:r>
          </a:p>
          <a:p>
            <a:r>
              <a:rPr lang="en-US" b="1" i="1" dirty="0">
                <a:solidFill>
                  <a:srgbClr val="000000"/>
                </a:solidFill>
                <a:latin typeface="Segoe UI" panose="020B0502040204020203" pitchFamily="34" charset="0"/>
              </a:rPr>
              <a:t>“being righteous and just”</a:t>
            </a:r>
          </a:p>
        </p:txBody>
      </p:sp>
      <p:sp>
        <p:nvSpPr>
          <p:cNvPr id="24" name="TextBox 23">
            <a:extLst>
              <a:ext uri="{FF2B5EF4-FFF2-40B4-BE49-F238E27FC236}">
                <a16:creationId xmlns:a16="http://schemas.microsoft.com/office/drawing/2014/main" id="{4996369C-C948-41FC-9030-18A111BEEA72}"/>
              </a:ext>
            </a:extLst>
          </p:cNvPr>
          <p:cNvSpPr txBox="1"/>
          <p:nvPr/>
        </p:nvSpPr>
        <p:spPr>
          <a:xfrm>
            <a:off x="3994824" y="3269353"/>
            <a:ext cx="3117683" cy="892552"/>
          </a:xfrm>
          <a:prstGeom prst="rect">
            <a:avLst/>
          </a:prstGeom>
          <a:solidFill>
            <a:schemeClr val="accent1"/>
          </a:solidFill>
        </p:spPr>
        <p:txBody>
          <a:bodyPr wrap="square">
            <a:spAutoFit/>
          </a:bodyPr>
          <a:lstStyle/>
          <a:p>
            <a:r>
              <a:rPr lang="en-US" b="1" dirty="0">
                <a:solidFill>
                  <a:srgbClr val="000000"/>
                </a:solidFill>
                <a:latin typeface="Segoe UI" panose="020B0502040204020203" pitchFamily="34" charset="0"/>
              </a:rPr>
              <a:t>          </a:t>
            </a:r>
            <a:r>
              <a:rPr lang="en-US" b="1" dirty="0" err="1">
                <a:solidFill>
                  <a:srgbClr val="000000"/>
                </a:solidFill>
                <a:latin typeface="Segoe UI" panose="020B0502040204020203" pitchFamily="34" charset="0"/>
              </a:rPr>
              <a:t>Tzadeqah</a:t>
            </a:r>
            <a:r>
              <a:rPr lang="en-US" b="1" dirty="0">
                <a:solidFill>
                  <a:srgbClr val="000000"/>
                </a:solidFill>
                <a:latin typeface="Segoe UI" panose="020B0502040204020203" pitchFamily="34" charset="0"/>
              </a:rPr>
              <a:t> &amp; </a:t>
            </a:r>
            <a:r>
              <a:rPr lang="en-US" b="1" dirty="0" err="1">
                <a:solidFill>
                  <a:srgbClr val="000000"/>
                </a:solidFill>
                <a:latin typeface="Segoe UI" panose="020B0502040204020203" pitchFamily="34" charset="0"/>
              </a:rPr>
              <a:t>Mishpat</a:t>
            </a:r>
            <a:endParaRPr lang="en-US" b="1" dirty="0">
              <a:solidFill>
                <a:srgbClr val="000000"/>
              </a:solidFill>
              <a:latin typeface="Segoe UI" panose="020B0502040204020203" pitchFamily="34" charset="0"/>
            </a:endParaRPr>
          </a:p>
          <a:p>
            <a:r>
              <a:rPr lang="en-US" b="1" dirty="0">
                <a:solidFill>
                  <a:srgbClr val="000000"/>
                </a:solidFill>
                <a:latin typeface="Segoe UI" panose="020B0502040204020203" pitchFamily="34" charset="0"/>
              </a:rPr>
              <a:t>           = Social Justice</a:t>
            </a:r>
          </a:p>
          <a:p>
            <a:r>
              <a:rPr lang="en-US" sz="1600" b="1" dirty="0" err="1">
                <a:solidFill>
                  <a:srgbClr val="000000"/>
                </a:solidFill>
                <a:latin typeface="Segoe UI" panose="020B0502040204020203" pitchFamily="34" charset="0"/>
              </a:rPr>
              <a:t>Reconcilation</a:t>
            </a:r>
            <a:r>
              <a:rPr lang="en-US" sz="1600" b="1" dirty="0">
                <a:solidFill>
                  <a:srgbClr val="000000"/>
                </a:solidFill>
                <a:latin typeface="Segoe UI" panose="020B0502040204020203" pitchFamily="34" charset="0"/>
              </a:rPr>
              <a:t> &amp; Redistribution</a:t>
            </a:r>
          </a:p>
        </p:txBody>
      </p:sp>
      <p:sp>
        <p:nvSpPr>
          <p:cNvPr id="6" name="Arrow: Up 5">
            <a:extLst>
              <a:ext uri="{FF2B5EF4-FFF2-40B4-BE49-F238E27FC236}">
                <a16:creationId xmlns:a16="http://schemas.microsoft.com/office/drawing/2014/main" id="{32C1DEE0-D94E-4501-93FE-C2B9292B6903}"/>
              </a:ext>
            </a:extLst>
          </p:cNvPr>
          <p:cNvSpPr/>
          <p:nvPr/>
        </p:nvSpPr>
        <p:spPr>
          <a:xfrm rot="10800000">
            <a:off x="3354879" y="2897215"/>
            <a:ext cx="723330" cy="56942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6A95AB0-EB88-4280-82FE-0060FA5CEB1A}"/>
              </a:ext>
            </a:extLst>
          </p:cNvPr>
          <p:cNvSpPr txBox="1"/>
          <p:nvPr/>
        </p:nvSpPr>
        <p:spPr>
          <a:xfrm>
            <a:off x="2939597" y="1943624"/>
            <a:ext cx="1463157" cy="923330"/>
          </a:xfrm>
          <a:prstGeom prst="rect">
            <a:avLst/>
          </a:prstGeom>
          <a:solidFill>
            <a:schemeClr val="bg1"/>
          </a:solidFill>
        </p:spPr>
        <p:txBody>
          <a:bodyPr wrap="none" rtlCol="0">
            <a:spAutoFit/>
          </a:bodyPr>
          <a:lstStyle/>
          <a:p>
            <a:r>
              <a:rPr lang="en-US" b="1" dirty="0"/>
              <a:t>Cultural &amp; </a:t>
            </a:r>
            <a:br>
              <a:rPr lang="en-US" b="1" dirty="0"/>
            </a:br>
            <a:r>
              <a:rPr lang="en-US" b="1" dirty="0"/>
              <a:t>Theological</a:t>
            </a:r>
            <a:br>
              <a:rPr lang="en-US" b="1" dirty="0"/>
            </a:br>
            <a:r>
              <a:rPr lang="en-US" b="1" dirty="0"/>
              <a:t>Imperialism</a:t>
            </a:r>
          </a:p>
        </p:txBody>
      </p:sp>
      <p:sp>
        <p:nvSpPr>
          <p:cNvPr id="12" name="Arrow: Left 11">
            <a:extLst>
              <a:ext uri="{FF2B5EF4-FFF2-40B4-BE49-F238E27FC236}">
                <a16:creationId xmlns:a16="http://schemas.microsoft.com/office/drawing/2014/main" id="{796EE4AB-8897-4064-B615-F8376D31332A}"/>
              </a:ext>
            </a:extLst>
          </p:cNvPr>
          <p:cNvSpPr/>
          <p:nvPr/>
        </p:nvSpPr>
        <p:spPr>
          <a:xfrm rot="10800000">
            <a:off x="4565367" y="1901047"/>
            <a:ext cx="841046" cy="5635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06FD02BD-97E9-45B8-B63F-615FED4B8A70}"/>
              </a:ext>
            </a:extLst>
          </p:cNvPr>
          <p:cNvSpPr/>
          <p:nvPr/>
        </p:nvSpPr>
        <p:spPr>
          <a:xfrm rot="8103516">
            <a:off x="4443836" y="2470532"/>
            <a:ext cx="723330" cy="8759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749304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2A0AAA8-ADB0-48CB-9217-5F67325C6116}"/>
              </a:ext>
            </a:extLst>
          </p:cNvPr>
          <p:cNvSpPr>
            <a:spLocks noGrp="1"/>
          </p:cNvSpPr>
          <p:nvPr>
            <p:ph type="title"/>
          </p:nvPr>
        </p:nvSpPr>
        <p:spPr/>
        <p:txBody>
          <a:bodyPr/>
          <a:lstStyle/>
          <a:p>
            <a:r>
              <a:rPr lang="en-US" sz="2800" dirty="0"/>
              <a:t>Any Global Perspective Should </a:t>
            </a:r>
            <a:r>
              <a:rPr lang="en-US" sz="2800"/>
              <a:t>Aim </a:t>
            </a:r>
            <a:r>
              <a:rPr lang="en-US" sz="2800" dirty="0"/>
              <a:t>to Recognize Relative </a:t>
            </a:r>
            <a:br>
              <a:rPr lang="en-US" sz="2800" dirty="0"/>
            </a:br>
            <a:r>
              <a:rPr lang="en-US" sz="2800" dirty="0"/>
              <a:t>Size of Other Christian Traditions</a:t>
            </a:r>
          </a:p>
        </p:txBody>
      </p:sp>
      <p:pic>
        <p:nvPicPr>
          <p:cNvPr id="14" name="Picture 13">
            <a:extLst>
              <a:ext uri="{FF2B5EF4-FFF2-40B4-BE49-F238E27FC236}">
                <a16:creationId xmlns:a16="http://schemas.microsoft.com/office/drawing/2014/main" id="{27F685D2-AFC8-4A88-9563-6C08592D431B}"/>
              </a:ext>
            </a:extLst>
          </p:cNvPr>
          <p:cNvPicPr>
            <a:picLocks noChangeAspect="1"/>
          </p:cNvPicPr>
          <p:nvPr/>
        </p:nvPicPr>
        <p:blipFill>
          <a:blip r:embed="rId2"/>
          <a:stretch>
            <a:fillRect/>
          </a:stretch>
        </p:blipFill>
        <p:spPr>
          <a:xfrm>
            <a:off x="434866" y="1004719"/>
            <a:ext cx="11212181" cy="5538851"/>
          </a:xfrm>
          <a:prstGeom prst="rect">
            <a:avLst/>
          </a:prstGeom>
        </p:spPr>
      </p:pic>
      <p:sp>
        <p:nvSpPr>
          <p:cNvPr id="15" name="TextBox 14">
            <a:extLst>
              <a:ext uri="{FF2B5EF4-FFF2-40B4-BE49-F238E27FC236}">
                <a16:creationId xmlns:a16="http://schemas.microsoft.com/office/drawing/2014/main" id="{3365A7D3-4E1E-42E9-8E2F-AB55F8EE396B}"/>
              </a:ext>
            </a:extLst>
          </p:cNvPr>
          <p:cNvSpPr txBox="1"/>
          <p:nvPr/>
        </p:nvSpPr>
        <p:spPr>
          <a:xfrm>
            <a:off x="247507" y="6611383"/>
            <a:ext cx="2715808" cy="215444"/>
          </a:xfrm>
          <a:prstGeom prst="rect">
            <a:avLst/>
          </a:prstGeom>
          <a:noFill/>
        </p:spPr>
        <p:txBody>
          <a:bodyPr wrap="none" rtlCol="0">
            <a:spAutoFit/>
          </a:bodyPr>
          <a:lstStyle/>
          <a:p>
            <a:r>
              <a:rPr lang="en-US" sz="800" dirty="0"/>
              <a:t>Source: </a:t>
            </a:r>
            <a:r>
              <a:rPr lang="en-US" sz="800" dirty="0">
                <a:hlinkClick r:id="rId3"/>
              </a:rPr>
              <a:t>https://www.youtube.com/watch?v=-TxnfOxeIjg</a:t>
            </a:r>
            <a:endParaRPr lang="en-US" sz="800" dirty="0"/>
          </a:p>
        </p:txBody>
      </p:sp>
    </p:spTree>
    <p:extLst>
      <p:ext uri="{BB962C8B-B14F-4D97-AF65-F5344CB8AC3E}">
        <p14:creationId xmlns:p14="http://schemas.microsoft.com/office/powerpoint/2010/main" val="375790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9278DB-D409-4544-9154-0165C1F9FB9A}"/>
              </a:ext>
            </a:extLst>
          </p:cNvPr>
          <p:cNvSpPr>
            <a:spLocks noGrp="1"/>
          </p:cNvSpPr>
          <p:nvPr>
            <p:ph type="title"/>
          </p:nvPr>
        </p:nvSpPr>
        <p:spPr/>
        <p:txBody>
          <a:bodyPr/>
          <a:lstStyle/>
          <a:p>
            <a:r>
              <a:rPr lang="en-US" dirty="0"/>
              <a:t>Types of Injustice</a:t>
            </a:r>
          </a:p>
        </p:txBody>
      </p:sp>
      <p:cxnSp>
        <p:nvCxnSpPr>
          <p:cNvPr id="9" name="Straight Connector 8">
            <a:extLst>
              <a:ext uri="{FF2B5EF4-FFF2-40B4-BE49-F238E27FC236}">
                <a16:creationId xmlns:a16="http://schemas.microsoft.com/office/drawing/2014/main" id="{9321F790-A5F2-4C81-AFBF-B0941A18F611}"/>
              </a:ext>
            </a:extLst>
          </p:cNvPr>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61017B-9F0E-4149-A0A9-BCBBEEA363EC}"/>
              </a:ext>
            </a:extLst>
          </p:cNvPr>
          <p:cNvCxnSpPr>
            <a:cxnSpLocks/>
          </p:cNvCxnSpPr>
          <p:nvPr/>
        </p:nvCxnSpPr>
        <p:spPr>
          <a:xfrm>
            <a:off x="278674" y="31691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6340CB-459D-4372-A67B-3B9B08233BE4}"/>
              </a:ext>
            </a:extLst>
          </p:cNvPr>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2" name="TextBox 11">
            <a:extLst>
              <a:ext uri="{FF2B5EF4-FFF2-40B4-BE49-F238E27FC236}">
                <a16:creationId xmlns:a16="http://schemas.microsoft.com/office/drawing/2014/main" id="{B403127E-74AF-4C8C-8D62-25F3DA65B759}"/>
              </a:ext>
            </a:extLst>
          </p:cNvPr>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3" name="TextBox 12">
            <a:extLst>
              <a:ext uri="{FF2B5EF4-FFF2-40B4-BE49-F238E27FC236}">
                <a16:creationId xmlns:a16="http://schemas.microsoft.com/office/drawing/2014/main" id="{50B575B3-C169-42DA-A0B4-BEF713EE979A}"/>
              </a:ext>
            </a:extLst>
          </p:cNvPr>
          <p:cNvSpPr txBox="1"/>
          <p:nvPr/>
        </p:nvSpPr>
        <p:spPr>
          <a:xfrm>
            <a:off x="1734984" y="6518881"/>
            <a:ext cx="1376402" cy="369332"/>
          </a:xfrm>
          <a:prstGeom prst="rect">
            <a:avLst/>
          </a:prstGeom>
          <a:noFill/>
        </p:spPr>
        <p:txBody>
          <a:bodyPr wrap="none" rtlCol="0">
            <a:spAutoFit/>
          </a:bodyPr>
          <a:lstStyle/>
          <a:p>
            <a:r>
              <a:rPr lang="en-US" b="1" dirty="0">
                <a:solidFill>
                  <a:schemeClr val="bg1"/>
                </a:solidFill>
              </a:rPr>
              <a:t>Intentional</a:t>
            </a:r>
          </a:p>
        </p:txBody>
      </p:sp>
      <p:sp>
        <p:nvSpPr>
          <p:cNvPr id="14" name="TextBox 13">
            <a:extLst>
              <a:ext uri="{FF2B5EF4-FFF2-40B4-BE49-F238E27FC236}">
                <a16:creationId xmlns:a16="http://schemas.microsoft.com/office/drawing/2014/main" id="{408F9DE3-7E6D-4891-B51F-8642AA283936}"/>
              </a:ext>
            </a:extLst>
          </p:cNvPr>
          <p:cNvSpPr txBox="1"/>
          <p:nvPr/>
        </p:nvSpPr>
        <p:spPr>
          <a:xfrm>
            <a:off x="6008191" y="6534722"/>
            <a:ext cx="1674561" cy="369332"/>
          </a:xfrm>
          <a:prstGeom prst="rect">
            <a:avLst/>
          </a:prstGeom>
          <a:noFill/>
        </p:spPr>
        <p:txBody>
          <a:bodyPr wrap="none" rtlCol="0">
            <a:spAutoFit/>
          </a:bodyPr>
          <a:lstStyle/>
          <a:p>
            <a:r>
              <a:rPr lang="en-US" b="1" dirty="0">
                <a:solidFill>
                  <a:schemeClr val="bg1"/>
                </a:solidFill>
              </a:rPr>
              <a:t>Unintentional</a:t>
            </a:r>
          </a:p>
        </p:txBody>
      </p:sp>
      <p:sp>
        <p:nvSpPr>
          <p:cNvPr id="19" name="TextBox 18">
            <a:extLst>
              <a:ext uri="{FF2B5EF4-FFF2-40B4-BE49-F238E27FC236}">
                <a16:creationId xmlns:a16="http://schemas.microsoft.com/office/drawing/2014/main" id="{16EE11F1-28FA-45FA-8FA7-57C21064C726}"/>
              </a:ext>
            </a:extLst>
          </p:cNvPr>
          <p:cNvSpPr txBox="1"/>
          <p:nvPr/>
        </p:nvSpPr>
        <p:spPr>
          <a:xfrm>
            <a:off x="458675" y="441359"/>
            <a:ext cx="2680798" cy="1200329"/>
          </a:xfrm>
          <a:prstGeom prst="rect">
            <a:avLst/>
          </a:prstGeom>
          <a:noFill/>
        </p:spPr>
        <p:txBody>
          <a:bodyPr wrap="none" rtlCol="0">
            <a:spAutoFit/>
          </a:bodyPr>
          <a:lstStyle/>
          <a:p>
            <a:pPr marL="285750" indent="-285750">
              <a:buFont typeface="Arial" panose="020B0604020202020204" pitchFamily="34" charset="0"/>
              <a:buChar char="•"/>
            </a:pPr>
            <a:r>
              <a:rPr lang="en-US" dirty="0"/>
              <a:t>Bigotry</a:t>
            </a:r>
          </a:p>
          <a:p>
            <a:pPr marL="285750" indent="-285750">
              <a:buFont typeface="Arial" panose="020B0604020202020204" pitchFamily="34" charset="0"/>
              <a:buChar char="•"/>
            </a:pPr>
            <a:r>
              <a:rPr lang="en-US" dirty="0"/>
              <a:t>Selfishness</a:t>
            </a:r>
          </a:p>
          <a:p>
            <a:pPr marL="285750" indent="-285750">
              <a:buFont typeface="Arial" panose="020B0604020202020204" pitchFamily="34" charset="0"/>
              <a:buChar char="•"/>
            </a:pPr>
            <a:r>
              <a:rPr lang="en-US" dirty="0"/>
              <a:t>Bullying</a:t>
            </a:r>
          </a:p>
          <a:p>
            <a:pPr marL="285750" indent="-285750">
              <a:buFont typeface="Arial" panose="020B0604020202020204" pitchFamily="34" charset="0"/>
              <a:buChar char="•"/>
            </a:pPr>
            <a:r>
              <a:rPr lang="en-US" dirty="0"/>
              <a:t>Abusive management</a:t>
            </a:r>
          </a:p>
        </p:txBody>
      </p:sp>
      <p:sp>
        <p:nvSpPr>
          <p:cNvPr id="20" name="TextBox 19">
            <a:extLst>
              <a:ext uri="{FF2B5EF4-FFF2-40B4-BE49-F238E27FC236}">
                <a16:creationId xmlns:a16="http://schemas.microsoft.com/office/drawing/2014/main" id="{B87F2C05-71C4-468C-858B-751C5E16FDD0}"/>
              </a:ext>
            </a:extLst>
          </p:cNvPr>
          <p:cNvSpPr txBox="1"/>
          <p:nvPr/>
        </p:nvSpPr>
        <p:spPr>
          <a:xfrm>
            <a:off x="458674" y="3305995"/>
            <a:ext cx="489416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Unjust laws</a:t>
            </a:r>
          </a:p>
          <a:p>
            <a:pPr marL="285750" indent="-285750">
              <a:buFont typeface="Arial" panose="020B0604020202020204" pitchFamily="34" charset="0"/>
              <a:buChar char="•"/>
            </a:pPr>
            <a:r>
              <a:rPr lang="en-US" dirty="0"/>
              <a:t>Policies creating an unequal playing field</a:t>
            </a:r>
          </a:p>
          <a:p>
            <a:pPr marL="285750" indent="-285750">
              <a:buFont typeface="Arial" panose="020B0604020202020204" pitchFamily="34" charset="0"/>
              <a:buChar char="•"/>
            </a:pPr>
            <a:r>
              <a:rPr lang="en-US" dirty="0"/>
              <a:t>Exploitation </a:t>
            </a:r>
          </a:p>
          <a:p>
            <a:pPr marL="285750" indent="-285750">
              <a:buFont typeface="Arial" panose="020B0604020202020204" pitchFamily="34" charset="0"/>
              <a:buChar char="•"/>
            </a:pPr>
            <a:r>
              <a:rPr lang="en-US" dirty="0"/>
              <a:t>Unjust War &amp; imperialism</a:t>
            </a:r>
          </a:p>
        </p:txBody>
      </p:sp>
      <p:sp>
        <p:nvSpPr>
          <p:cNvPr id="21" name="TextBox 20">
            <a:extLst>
              <a:ext uri="{FF2B5EF4-FFF2-40B4-BE49-F238E27FC236}">
                <a16:creationId xmlns:a16="http://schemas.microsoft.com/office/drawing/2014/main" id="{EE19281F-D93A-401A-AE33-FF48F6406194}"/>
              </a:ext>
            </a:extLst>
          </p:cNvPr>
          <p:cNvSpPr txBox="1"/>
          <p:nvPr/>
        </p:nvSpPr>
        <p:spPr>
          <a:xfrm>
            <a:off x="6158916" y="484936"/>
            <a:ext cx="3628173" cy="1200329"/>
          </a:xfrm>
          <a:prstGeom prst="rect">
            <a:avLst/>
          </a:prstGeom>
          <a:noFill/>
        </p:spPr>
        <p:txBody>
          <a:bodyPr wrap="none" rtlCol="0">
            <a:spAutoFit/>
          </a:bodyPr>
          <a:lstStyle/>
          <a:p>
            <a:pPr marL="285750" indent="-285750">
              <a:buFont typeface="Arial" panose="020B0604020202020204" pitchFamily="34" charset="0"/>
              <a:buChar char="•"/>
            </a:pPr>
            <a:r>
              <a:rPr lang="en-US" dirty="0"/>
              <a:t>Not understanding culture</a:t>
            </a:r>
          </a:p>
          <a:p>
            <a:pPr marL="285750" indent="-285750">
              <a:buFont typeface="Arial" panose="020B0604020202020204" pitchFamily="34" charset="0"/>
              <a:buChar char="•"/>
            </a:pPr>
            <a:r>
              <a:rPr lang="en-US" dirty="0"/>
              <a:t>Not understanding perspective</a:t>
            </a:r>
          </a:p>
          <a:p>
            <a:pPr marL="285750" indent="-285750">
              <a:buFont typeface="Arial" panose="020B0604020202020204" pitchFamily="34" charset="0"/>
              <a:buChar char="•"/>
            </a:pPr>
            <a:r>
              <a:rPr lang="en-US" dirty="0"/>
              <a:t>Unintended offense</a:t>
            </a:r>
          </a:p>
          <a:p>
            <a:pPr marL="285750" indent="-285750">
              <a:buFont typeface="Arial" panose="020B0604020202020204" pitchFamily="34" charset="0"/>
              <a:buChar char="•"/>
            </a:pPr>
            <a:r>
              <a:rPr lang="en-US" dirty="0"/>
              <a:t>Unconscious bias</a:t>
            </a:r>
          </a:p>
        </p:txBody>
      </p:sp>
      <p:sp>
        <p:nvSpPr>
          <p:cNvPr id="22" name="TextBox 21">
            <a:extLst>
              <a:ext uri="{FF2B5EF4-FFF2-40B4-BE49-F238E27FC236}">
                <a16:creationId xmlns:a16="http://schemas.microsoft.com/office/drawing/2014/main" id="{5578D4F3-8FCB-4574-87D0-A89B3A32CEAE}"/>
              </a:ext>
            </a:extLst>
          </p:cNvPr>
          <p:cNvSpPr txBox="1"/>
          <p:nvPr/>
        </p:nvSpPr>
        <p:spPr>
          <a:xfrm>
            <a:off x="6158916" y="3305995"/>
            <a:ext cx="4279120" cy="1477328"/>
          </a:xfrm>
          <a:prstGeom prst="rect">
            <a:avLst/>
          </a:prstGeom>
          <a:noFill/>
        </p:spPr>
        <p:txBody>
          <a:bodyPr wrap="none" rtlCol="0">
            <a:spAutoFit/>
          </a:bodyPr>
          <a:lstStyle/>
          <a:p>
            <a:pPr marL="285750" indent="-285750">
              <a:buFont typeface="Arial" panose="020B0604020202020204" pitchFamily="34" charset="0"/>
              <a:buChar char="•"/>
            </a:pPr>
            <a:r>
              <a:rPr lang="en-US" dirty="0"/>
              <a:t>Cultural encroachment &amp; assimilation</a:t>
            </a:r>
          </a:p>
          <a:p>
            <a:pPr marL="285750" indent="-285750">
              <a:buFont typeface="Arial" panose="020B0604020202020204" pitchFamily="34" charset="0"/>
              <a:buChar char="•"/>
            </a:pPr>
            <a:r>
              <a:rPr lang="en-US" dirty="0"/>
              <a:t>Second-order effects (urban decay)</a:t>
            </a:r>
          </a:p>
          <a:p>
            <a:pPr marL="285750" indent="-285750">
              <a:buFont typeface="Arial" panose="020B0604020202020204" pitchFamily="34" charset="0"/>
              <a:buChar char="•"/>
            </a:pPr>
            <a:r>
              <a:rPr lang="en-US" dirty="0"/>
              <a:t>Natural momentum of systems</a:t>
            </a:r>
          </a:p>
          <a:p>
            <a:pPr marL="285750" indent="-285750">
              <a:buFont typeface="Arial" panose="020B0604020202020204" pitchFamily="34" charset="0"/>
              <a:buChar char="•"/>
            </a:pPr>
            <a:r>
              <a:rPr lang="en-US" dirty="0"/>
              <a:t>Different access to social capital</a:t>
            </a:r>
          </a:p>
          <a:p>
            <a:pPr marL="285750" indent="-285750">
              <a:buFont typeface="Arial" panose="020B0604020202020204" pitchFamily="34" charset="0"/>
              <a:buChar char="•"/>
            </a:pPr>
            <a:r>
              <a:rPr lang="en-US" dirty="0"/>
              <a:t>Natural bias of funding models</a:t>
            </a:r>
          </a:p>
        </p:txBody>
      </p:sp>
      <p:sp>
        <p:nvSpPr>
          <p:cNvPr id="23" name="TextBox 22">
            <a:extLst>
              <a:ext uri="{FF2B5EF4-FFF2-40B4-BE49-F238E27FC236}">
                <a16:creationId xmlns:a16="http://schemas.microsoft.com/office/drawing/2014/main" id="{E000C10C-F906-466D-9340-7E3992741E17}"/>
              </a:ext>
            </a:extLst>
          </p:cNvPr>
          <p:cNvSpPr txBox="1"/>
          <p:nvPr/>
        </p:nvSpPr>
        <p:spPr>
          <a:xfrm>
            <a:off x="2305143" y="5800524"/>
            <a:ext cx="7455887" cy="646331"/>
          </a:xfrm>
          <a:prstGeom prst="rect">
            <a:avLst/>
          </a:prstGeom>
          <a:noFill/>
          <a:ln w="22225">
            <a:solidFill>
              <a:schemeClr val="accent1"/>
            </a:solidFill>
          </a:ln>
        </p:spPr>
        <p:txBody>
          <a:bodyPr wrap="none" rtlCol="0">
            <a:spAutoFit/>
          </a:bodyPr>
          <a:lstStyle/>
          <a:p>
            <a:r>
              <a:rPr lang="en-US" dirty="0"/>
              <a:t>People assume injustice comes from quadrant 1, but most comes from </a:t>
            </a:r>
          </a:p>
          <a:p>
            <a:r>
              <a:rPr lang="en-US" dirty="0"/>
              <a:t>quadrants 3 and 4.</a:t>
            </a:r>
          </a:p>
        </p:txBody>
      </p:sp>
      <p:sp>
        <p:nvSpPr>
          <p:cNvPr id="24" name="TextBox 23">
            <a:extLst>
              <a:ext uri="{FF2B5EF4-FFF2-40B4-BE49-F238E27FC236}">
                <a16:creationId xmlns:a16="http://schemas.microsoft.com/office/drawing/2014/main" id="{E6326E8B-580B-4586-AABA-FA699BF61B44}"/>
              </a:ext>
            </a:extLst>
          </p:cNvPr>
          <p:cNvSpPr txBox="1"/>
          <p:nvPr/>
        </p:nvSpPr>
        <p:spPr>
          <a:xfrm>
            <a:off x="5373931" y="2756812"/>
            <a:ext cx="659155" cy="1200329"/>
          </a:xfrm>
          <a:prstGeom prst="rect">
            <a:avLst/>
          </a:prstGeom>
          <a:noFill/>
        </p:spPr>
        <p:txBody>
          <a:bodyPr wrap="none" rtlCol="0">
            <a:spAutoFit/>
          </a:bodyPr>
          <a:lstStyle/>
          <a:p>
            <a:pPr marL="342900" indent="-342900">
              <a:buAutoNum type="arabicPlain"/>
            </a:pPr>
            <a:r>
              <a:rPr lang="en-US" dirty="0"/>
              <a:t>2</a:t>
            </a:r>
          </a:p>
          <a:p>
            <a:endParaRPr lang="en-US" dirty="0"/>
          </a:p>
          <a:p>
            <a:r>
              <a:rPr lang="en-US" dirty="0"/>
              <a:t>3   </a:t>
            </a:r>
            <a:r>
              <a:rPr lang="en-US" sz="200" dirty="0"/>
              <a:t>  </a:t>
            </a:r>
            <a:r>
              <a:rPr lang="en-US" dirty="0"/>
              <a:t>4</a:t>
            </a:r>
          </a:p>
          <a:p>
            <a:pPr marL="342900" indent="-342900">
              <a:buAutoNum type="arabicPlain"/>
            </a:pPr>
            <a:endParaRPr lang="en-US" dirty="0"/>
          </a:p>
        </p:txBody>
      </p:sp>
    </p:spTree>
    <p:extLst>
      <p:ext uri="{BB962C8B-B14F-4D97-AF65-F5344CB8AC3E}">
        <p14:creationId xmlns:p14="http://schemas.microsoft.com/office/powerpoint/2010/main" val="227475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Pentecostals in Developing Countries</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3452849" y="3575304"/>
            <a:ext cx="6911611" cy="1459265"/>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669959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1A938B37-864F-4E56-8D26-2CD869360F92}"/>
              </a:ext>
            </a:extLst>
          </p:cNvPr>
          <p:cNvSpPr>
            <a:spLocks noGrp="1" noChangeArrowheads="1"/>
          </p:cNvSpPr>
          <p:nvPr>
            <p:ph type="title"/>
          </p:nvPr>
        </p:nvSpPr>
        <p:spPr/>
        <p:txBody>
          <a:bodyPr/>
          <a:lstStyle/>
          <a:p>
            <a:pPr eaLnBrk="1" hangingPunct="1"/>
            <a:r>
              <a:rPr lang="en-US" altLang="en-US" sz="2800" dirty="0"/>
              <a:t>Lower Class Focused Church Models: Pentecostals in Developing Countries</a:t>
            </a:r>
          </a:p>
        </p:txBody>
      </p:sp>
      <p:sp>
        <p:nvSpPr>
          <p:cNvPr id="151555" name="Rectangle 3">
            <a:extLst>
              <a:ext uri="{FF2B5EF4-FFF2-40B4-BE49-F238E27FC236}">
                <a16:creationId xmlns:a16="http://schemas.microsoft.com/office/drawing/2014/main" id="{BA20CD3B-5A93-4A51-8947-1E63BFFF0E5B}"/>
              </a:ext>
            </a:extLst>
          </p:cNvPr>
          <p:cNvSpPr>
            <a:spLocks noGrp="1" noChangeArrowheads="1"/>
          </p:cNvSpPr>
          <p:nvPr>
            <p:ph type="body" sz="quarter" idx="10"/>
          </p:nvPr>
        </p:nvSpPr>
        <p:spPr/>
        <p:txBody>
          <a:bodyPr/>
          <a:lstStyle/>
          <a:p>
            <a:pPr eaLnBrk="1" hangingPunct="1">
              <a:lnSpc>
                <a:spcPct val="80000"/>
              </a:lnSpc>
            </a:pPr>
            <a:r>
              <a:rPr lang="en-US" altLang="en-US" sz="2000" dirty="0"/>
              <a:t>Unique Role: Church culturally </a:t>
            </a:r>
            <a:r>
              <a:rPr lang="en-US" altLang="en-US" sz="2000" u="sng" dirty="0"/>
              <a:t>of</a:t>
            </a:r>
            <a:r>
              <a:rPr lang="en-US" altLang="en-US" sz="2000" dirty="0"/>
              <a:t> the poor</a:t>
            </a:r>
          </a:p>
          <a:p>
            <a:pPr eaLnBrk="1" hangingPunct="1">
              <a:lnSpc>
                <a:spcPct val="80000"/>
              </a:lnSpc>
            </a:pPr>
            <a:r>
              <a:rPr lang="en-US" altLang="en-US" sz="2000" dirty="0"/>
              <a:t>Class Background</a:t>
            </a:r>
          </a:p>
          <a:p>
            <a:pPr lvl="1" eaLnBrk="1" hangingPunct="1">
              <a:lnSpc>
                <a:spcPct val="80000"/>
              </a:lnSpc>
            </a:pPr>
            <a:r>
              <a:rPr lang="en-US" altLang="en-US" sz="1800" dirty="0"/>
              <a:t>Ministry </a:t>
            </a:r>
            <a:r>
              <a:rPr lang="en-US" altLang="en-US" sz="1800" u="sng" dirty="0"/>
              <a:t>of</a:t>
            </a:r>
            <a:r>
              <a:rPr lang="en-US" altLang="en-US" sz="1800" dirty="0"/>
              <a:t> the poor</a:t>
            </a:r>
          </a:p>
          <a:p>
            <a:pPr lvl="1" eaLnBrk="1" hangingPunct="1">
              <a:lnSpc>
                <a:spcPct val="80000"/>
              </a:lnSpc>
            </a:pPr>
            <a:r>
              <a:rPr lang="en-US" altLang="en-US" sz="1800" dirty="0"/>
              <a:t>Church culture strongly fits with class culture of the poor creating self selection of the poor</a:t>
            </a:r>
          </a:p>
          <a:p>
            <a:pPr eaLnBrk="1" hangingPunct="1">
              <a:lnSpc>
                <a:spcPct val="80000"/>
              </a:lnSpc>
            </a:pPr>
            <a:r>
              <a:rPr lang="en-US" altLang="en-US" sz="2000" dirty="0"/>
              <a:t>Class identification through policies</a:t>
            </a:r>
          </a:p>
          <a:p>
            <a:pPr lvl="1" eaLnBrk="1" hangingPunct="1">
              <a:lnSpc>
                <a:spcPct val="80000"/>
              </a:lnSpc>
            </a:pPr>
            <a:r>
              <a:rPr lang="en-US" altLang="en-US" sz="1800" dirty="0"/>
              <a:t>Control over education to avoid class assimilation</a:t>
            </a:r>
          </a:p>
          <a:p>
            <a:pPr lvl="1" eaLnBrk="1" hangingPunct="1">
              <a:lnSpc>
                <a:spcPct val="80000"/>
              </a:lnSpc>
            </a:pPr>
            <a:r>
              <a:rPr lang="en-US" altLang="en-US" sz="1800" dirty="0"/>
              <a:t>Raise leadership from within</a:t>
            </a:r>
          </a:p>
          <a:p>
            <a:pPr eaLnBrk="1" hangingPunct="1">
              <a:lnSpc>
                <a:spcPct val="80000"/>
              </a:lnSpc>
            </a:pPr>
            <a:r>
              <a:rPr lang="en-US" altLang="en-US" sz="2000" dirty="0"/>
              <a:t>Class Access/Social Capital</a:t>
            </a:r>
          </a:p>
          <a:p>
            <a:pPr lvl="1" eaLnBrk="1" hangingPunct="1">
              <a:lnSpc>
                <a:spcPct val="80000"/>
              </a:lnSpc>
            </a:pPr>
            <a:r>
              <a:rPr lang="en-US" altLang="en-US" sz="1800" dirty="0"/>
              <a:t>Very little access to upper classes to redistribute resources, and Is financially dependent on lower classes</a:t>
            </a:r>
          </a:p>
          <a:p>
            <a:pPr lvl="1" eaLnBrk="1" hangingPunct="1">
              <a:lnSpc>
                <a:spcPct val="80000"/>
              </a:lnSpc>
            </a:pPr>
            <a:r>
              <a:rPr lang="en-US" altLang="en-US" sz="1800" dirty="0"/>
              <a:t>Somewhat promotes gaining class access to individuals with a distrust the spiritual effect of classism of educational instructions</a:t>
            </a:r>
          </a:p>
          <a:p>
            <a:pPr eaLnBrk="1" hangingPunct="1">
              <a:lnSpc>
                <a:spcPct val="80000"/>
              </a:lnSpc>
            </a:pPr>
            <a:r>
              <a:rPr lang="en-US" altLang="en-US" sz="2000" dirty="0"/>
              <a:t>Class Consciousness</a:t>
            </a:r>
          </a:p>
          <a:p>
            <a:pPr lvl="1" eaLnBrk="1" hangingPunct="1">
              <a:lnSpc>
                <a:spcPct val="80000"/>
              </a:lnSpc>
            </a:pPr>
            <a:r>
              <a:rPr lang="en-US" altLang="en-US" sz="1800" dirty="0"/>
              <a:t>Does not promote Class Consciousness</a:t>
            </a:r>
          </a:p>
          <a:p>
            <a:pPr>
              <a:lnSpc>
                <a:spcPct val="80000"/>
              </a:lnSpc>
            </a:pPr>
            <a:r>
              <a:rPr lang="en-US" altLang="en-US" sz="2000" dirty="0"/>
              <a:t>Framework: class-centric</a:t>
            </a:r>
          </a:p>
          <a:p>
            <a:pPr>
              <a:lnSpc>
                <a:spcPct val="80000"/>
              </a:lnSpc>
            </a:pPr>
            <a:r>
              <a:rPr lang="en-US" altLang="en-US" sz="2000" dirty="0"/>
              <a:t>Funding model</a:t>
            </a:r>
          </a:p>
          <a:p>
            <a:pPr lvl="1">
              <a:lnSpc>
                <a:spcPct val="80000"/>
              </a:lnSpc>
            </a:pPr>
            <a:r>
              <a:rPr lang="en-US" altLang="en-US" sz="1600" dirty="0"/>
              <a:t>Those providing funding are in same cultural group than those being served</a:t>
            </a:r>
          </a:p>
        </p:txBody>
      </p:sp>
    </p:spTree>
    <p:extLst>
      <p:ext uri="{BB962C8B-B14F-4D97-AF65-F5344CB8AC3E}">
        <p14:creationId xmlns:p14="http://schemas.microsoft.com/office/powerpoint/2010/main" val="28847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15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1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55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155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155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155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155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155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1555">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1555">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1555">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1555">
                                            <p:txEl>
                                              <p:pRg st="13" end="1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155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E49E10-85DE-4EB6-9559-84C48CD067D6}"/>
              </a:ext>
            </a:extLst>
          </p:cNvPr>
          <p:cNvSpPr>
            <a:spLocks noGrp="1"/>
          </p:cNvSpPr>
          <p:nvPr>
            <p:ph type="title"/>
          </p:nvPr>
        </p:nvSpPr>
        <p:spPr/>
        <p:txBody>
          <a:bodyPr/>
          <a:lstStyle/>
          <a:p>
            <a:r>
              <a:rPr lang="en-US" dirty="0"/>
              <a:t>Redemption &amp; Lift</a:t>
            </a:r>
          </a:p>
        </p:txBody>
      </p:sp>
      <p:sp>
        <p:nvSpPr>
          <p:cNvPr id="4" name="Content Placeholder 3">
            <a:extLst>
              <a:ext uri="{FF2B5EF4-FFF2-40B4-BE49-F238E27FC236}">
                <a16:creationId xmlns:a16="http://schemas.microsoft.com/office/drawing/2014/main" id="{88141BCD-4C1D-4FFA-ABA9-D583FB7BBF88}"/>
              </a:ext>
            </a:extLst>
          </p:cNvPr>
          <p:cNvSpPr>
            <a:spLocks noGrp="1"/>
          </p:cNvSpPr>
          <p:nvPr>
            <p:ph sz="quarter" idx="10"/>
          </p:nvPr>
        </p:nvSpPr>
        <p:spPr/>
        <p:txBody>
          <a:bodyPr/>
          <a:lstStyle/>
          <a:p>
            <a:r>
              <a:rPr lang="en-US" dirty="0"/>
              <a:t>Redemption: individuals start following Jesus</a:t>
            </a:r>
          </a:p>
          <a:p>
            <a:r>
              <a:rPr lang="en-US" dirty="0"/>
              <a:t>Lift: often </a:t>
            </a:r>
            <a:r>
              <a:rPr lang="en-US"/>
              <a:t>when individuals follow </a:t>
            </a:r>
            <a:r>
              <a:rPr lang="en-US" dirty="0"/>
              <a:t>Jesus</a:t>
            </a:r>
            <a:r>
              <a:rPr lang="en-US"/>
              <a:t>, they:</a:t>
            </a:r>
            <a:endParaRPr lang="en-US" dirty="0"/>
          </a:p>
          <a:p>
            <a:pPr lvl="1"/>
            <a:r>
              <a:rPr lang="en-US" sz="2000" dirty="0"/>
              <a:t>Make better choices and are freed of addiction and bad habits</a:t>
            </a:r>
          </a:p>
          <a:p>
            <a:pPr lvl="1"/>
            <a:r>
              <a:rPr lang="en-US" sz="2000" dirty="0"/>
              <a:t>Gain access to medicine, education, friendships, social capital, &amp; protection</a:t>
            </a:r>
          </a:p>
          <a:p>
            <a:pPr lvl="1"/>
            <a:r>
              <a:rPr lang="en-US" sz="2000" dirty="0"/>
              <a:t>And as a result become more financially affluent</a:t>
            </a:r>
          </a:p>
          <a:p>
            <a:pPr lvl="1"/>
            <a:r>
              <a:rPr lang="en-US" sz="2000" dirty="0"/>
              <a:t>Pentecostalism is the largest movement creating redemption &amp; lift globall</a:t>
            </a:r>
            <a:r>
              <a:rPr lang="en-US" sz="2000"/>
              <a:t>y</a:t>
            </a:r>
            <a:endParaRPr lang="en-US" dirty="0"/>
          </a:p>
          <a:p>
            <a:r>
              <a:rPr lang="en-US" dirty="0"/>
              <a:t>The Problem of “Redemption and Lift”</a:t>
            </a:r>
          </a:p>
          <a:p>
            <a:pPr lvl="1"/>
            <a:r>
              <a:rPr lang="en-US" sz="2000" dirty="0"/>
              <a:t>After becoming affluent, individuals class assimilate and become less connected to their local communities isolating themselves as Christians</a:t>
            </a:r>
          </a:p>
          <a:p>
            <a:pPr lvl="1"/>
            <a:r>
              <a:rPr lang="en-US" sz="2000" dirty="0"/>
              <a:t>Often this leads to a decline in church growth as Christians isolate and are no longer doing the first part of “</a:t>
            </a:r>
            <a:r>
              <a:rPr lang="en-US" sz="2000" u="sng" dirty="0"/>
              <a:t>being in the world</a:t>
            </a:r>
            <a:r>
              <a:rPr lang="en-US" sz="2000" dirty="0"/>
              <a:t>, but not of it”</a:t>
            </a:r>
          </a:p>
          <a:p>
            <a:pPr lvl="1"/>
            <a:r>
              <a:rPr lang="en-US" sz="2000" dirty="0"/>
              <a:t>Longer-term lift can lead to a pattern of societal secularization like the pattern Israel followed when it was blessed by God and then left Him</a:t>
            </a:r>
          </a:p>
        </p:txBody>
      </p:sp>
    </p:spTree>
    <p:extLst>
      <p:ext uri="{BB962C8B-B14F-4D97-AF65-F5344CB8AC3E}">
        <p14:creationId xmlns:p14="http://schemas.microsoft.com/office/powerpoint/2010/main" val="29999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Latin American Liberation Theology &amp; Catholic Worker Traditions</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3452849" y="3575304"/>
            <a:ext cx="6911611" cy="1480327"/>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7FDB5A0-AD74-4C14-96AE-7A57171818E1}"/>
              </a:ext>
            </a:extLst>
          </p:cNvPr>
          <p:cNvSpPr/>
          <p:nvPr/>
        </p:nvSpPr>
        <p:spPr>
          <a:xfrm>
            <a:off x="3452849" y="2108200"/>
            <a:ext cx="1144551" cy="2926369"/>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F782F5B-BA9A-4EFC-9DCC-5D5BBDE843BA}"/>
              </a:ext>
            </a:extLst>
          </p:cNvPr>
          <p:cNvSpPr/>
          <p:nvPr/>
        </p:nvSpPr>
        <p:spPr>
          <a:xfrm>
            <a:off x="7400352" y="2129262"/>
            <a:ext cx="1454890" cy="2926369"/>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397036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BB08CDB5-37ED-4FF2-8F5C-909746392A07}"/>
              </a:ext>
            </a:extLst>
          </p:cNvPr>
          <p:cNvSpPr>
            <a:spLocks noGrp="1" noChangeArrowheads="1"/>
          </p:cNvSpPr>
          <p:nvPr>
            <p:ph type="title"/>
          </p:nvPr>
        </p:nvSpPr>
        <p:spPr/>
        <p:txBody>
          <a:bodyPr/>
          <a:lstStyle/>
          <a:p>
            <a:r>
              <a:rPr lang="en-US" altLang="en-US" sz="2800" dirty="0"/>
              <a:t>Lower Class Focused Church Models: Latin American Liberation Theology &amp; Christian Worker Traditions</a:t>
            </a:r>
          </a:p>
        </p:txBody>
      </p:sp>
      <p:sp>
        <p:nvSpPr>
          <p:cNvPr id="157699" name="Rectangle 3">
            <a:extLst>
              <a:ext uri="{FF2B5EF4-FFF2-40B4-BE49-F238E27FC236}">
                <a16:creationId xmlns:a16="http://schemas.microsoft.com/office/drawing/2014/main" id="{709FF430-804A-45B9-978C-03F0D6240403}"/>
              </a:ext>
            </a:extLst>
          </p:cNvPr>
          <p:cNvSpPr>
            <a:spLocks noGrp="1" noChangeArrowheads="1"/>
          </p:cNvSpPr>
          <p:nvPr>
            <p:ph type="body" sz="quarter" idx="10"/>
          </p:nvPr>
        </p:nvSpPr>
        <p:spPr/>
        <p:txBody>
          <a:bodyPr/>
          <a:lstStyle/>
          <a:p>
            <a:pPr eaLnBrk="1" hangingPunct="1">
              <a:lnSpc>
                <a:spcPct val="80000"/>
              </a:lnSpc>
            </a:pPr>
            <a:r>
              <a:rPr lang="en-US" altLang="en-US" sz="2000" dirty="0"/>
              <a:t>Unique Role: Political—changing political and economics systems of exploitation</a:t>
            </a:r>
          </a:p>
          <a:p>
            <a:pPr eaLnBrk="1" hangingPunct="1">
              <a:lnSpc>
                <a:spcPct val="80000"/>
              </a:lnSpc>
            </a:pPr>
            <a:r>
              <a:rPr lang="en-US" altLang="en-US" sz="2000" dirty="0"/>
              <a:t>Class Background</a:t>
            </a:r>
          </a:p>
          <a:p>
            <a:pPr lvl="1" eaLnBrk="1" hangingPunct="1">
              <a:lnSpc>
                <a:spcPct val="80000"/>
              </a:lnSpc>
            </a:pPr>
            <a:r>
              <a:rPr lang="en-US" altLang="en-US" sz="1800" dirty="0"/>
              <a:t>Ministry </a:t>
            </a:r>
            <a:r>
              <a:rPr lang="en-US" altLang="en-US" sz="1800" u="sng" dirty="0"/>
              <a:t>to</a:t>
            </a:r>
            <a:r>
              <a:rPr lang="en-US" altLang="en-US" sz="1800" dirty="0"/>
              <a:t> the poor and </a:t>
            </a:r>
            <a:r>
              <a:rPr lang="en-US" altLang="en-US" sz="1800" u="sng" dirty="0"/>
              <a:t>with</a:t>
            </a:r>
            <a:r>
              <a:rPr lang="en-US" altLang="en-US" sz="1800" dirty="0"/>
              <a:t> the poor</a:t>
            </a:r>
          </a:p>
          <a:p>
            <a:pPr lvl="1" eaLnBrk="1" hangingPunct="1">
              <a:lnSpc>
                <a:spcPct val="80000"/>
              </a:lnSpc>
            </a:pPr>
            <a:r>
              <a:rPr lang="en-US" altLang="en-US" sz="1800" dirty="0"/>
              <a:t>Lower classes often self select increasingly to Pentecostalism because it often is a better fit with culture</a:t>
            </a:r>
          </a:p>
          <a:p>
            <a:pPr lvl="1" eaLnBrk="1" hangingPunct="1">
              <a:lnSpc>
                <a:spcPct val="80000"/>
              </a:lnSpc>
            </a:pPr>
            <a:r>
              <a:rPr lang="en-US" altLang="en-US" sz="1800" dirty="0"/>
              <a:t>Mission: strongly focused on changing systems that perpetuating poverty</a:t>
            </a:r>
          </a:p>
          <a:p>
            <a:pPr eaLnBrk="1" hangingPunct="1">
              <a:lnSpc>
                <a:spcPct val="80000"/>
              </a:lnSpc>
            </a:pPr>
            <a:r>
              <a:rPr lang="en-US" altLang="en-US" sz="2000" dirty="0"/>
              <a:t>Class Identification</a:t>
            </a:r>
          </a:p>
          <a:p>
            <a:pPr lvl="1" eaLnBrk="1" hangingPunct="1">
              <a:lnSpc>
                <a:spcPct val="80000"/>
              </a:lnSpc>
            </a:pPr>
            <a:r>
              <a:rPr lang="en-US" altLang="en-US" sz="1800" dirty="0"/>
              <a:t>Strong theology to maintain class identification</a:t>
            </a:r>
          </a:p>
          <a:p>
            <a:pPr lvl="1">
              <a:lnSpc>
                <a:spcPct val="80000"/>
              </a:lnSpc>
            </a:pPr>
            <a:r>
              <a:rPr lang="en-US" altLang="en-US" sz="1800" dirty="0"/>
              <a:t>Christian Worker Movements are often led by middle-class that maintain their class identification with the working class and poor</a:t>
            </a:r>
          </a:p>
          <a:p>
            <a:pPr eaLnBrk="1" hangingPunct="1">
              <a:lnSpc>
                <a:spcPct val="80000"/>
              </a:lnSpc>
            </a:pPr>
            <a:r>
              <a:rPr lang="en-US" altLang="en-US" sz="2000" dirty="0"/>
              <a:t>Class Access/Social Capital</a:t>
            </a:r>
          </a:p>
          <a:p>
            <a:pPr lvl="1" eaLnBrk="1" hangingPunct="1">
              <a:lnSpc>
                <a:spcPct val="80000"/>
              </a:lnSpc>
            </a:pPr>
            <a:r>
              <a:rPr lang="en-US" altLang="en-US" sz="1800" dirty="0"/>
              <a:t>Strong level of access to upper classes through Catholic church to affect political systems, but can be financially dependent on upper classes through Catholic church</a:t>
            </a:r>
          </a:p>
          <a:p>
            <a:pPr lvl="1" eaLnBrk="1" hangingPunct="1">
              <a:lnSpc>
                <a:spcPct val="80000"/>
              </a:lnSpc>
            </a:pPr>
            <a:r>
              <a:rPr lang="en-US" altLang="en-US" sz="1800" dirty="0"/>
              <a:t>Language is often middle/upper class language to influence systems</a:t>
            </a:r>
          </a:p>
          <a:p>
            <a:pPr eaLnBrk="1" hangingPunct="1">
              <a:lnSpc>
                <a:spcPct val="80000"/>
              </a:lnSpc>
            </a:pPr>
            <a:r>
              <a:rPr lang="en-US" altLang="en-US" sz="2000" dirty="0"/>
              <a:t>Class Consciousness</a:t>
            </a:r>
          </a:p>
          <a:p>
            <a:pPr lvl="1" eaLnBrk="1" hangingPunct="1">
              <a:lnSpc>
                <a:spcPct val="80000"/>
              </a:lnSpc>
            </a:pPr>
            <a:r>
              <a:rPr lang="en-US" altLang="en-US" sz="1800" dirty="0"/>
              <a:t>Strongly promotes Class Consciousness through theology</a:t>
            </a:r>
          </a:p>
          <a:p>
            <a:pPr>
              <a:lnSpc>
                <a:spcPct val="80000"/>
              </a:lnSpc>
            </a:pPr>
            <a:r>
              <a:rPr lang="en-US" altLang="en-US" sz="2000" dirty="0"/>
              <a:t>Framework: class-centric</a:t>
            </a:r>
          </a:p>
          <a:p>
            <a:pPr>
              <a:lnSpc>
                <a:spcPct val="80000"/>
              </a:lnSpc>
            </a:pPr>
            <a:r>
              <a:rPr lang="en-US" altLang="en-US" sz="2000" dirty="0"/>
              <a:t>Funding model</a:t>
            </a:r>
          </a:p>
          <a:p>
            <a:pPr lvl="1">
              <a:lnSpc>
                <a:spcPct val="80000"/>
              </a:lnSpc>
            </a:pPr>
            <a:r>
              <a:rPr lang="en-US" altLang="en-US" sz="1600" dirty="0"/>
              <a:t>Those providing funding are often in a different cultural group than those being served</a:t>
            </a:r>
            <a:endParaRPr lang="en-US" altLang="en-US" sz="2200" dirty="0"/>
          </a:p>
        </p:txBody>
      </p:sp>
    </p:spTree>
    <p:extLst>
      <p:ext uri="{BB962C8B-B14F-4D97-AF65-F5344CB8AC3E}">
        <p14:creationId xmlns:p14="http://schemas.microsoft.com/office/powerpoint/2010/main" val="367741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6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76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76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769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76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769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769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769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7699">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7699">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7699">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7699">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7699">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7699">
                                            <p:txEl>
                                              <p:pRg st="14" end="1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769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3550972" cy="584775"/>
          </a:xfrm>
          <a:prstGeom prst="rect">
            <a:avLst/>
          </a:prstGeom>
          <a:noFill/>
        </p:spPr>
        <p:txBody>
          <a:bodyPr wrap="none" rtlCol="0">
            <a:spAutoFit/>
          </a:bodyPr>
          <a:lstStyle/>
          <a:p>
            <a:r>
              <a:rPr lang="en-US" sz="1600" b="1" dirty="0"/>
              <a:t>Q1 Personal: Nurture (Humanities)</a:t>
            </a:r>
          </a:p>
          <a:p>
            <a:r>
              <a:rPr lang="en-US" sz="1600"/>
              <a:t>(Relational)</a:t>
            </a:r>
            <a:endParaRPr lang="en-US" sz="1600" dirty="0"/>
          </a:p>
        </p:txBody>
      </p:sp>
      <p:sp>
        <p:nvSpPr>
          <p:cNvPr id="3" name="TextBox 2"/>
          <p:cNvSpPr txBox="1"/>
          <p:nvPr/>
        </p:nvSpPr>
        <p:spPr>
          <a:xfrm>
            <a:off x="5753007" y="414435"/>
            <a:ext cx="4560031" cy="584775"/>
          </a:xfrm>
          <a:prstGeom prst="rect">
            <a:avLst/>
          </a:prstGeom>
          <a:noFill/>
        </p:spPr>
        <p:txBody>
          <a:bodyPr wrap="none" rtlCol="0">
            <a:spAutoFit/>
          </a:bodyPr>
          <a:lstStyle/>
          <a:p>
            <a:r>
              <a:rPr lang="en-US" sz="1600" b="1" dirty="0"/>
              <a:t>Q2: Physical: Nature (Science &amp; Technology)</a:t>
            </a:r>
          </a:p>
          <a:p>
            <a:r>
              <a:rPr lang="en-US" sz="1600" dirty="0"/>
              <a:t>(physical needs)</a:t>
            </a:r>
          </a:p>
        </p:txBody>
      </p:sp>
      <p:sp>
        <p:nvSpPr>
          <p:cNvPr id="4" name="TextBox 3"/>
          <p:cNvSpPr txBox="1"/>
          <p:nvPr/>
        </p:nvSpPr>
        <p:spPr>
          <a:xfrm>
            <a:off x="478271" y="3627257"/>
            <a:ext cx="1770613" cy="338554"/>
          </a:xfrm>
          <a:prstGeom prst="rect">
            <a:avLst/>
          </a:prstGeom>
          <a:noFill/>
        </p:spPr>
        <p:txBody>
          <a:bodyPr wrap="none" rtlCol="0">
            <a:spAutoFit/>
          </a:bodyPr>
          <a:lstStyle/>
          <a:p>
            <a:r>
              <a:rPr lang="en-US" sz="1600" b="1" dirty="0"/>
              <a:t>Q3: Cultural </a:t>
            </a:r>
            <a:r>
              <a:rPr lang="en-US" sz="1600" dirty="0"/>
              <a:t>(we)</a:t>
            </a:r>
          </a:p>
        </p:txBody>
      </p:sp>
      <p:sp>
        <p:nvSpPr>
          <p:cNvPr id="5" name="TextBox 4"/>
          <p:cNvSpPr txBox="1"/>
          <p:nvPr/>
        </p:nvSpPr>
        <p:spPr>
          <a:xfrm>
            <a:off x="5829206" y="3605989"/>
            <a:ext cx="3865289" cy="338554"/>
          </a:xfrm>
          <a:prstGeom prst="rect">
            <a:avLst/>
          </a:prstGeom>
          <a:noFill/>
        </p:spPr>
        <p:txBody>
          <a:bodyPr wrap="none" rtlCol="0">
            <a:spAutoFit/>
          </a:bodyPr>
          <a:lstStyle/>
          <a:p>
            <a:r>
              <a:rPr lang="en-US" sz="1600" b="1" dirty="0"/>
              <a:t>Q4: Societal (Social Sciences) </a:t>
            </a:r>
            <a:r>
              <a:rPr lang="en-US" sz="1600" dirty="0"/>
              <a:t>(Systems)</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1" name="TextBox 20"/>
          <p:cNvSpPr txBox="1"/>
          <p:nvPr/>
        </p:nvSpPr>
        <p:spPr>
          <a:xfrm>
            <a:off x="406783" y="3933558"/>
            <a:ext cx="5317931" cy="2585323"/>
          </a:xfrm>
          <a:prstGeom prst="rect">
            <a:avLst/>
          </a:prstGeom>
          <a:noFill/>
        </p:spPr>
        <p:txBody>
          <a:bodyPr wrap="none" rtlCol="0">
            <a:spAutoFit/>
          </a:bodyPr>
          <a:lstStyle/>
          <a:p>
            <a:r>
              <a:rPr lang="en-US" altLang="en-US" dirty="0">
                <a:solidFill>
                  <a:schemeClr val="bg1">
                    <a:lumMod val="65000"/>
                  </a:schemeClr>
                </a:solidFill>
              </a:rPr>
              <a:t>Micro (healthy organizational cultures)</a:t>
            </a:r>
          </a:p>
          <a:p>
            <a:pPr marL="285750" indent="-285750">
              <a:buFont typeface="Arial" panose="020B0604020202020204" pitchFamily="34" charset="0"/>
              <a:buChar char="•"/>
            </a:pPr>
            <a:r>
              <a:rPr lang="en-US" altLang="en-US" dirty="0">
                <a:solidFill>
                  <a:schemeClr val="bg1">
                    <a:lumMod val="65000"/>
                  </a:schemeClr>
                </a:solidFill>
              </a:rPr>
              <a:t>Community to support positive cultural </a:t>
            </a:r>
            <a:br>
              <a:rPr lang="en-US" altLang="en-US" dirty="0">
                <a:solidFill>
                  <a:schemeClr val="bg1">
                    <a:lumMod val="65000"/>
                  </a:schemeClr>
                </a:solidFill>
              </a:rPr>
            </a:br>
            <a:r>
              <a:rPr lang="en-US" altLang="en-US" dirty="0">
                <a:solidFill>
                  <a:schemeClr val="bg1">
                    <a:lumMod val="65000"/>
                  </a:schemeClr>
                </a:solidFill>
              </a:rPr>
              <a:t>identity development (Relocation)</a:t>
            </a:r>
          </a:p>
          <a:p>
            <a:pPr marL="285750" indent="-285750">
              <a:buFont typeface="Arial" panose="020B0604020202020204" pitchFamily="34" charset="0"/>
              <a:buChar char="•"/>
            </a:pPr>
            <a:r>
              <a:rPr lang="en-US" dirty="0">
                <a:solidFill>
                  <a:schemeClr val="bg1">
                    <a:lumMod val="65000"/>
                  </a:schemeClr>
                </a:solidFill>
              </a:rPr>
              <a:t>Leadership development of cultural minorities</a:t>
            </a:r>
          </a:p>
          <a:p>
            <a:pPr marL="285750" indent="-285750">
              <a:buFont typeface="Arial" panose="020B0604020202020204" pitchFamily="34" charset="0"/>
              <a:buChar char="•"/>
            </a:pPr>
            <a:r>
              <a:rPr lang="en-US" dirty="0">
                <a:solidFill>
                  <a:schemeClr val="bg1">
                    <a:lumMod val="65000"/>
                  </a:schemeClr>
                </a:solidFill>
              </a:rPr>
              <a:t>Develop affinity groups &amp; mentoring programs </a:t>
            </a:r>
            <a:br>
              <a:rPr lang="en-US" dirty="0">
                <a:solidFill>
                  <a:schemeClr val="bg1">
                    <a:lumMod val="65000"/>
                  </a:schemeClr>
                </a:solidFill>
              </a:rPr>
            </a:br>
            <a:r>
              <a:rPr lang="en-US" dirty="0">
                <a:solidFill>
                  <a:schemeClr val="bg1">
                    <a:lumMod val="65000"/>
                  </a:schemeClr>
                </a:solidFill>
              </a:rPr>
              <a:t>for minorities in organizations</a:t>
            </a:r>
          </a:p>
          <a:p>
            <a:r>
              <a:rPr lang="en-US" dirty="0">
                <a:solidFill>
                  <a:schemeClr val="bg1">
                    <a:lumMod val="65000"/>
                  </a:schemeClr>
                </a:solidFill>
              </a:rPr>
              <a:t>Macro (reconciliation between people groups)</a:t>
            </a:r>
          </a:p>
          <a:p>
            <a:pPr marL="285750" indent="-285750">
              <a:buFont typeface="Arial" panose="020B0604020202020204" pitchFamily="34" charset="0"/>
              <a:buChar char="•"/>
            </a:pPr>
            <a:r>
              <a:rPr lang="en-US" dirty="0">
                <a:solidFill>
                  <a:schemeClr val="bg1">
                    <a:lumMod val="65000"/>
                  </a:schemeClr>
                </a:solidFill>
              </a:rPr>
              <a:t>Removal of bias and stereotypes in media</a:t>
            </a:r>
          </a:p>
          <a:p>
            <a:pPr marL="285750" indent="-285750">
              <a:buFont typeface="Arial" panose="020B0604020202020204" pitchFamily="34" charset="0"/>
              <a:buChar char="•"/>
            </a:pPr>
            <a:r>
              <a:rPr lang="en-US" dirty="0">
                <a:solidFill>
                  <a:schemeClr val="bg1">
                    <a:lumMod val="65000"/>
                  </a:schemeClr>
                </a:solidFill>
              </a:rPr>
              <a:t>Addressing cultural oppression &amp; assimilation</a:t>
            </a:r>
          </a:p>
        </p:txBody>
      </p:sp>
      <p:sp>
        <p:nvSpPr>
          <p:cNvPr id="22" name="TextBox 21"/>
          <p:cNvSpPr txBox="1"/>
          <p:nvPr/>
        </p:nvSpPr>
        <p:spPr>
          <a:xfrm>
            <a:off x="5772057" y="3965811"/>
            <a:ext cx="6026556" cy="2400657"/>
          </a:xfrm>
          <a:prstGeom prst="rect">
            <a:avLst/>
          </a:prstGeom>
          <a:noFill/>
        </p:spPr>
        <p:txBody>
          <a:bodyPr wrap="square" rtlCol="0">
            <a:spAutoFit/>
          </a:bodyPr>
          <a:lstStyle/>
          <a:p>
            <a:pPr>
              <a:lnSpc>
                <a:spcPts val="2000"/>
              </a:lnSpc>
            </a:pPr>
            <a:r>
              <a:rPr lang="en-US" dirty="0">
                <a:solidFill>
                  <a:schemeClr val="bg1">
                    <a:lumMod val="65000"/>
                  </a:schemeClr>
                </a:solidFill>
              </a:rPr>
              <a:t>Micro (development)</a:t>
            </a:r>
          </a:p>
          <a:p>
            <a:pPr marL="285750" indent="-285750">
              <a:lnSpc>
                <a:spcPts val="2000"/>
              </a:lnSpc>
              <a:buFont typeface="Arial" panose="020B0604020202020204" pitchFamily="34" charset="0"/>
              <a:buChar char="•"/>
            </a:pPr>
            <a:r>
              <a:rPr lang="en-US" dirty="0">
                <a:solidFill>
                  <a:schemeClr val="bg1">
                    <a:lumMod val="65000"/>
                  </a:schemeClr>
                </a:solidFill>
              </a:rPr>
              <a:t>Nonprofit community development organizations</a:t>
            </a:r>
          </a:p>
          <a:p>
            <a:pPr marL="285750" indent="-285750">
              <a:lnSpc>
                <a:spcPts val="2000"/>
              </a:lnSpc>
              <a:buFont typeface="Arial" panose="020B0604020202020204" pitchFamily="34" charset="0"/>
              <a:buChar char="•"/>
            </a:pPr>
            <a:r>
              <a:rPr lang="en-US" dirty="0">
                <a:solidFill>
                  <a:schemeClr val="bg1">
                    <a:lumMod val="65000"/>
                  </a:schemeClr>
                </a:solidFill>
              </a:rPr>
              <a:t>Micro-economic development</a:t>
            </a:r>
          </a:p>
          <a:p>
            <a:pPr marL="285750" indent="-285750">
              <a:lnSpc>
                <a:spcPts val="2000"/>
              </a:lnSpc>
              <a:buFont typeface="Arial" panose="020B0604020202020204" pitchFamily="34" charset="0"/>
              <a:buChar char="•"/>
            </a:pPr>
            <a:r>
              <a:rPr lang="en-US" dirty="0">
                <a:solidFill>
                  <a:schemeClr val="bg1">
                    <a:lumMod val="65000"/>
                  </a:schemeClr>
                </a:solidFill>
              </a:rPr>
              <a:t>Remove structural barriers for </a:t>
            </a:r>
            <a:r>
              <a:rPr lang="en-US" dirty="0" err="1">
                <a:solidFill>
                  <a:schemeClr val="bg1">
                    <a:lumMod val="65000"/>
                  </a:schemeClr>
                </a:solidFill>
              </a:rPr>
              <a:t>PoC</a:t>
            </a:r>
            <a:r>
              <a:rPr lang="en-US" dirty="0">
                <a:solidFill>
                  <a:schemeClr val="bg1">
                    <a:lumMod val="65000"/>
                  </a:schemeClr>
                </a:solidFill>
              </a:rPr>
              <a:t> in leadership</a:t>
            </a:r>
          </a:p>
          <a:p>
            <a:pPr>
              <a:lnSpc>
                <a:spcPts val="2000"/>
              </a:lnSpc>
            </a:pPr>
            <a:r>
              <a:rPr lang="en-US" dirty="0">
                <a:solidFill>
                  <a:schemeClr val="bg1">
                    <a:lumMod val="65000"/>
                  </a:schemeClr>
                </a:solidFill>
              </a:rPr>
              <a:t>Macro (advocacy &amp; structural change)</a:t>
            </a:r>
          </a:p>
          <a:p>
            <a:pPr marL="285750" indent="-285750">
              <a:lnSpc>
                <a:spcPts val="2000"/>
              </a:lnSpc>
              <a:buFont typeface="Arial" panose="020B0604020202020204" pitchFamily="34" charset="0"/>
              <a:buChar char="•"/>
            </a:pPr>
            <a:r>
              <a:rPr lang="en-US" dirty="0">
                <a:solidFill>
                  <a:schemeClr val="bg1">
                    <a:lumMod val="65000"/>
                  </a:schemeClr>
                </a:solidFill>
              </a:rPr>
              <a:t>Just laws &amp; policies</a:t>
            </a:r>
          </a:p>
          <a:p>
            <a:pPr marL="285750" indent="-285750">
              <a:lnSpc>
                <a:spcPts val="2000"/>
              </a:lnSpc>
              <a:buFont typeface="Arial" panose="020B0604020202020204" pitchFamily="34" charset="0"/>
              <a:buChar char="•"/>
            </a:pPr>
            <a:r>
              <a:rPr lang="en-US" dirty="0">
                <a:solidFill>
                  <a:schemeClr val="bg1">
                    <a:lumMod val="65000"/>
                  </a:schemeClr>
                </a:solidFill>
              </a:rPr>
              <a:t>Healthy social structures</a:t>
            </a:r>
          </a:p>
          <a:p>
            <a:pPr marL="285750" indent="-285750">
              <a:lnSpc>
                <a:spcPts val="2000"/>
              </a:lnSpc>
              <a:buFont typeface="Arial" panose="020B0604020202020204" pitchFamily="34" charset="0"/>
              <a:buChar char="•"/>
            </a:pPr>
            <a:r>
              <a:rPr lang="en-US" dirty="0">
                <a:solidFill>
                  <a:schemeClr val="bg1">
                    <a:lumMod val="65000"/>
                  </a:schemeClr>
                </a:solidFill>
              </a:rPr>
              <a:t>Just teaching of history (Black history, etc.)</a:t>
            </a:r>
          </a:p>
          <a:p>
            <a:pPr marL="285750" indent="-285750">
              <a:lnSpc>
                <a:spcPts val="2000"/>
              </a:lnSpc>
              <a:buFont typeface="Arial" panose="020B0604020202020204" pitchFamily="34" charset="0"/>
              <a:buChar char="•"/>
            </a:pPr>
            <a:r>
              <a:rPr lang="en-US" dirty="0">
                <a:solidFill>
                  <a:schemeClr val="bg1">
                    <a:lumMod val="65000"/>
                  </a:schemeClr>
                </a:solidFill>
              </a:rPr>
              <a:t>Macro-economic development</a:t>
            </a:r>
          </a:p>
        </p:txBody>
      </p:sp>
      <p:sp>
        <p:nvSpPr>
          <p:cNvPr id="23" name="TextBox 22"/>
          <p:cNvSpPr txBox="1"/>
          <p:nvPr/>
        </p:nvSpPr>
        <p:spPr>
          <a:xfrm>
            <a:off x="380999" y="1039474"/>
            <a:ext cx="5325240" cy="2031325"/>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bg1">
                    <a:lumMod val="65000"/>
                  </a:schemeClr>
                </a:solidFill>
              </a:rPr>
              <a:t>Vertical reconciliation with God</a:t>
            </a:r>
          </a:p>
          <a:p>
            <a:pPr marL="285750" indent="-285750">
              <a:buFont typeface="Arial" panose="020B0604020202020204" pitchFamily="34" charset="0"/>
              <a:buChar char="•"/>
            </a:pPr>
            <a:r>
              <a:rPr lang="en-US" dirty="0">
                <a:solidFill>
                  <a:schemeClr val="bg1">
                    <a:lumMod val="65000"/>
                  </a:schemeClr>
                </a:solidFill>
              </a:rPr>
              <a:t>Horizontal reconciliation between individuals</a:t>
            </a:r>
          </a:p>
          <a:p>
            <a:pPr marL="285750" indent="-285750">
              <a:buFont typeface="Arial" panose="020B0604020202020204" pitchFamily="34" charset="0"/>
              <a:buChar char="•"/>
            </a:pPr>
            <a:r>
              <a:rPr lang="en-US" dirty="0">
                <a:solidFill>
                  <a:schemeClr val="bg1">
                    <a:lumMod val="65000"/>
                  </a:schemeClr>
                </a:solidFill>
              </a:rPr>
              <a:t>Healing racial trauma</a:t>
            </a:r>
          </a:p>
          <a:p>
            <a:pPr marL="285750" indent="-285750">
              <a:buFont typeface="Arial" panose="020B0604020202020204" pitchFamily="34" charset="0"/>
              <a:buChar char="•"/>
            </a:pPr>
            <a:r>
              <a:rPr lang="en-US" dirty="0">
                <a:solidFill>
                  <a:schemeClr val="bg1">
                    <a:lumMod val="65000"/>
                  </a:schemeClr>
                </a:solidFill>
              </a:rPr>
              <a:t>Addressing bigotry and prejudice</a:t>
            </a:r>
          </a:p>
          <a:p>
            <a:pPr marL="285750" indent="-285750">
              <a:buFont typeface="Arial" panose="020B0604020202020204" pitchFamily="34" charset="0"/>
              <a:buChar char="•"/>
            </a:pPr>
            <a:r>
              <a:rPr lang="en-US" altLang="en-US" dirty="0">
                <a:solidFill>
                  <a:schemeClr val="bg1">
                    <a:lumMod val="65000"/>
                  </a:schemeClr>
                </a:solidFill>
              </a:rPr>
              <a:t>Deep relationships across race &amp; class</a:t>
            </a:r>
          </a:p>
          <a:p>
            <a:pPr marL="285750" indent="-285750">
              <a:buFont typeface="Arial" panose="020B0604020202020204" pitchFamily="34" charset="0"/>
              <a:buChar char="•"/>
            </a:pPr>
            <a:r>
              <a:rPr lang="en-US" altLang="en-US" dirty="0">
                <a:solidFill>
                  <a:schemeClr val="bg1">
                    <a:lumMod val="65000"/>
                  </a:schemeClr>
                </a:solidFill>
              </a:rPr>
              <a:t>Long-term cross-cultural immersion (relocation)</a:t>
            </a:r>
          </a:p>
          <a:p>
            <a:pPr marL="285750" indent="-285750">
              <a:buFont typeface="Arial" panose="020B0604020202020204" pitchFamily="34" charset="0"/>
              <a:buChar char="•"/>
            </a:pPr>
            <a:r>
              <a:rPr lang="en-US" altLang="en-US" dirty="0">
                <a:solidFill>
                  <a:schemeClr val="bg1">
                    <a:lumMod val="65000"/>
                  </a:schemeClr>
                </a:solidFill>
              </a:rPr>
              <a:t>Being supervised where you are the “minority”</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a:xfrm>
            <a:off x="380998" y="0"/>
            <a:ext cx="11508817" cy="369333"/>
          </a:xfrm>
        </p:spPr>
        <p:txBody>
          <a:bodyPr/>
          <a:lstStyle/>
          <a:p>
            <a:r>
              <a:rPr lang="en-US" dirty="0"/>
              <a:t>Systems Perspective on Pentecostals and Liberation Theology &amp; Workers Movements</a:t>
            </a:r>
          </a:p>
        </p:txBody>
      </p:sp>
      <p:sp>
        <p:nvSpPr>
          <p:cNvPr id="17" name="TextBox 16">
            <a:extLst>
              <a:ext uri="{FF2B5EF4-FFF2-40B4-BE49-F238E27FC236}">
                <a16:creationId xmlns:a16="http://schemas.microsoft.com/office/drawing/2014/main" id="{EE31573E-B22B-45F3-89D5-8D59571BDB20}"/>
              </a:ext>
            </a:extLst>
          </p:cNvPr>
          <p:cNvSpPr txBox="1"/>
          <p:nvPr/>
        </p:nvSpPr>
        <p:spPr>
          <a:xfrm>
            <a:off x="5847982" y="1006279"/>
            <a:ext cx="5419497" cy="646331"/>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bg1">
                    <a:lumMod val="65000"/>
                  </a:schemeClr>
                </a:solidFill>
              </a:rPr>
              <a:t>Addressing impact of injustice on physical health</a:t>
            </a:r>
          </a:p>
          <a:p>
            <a:pPr marL="285750" indent="-285750">
              <a:buFont typeface="Arial" panose="020B0604020202020204" pitchFamily="34" charset="0"/>
              <a:buChar char="•"/>
            </a:pPr>
            <a:r>
              <a:rPr lang="en-US" dirty="0">
                <a:solidFill>
                  <a:schemeClr val="bg1">
                    <a:lumMod val="65000"/>
                  </a:schemeClr>
                </a:solidFill>
              </a:rPr>
              <a:t>Meeting physical needs (relief)</a:t>
            </a:r>
          </a:p>
        </p:txBody>
      </p:sp>
      <p:sp>
        <p:nvSpPr>
          <p:cNvPr id="6" name="TextBox 5">
            <a:extLst>
              <a:ext uri="{FF2B5EF4-FFF2-40B4-BE49-F238E27FC236}">
                <a16:creationId xmlns:a16="http://schemas.microsoft.com/office/drawing/2014/main" id="{8839CA14-1A12-4A21-AE61-CA97F15651A3}"/>
              </a:ext>
            </a:extLst>
          </p:cNvPr>
          <p:cNvSpPr txBox="1"/>
          <p:nvPr/>
        </p:nvSpPr>
        <p:spPr>
          <a:xfrm>
            <a:off x="4572000" y="1614782"/>
            <a:ext cx="3440814" cy="830997"/>
          </a:xfrm>
          <a:prstGeom prst="rect">
            <a:avLst/>
          </a:prstGeom>
          <a:noFill/>
        </p:spPr>
        <p:txBody>
          <a:bodyPr wrap="none" rtlCol="0">
            <a:spAutoFit/>
          </a:bodyPr>
          <a:lstStyle/>
          <a:p>
            <a:r>
              <a:rPr lang="en-US" sz="2400" b="1" dirty="0">
                <a:solidFill>
                  <a:srgbClr val="FF0000"/>
                </a:solidFill>
              </a:rPr>
              <a:t>Typical Focus of</a:t>
            </a:r>
          </a:p>
          <a:p>
            <a:r>
              <a:rPr lang="en-US" sz="2400" b="1" dirty="0">
                <a:solidFill>
                  <a:srgbClr val="FF0000"/>
                </a:solidFill>
              </a:rPr>
              <a:t>Pentecostal Ministries </a:t>
            </a:r>
          </a:p>
        </p:txBody>
      </p:sp>
      <p:sp>
        <p:nvSpPr>
          <p:cNvPr id="8" name="TextBox 7">
            <a:extLst>
              <a:ext uri="{FF2B5EF4-FFF2-40B4-BE49-F238E27FC236}">
                <a16:creationId xmlns:a16="http://schemas.microsoft.com/office/drawing/2014/main" id="{DA00C575-9656-4F1A-8249-8182BB3D3084}"/>
              </a:ext>
            </a:extLst>
          </p:cNvPr>
          <p:cNvSpPr txBox="1"/>
          <p:nvPr/>
        </p:nvSpPr>
        <p:spPr>
          <a:xfrm>
            <a:off x="5847982" y="5612568"/>
            <a:ext cx="4781052" cy="830997"/>
          </a:xfrm>
          <a:prstGeom prst="rect">
            <a:avLst/>
          </a:prstGeom>
          <a:noFill/>
        </p:spPr>
        <p:txBody>
          <a:bodyPr wrap="none" rtlCol="0">
            <a:spAutoFit/>
          </a:bodyPr>
          <a:lstStyle/>
          <a:p>
            <a:r>
              <a:rPr lang="en-US" sz="2400" b="1" dirty="0">
                <a:solidFill>
                  <a:srgbClr val="FF0000"/>
                </a:solidFill>
              </a:rPr>
              <a:t>Focus of Liberation Theology </a:t>
            </a:r>
            <a:br>
              <a:rPr lang="en-US" sz="2400" b="1" dirty="0">
                <a:solidFill>
                  <a:srgbClr val="FF0000"/>
                </a:solidFill>
              </a:rPr>
            </a:br>
            <a:r>
              <a:rPr lang="en-US" sz="2400" b="1" dirty="0">
                <a:solidFill>
                  <a:srgbClr val="FF0000"/>
                </a:solidFill>
              </a:rPr>
              <a:t>&amp; Catholic Workers Movements</a:t>
            </a:r>
          </a:p>
        </p:txBody>
      </p:sp>
      <p:sp>
        <p:nvSpPr>
          <p:cNvPr id="11" name="Arrow: Up 10">
            <a:extLst>
              <a:ext uri="{FF2B5EF4-FFF2-40B4-BE49-F238E27FC236}">
                <a16:creationId xmlns:a16="http://schemas.microsoft.com/office/drawing/2014/main" id="{9E17496D-048A-4BD9-9BC7-38DD8B9AC9E7}"/>
              </a:ext>
            </a:extLst>
          </p:cNvPr>
          <p:cNvSpPr/>
          <p:nvPr/>
        </p:nvSpPr>
        <p:spPr>
          <a:xfrm rot="18903516">
            <a:off x="5274486" y="3537658"/>
            <a:ext cx="489255" cy="69841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7D3B9F5-9602-4044-82E4-4989EFE482F5}"/>
              </a:ext>
            </a:extLst>
          </p:cNvPr>
          <p:cNvSpPr txBox="1"/>
          <p:nvPr/>
        </p:nvSpPr>
        <p:spPr>
          <a:xfrm>
            <a:off x="4069086" y="3046330"/>
            <a:ext cx="1449080" cy="1077218"/>
          </a:xfrm>
          <a:prstGeom prst="rect">
            <a:avLst/>
          </a:prstGeom>
          <a:noFill/>
        </p:spPr>
        <p:txBody>
          <a:bodyPr wrap="square" rtlCol="0">
            <a:spAutoFit/>
          </a:bodyPr>
          <a:lstStyle/>
          <a:p>
            <a:r>
              <a:rPr lang="en-US" sz="1600" b="1" i="1" dirty="0"/>
              <a:t>Judged for</a:t>
            </a:r>
          </a:p>
          <a:p>
            <a:r>
              <a:rPr lang="en-US" sz="1600" b="1" i="1" dirty="0"/>
              <a:t>Not solving</a:t>
            </a:r>
          </a:p>
          <a:p>
            <a:r>
              <a:rPr lang="en-US" sz="1600" b="1" i="1" dirty="0"/>
              <a:t>Root Social</a:t>
            </a:r>
            <a:br>
              <a:rPr lang="en-US" sz="1600" b="1" i="1" dirty="0"/>
            </a:br>
            <a:r>
              <a:rPr lang="en-US" sz="1600" b="1" i="1" dirty="0"/>
              <a:t>Causes</a:t>
            </a:r>
          </a:p>
        </p:txBody>
      </p:sp>
      <p:sp>
        <p:nvSpPr>
          <p:cNvPr id="19" name="Arrow: Up 18">
            <a:extLst>
              <a:ext uri="{FF2B5EF4-FFF2-40B4-BE49-F238E27FC236}">
                <a16:creationId xmlns:a16="http://schemas.microsoft.com/office/drawing/2014/main" id="{BE316735-0A78-46B2-8421-E10E59AE30EF}"/>
              </a:ext>
            </a:extLst>
          </p:cNvPr>
          <p:cNvSpPr/>
          <p:nvPr/>
        </p:nvSpPr>
        <p:spPr>
          <a:xfrm rot="18903516" flipH="1" flipV="1">
            <a:off x="5777816" y="3068813"/>
            <a:ext cx="488476" cy="65008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84D6C6F-8CEB-4B5D-BF91-8C0B56F6E708}"/>
              </a:ext>
            </a:extLst>
          </p:cNvPr>
          <p:cNvSpPr txBox="1"/>
          <p:nvPr/>
        </p:nvSpPr>
        <p:spPr>
          <a:xfrm>
            <a:off x="6226523" y="2508256"/>
            <a:ext cx="1837362" cy="1077218"/>
          </a:xfrm>
          <a:prstGeom prst="rect">
            <a:avLst/>
          </a:prstGeom>
          <a:noFill/>
        </p:spPr>
        <p:txBody>
          <a:bodyPr wrap="none" rtlCol="0">
            <a:spAutoFit/>
          </a:bodyPr>
          <a:lstStyle/>
          <a:p>
            <a:r>
              <a:rPr lang="en-US" sz="1600" b="1" i="1" dirty="0"/>
              <a:t>Judged for</a:t>
            </a:r>
          </a:p>
          <a:p>
            <a:r>
              <a:rPr lang="en-US" sz="1600" b="1" i="1" dirty="0"/>
              <a:t>Social Gospel</a:t>
            </a:r>
          </a:p>
          <a:p>
            <a:r>
              <a:rPr lang="en-US" sz="1600" b="1" i="1" dirty="0"/>
              <a:t>focus rather than</a:t>
            </a:r>
          </a:p>
          <a:p>
            <a:r>
              <a:rPr lang="en-US" sz="1600" b="1" i="1" dirty="0"/>
              <a:t>Salvation</a:t>
            </a:r>
          </a:p>
        </p:txBody>
      </p:sp>
    </p:spTree>
    <p:extLst>
      <p:ext uri="{BB962C8B-B14F-4D97-AF65-F5344CB8AC3E}">
        <p14:creationId xmlns:p14="http://schemas.microsoft.com/office/powerpoint/2010/main" val="88633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1" grpId="0"/>
      <p:bldP spid="22" grpId="0"/>
      <p:bldP spid="23" grpId="0"/>
      <p:bldP spid="17" grpId="0"/>
      <p:bldP spid="6" grpId="0"/>
      <p:bldP spid="8" grpId="0"/>
      <p:bldP spid="11" grpId="0" animBg="1"/>
      <p:bldP spid="12" grpId="0"/>
      <p:bldP spid="19" grpId="0" animBg="1"/>
      <p:bldP spid="27"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158FD-CE6B-4422-AA21-CF92C42880F5}"/>
              </a:ext>
            </a:extLst>
          </p:cNvPr>
          <p:cNvSpPr>
            <a:spLocks noGrp="1"/>
          </p:cNvSpPr>
          <p:nvPr>
            <p:ph type="title"/>
          </p:nvPr>
        </p:nvSpPr>
        <p:spPr/>
        <p:txBody>
          <a:bodyPr/>
          <a:lstStyle/>
          <a:p>
            <a:r>
              <a:rPr lang="en-US" dirty="0"/>
              <a:t>Pentecostalism vs. Liberation Theology</a:t>
            </a:r>
          </a:p>
        </p:txBody>
      </p:sp>
      <p:sp>
        <p:nvSpPr>
          <p:cNvPr id="3" name="Content Placeholder 2">
            <a:extLst>
              <a:ext uri="{FF2B5EF4-FFF2-40B4-BE49-F238E27FC236}">
                <a16:creationId xmlns:a16="http://schemas.microsoft.com/office/drawing/2014/main" id="{7F2699C8-991D-4838-BA6F-076F08B4B13E}"/>
              </a:ext>
            </a:extLst>
          </p:cNvPr>
          <p:cNvSpPr>
            <a:spLocks noGrp="1"/>
          </p:cNvSpPr>
          <p:nvPr>
            <p:ph sz="quarter" idx="10"/>
          </p:nvPr>
        </p:nvSpPr>
        <p:spPr>
          <a:xfrm>
            <a:off x="153988" y="996950"/>
            <a:ext cx="12038012" cy="5689600"/>
          </a:xfrm>
        </p:spPr>
        <p:txBody>
          <a:bodyPr/>
          <a:lstStyle/>
          <a:p>
            <a:pPr marL="0" indent="0">
              <a:buNone/>
            </a:pPr>
            <a:r>
              <a:rPr lang="en-US" b="1" u="sng" dirty="0"/>
              <a:t>Pentecostalism</a:t>
            </a:r>
            <a:r>
              <a:rPr lang="en-US" dirty="0"/>
              <a:t>					</a:t>
            </a:r>
            <a:r>
              <a:rPr lang="en-US" b="1" u="sng" dirty="0"/>
              <a:t>Liberation Theology</a:t>
            </a:r>
          </a:p>
          <a:p>
            <a:r>
              <a:rPr lang="en-US" sz="2400" b="1" dirty="0"/>
              <a:t>Helps poor </a:t>
            </a:r>
            <a:r>
              <a:rPr lang="en-US" sz="2400" dirty="0"/>
              <a:t>primarily through lift		</a:t>
            </a:r>
            <a:r>
              <a:rPr lang="en-US" sz="2400" b="1" dirty="0"/>
              <a:t>Brings justice </a:t>
            </a:r>
            <a:r>
              <a:rPr lang="en-US" sz="2400" dirty="0"/>
              <a:t>through institutional</a:t>
            </a:r>
            <a:br>
              <a:rPr lang="en-US" sz="2400" dirty="0"/>
            </a:br>
            <a:r>
              <a:rPr lang="en-US" sz="2400" dirty="0"/>
              <a:t>							social change</a:t>
            </a:r>
          </a:p>
          <a:p>
            <a:r>
              <a:rPr lang="en-US" sz="2400" b="1" dirty="0"/>
              <a:t>Individualistic &amp; collectivist			Mostly Collectivist</a:t>
            </a:r>
          </a:p>
          <a:p>
            <a:r>
              <a:rPr lang="en-US" sz="2400" b="1" dirty="0"/>
              <a:t>Culture:</a:t>
            </a:r>
            <a:r>
              <a:rPr lang="en-US" sz="2400" dirty="0"/>
              <a:t> closest to that of the poor	 	</a:t>
            </a:r>
            <a:r>
              <a:rPr lang="en-US" sz="2400" b="1" dirty="0"/>
              <a:t>Culture: </a:t>
            </a:r>
            <a:r>
              <a:rPr lang="en-US" sz="2400" dirty="0"/>
              <a:t>collectivist fits with poor</a:t>
            </a:r>
          </a:p>
          <a:p>
            <a:r>
              <a:rPr lang="en-US" sz="2400" b="1" dirty="0"/>
              <a:t>Examples: </a:t>
            </a:r>
            <a:r>
              <a:rPr lang="en-US" sz="2400" dirty="0"/>
              <a:t>homeless shelters, food programs,	</a:t>
            </a:r>
            <a:r>
              <a:rPr lang="en-US" sz="2400" b="1" dirty="0"/>
              <a:t>Examples: </a:t>
            </a:r>
            <a:r>
              <a:rPr lang="en-US" sz="2400" dirty="0"/>
              <a:t>legislative advocacy, political </a:t>
            </a:r>
            <a:br>
              <a:rPr lang="en-US" sz="2400" dirty="0"/>
            </a:br>
            <a:r>
              <a:rPr lang="en-US" sz="2400" dirty="0"/>
              <a:t>disaster relief					action, boycotts, protests</a:t>
            </a:r>
          </a:p>
          <a:p>
            <a:r>
              <a:rPr lang="en-US" sz="2400" b="1" dirty="0"/>
              <a:t>Strengths: </a:t>
            </a:r>
            <a:r>
              <a:rPr lang="en-US" sz="2400" dirty="0"/>
              <a:t>effective in personal salvation &amp;	</a:t>
            </a:r>
            <a:r>
              <a:rPr lang="en-US" sz="2400" b="1" dirty="0"/>
              <a:t>Strengths:</a:t>
            </a:r>
            <a:br>
              <a:rPr lang="en-US" sz="2400" dirty="0"/>
            </a:br>
            <a:r>
              <a:rPr lang="en-US" sz="2400" dirty="0"/>
              <a:t>recovery transforming the poor			political change addressing systems</a:t>
            </a:r>
            <a:br>
              <a:rPr lang="en-US" sz="2400" dirty="0"/>
            </a:br>
            <a:r>
              <a:rPr lang="en-US" sz="2400" dirty="0"/>
              <a:t>							that create poverty</a:t>
            </a:r>
          </a:p>
          <a:p>
            <a:r>
              <a:rPr lang="en-US" sz="2400" b="1" dirty="0"/>
              <a:t>Judged for</a:t>
            </a:r>
            <a:r>
              <a:rPr lang="en-US" sz="2400" dirty="0"/>
              <a:t>: not solving root social causes	</a:t>
            </a:r>
            <a:r>
              <a:rPr lang="en-US" sz="2400" b="1" dirty="0"/>
              <a:t>Judged for</a:t>
            </a:r>
            <a:r>
              <a:rPr lang="en-US" sz="2400" dirty="0"/>
              <a:t>: Social Gospel focus rather 							than Salvation</a:t>
            </a:r>
          </a:p>
          <a:p>
            <a:r>
              <a:rPr lang="en-US" sz="2400" b="1" dirty="0"/>
              <a:t>Good for </a:t>
            </a:r>
            <a:r>
              <a:rPr lang="en-US" sz="2400" dirty="0"/>
              <a:t>those who do not have power to 	</a:t>
            </a:r>
            <a:r>
              <a:rPr lang="en-US" sz="2400" b="1" dirty="0"/>
              <a:t>Good for </a:t>
            </a:r>
            <a:r>
              <a:rPr lang="en-US" sz="2400" dirty="0"/>
              <a:t>those who have power to</a:t>
            </a:r>
            <a:br>
              <a:rPr lang="en-US" sz="2400" dirty="0"/>
            </a:br>
            <a:r>
              <a:rPr lang="en-US" sz="2400" dirty="0"/>
              <a:t>change social systems				change social systems</a:t>
            </a:r>
          </a:p>
          <a:p>
            <a:endParaRPr lang="en-US" dirty="0"/>
          </a:p>
        </p:txBody>
      </p:sp>
    </p:spTree>
    <p:extLst>
      <p:ext uri="{BB962C8B-B14F-4D97-AF65-F5344CB8AC3E}">
        <p14:creationId xmlns:p14="http://schemas.microsoft.com/office/powerpoint/2010/main" val="419659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90F012-FD73-4629-BE22-5F629A4BD44A}"/>
              </a:ext>
            </a:extLst>
          </p:cNvPr>
          <p:cNvSpPr>
            <a:spLocks noGrp="1"/>
          </p:cNvSpPr>
          <p:nvPr>
            <p:ph type="title"/>
          </p:nvPr>
        </p:nvSpPr>
        <p:spPr/>
        <p:txBody>
          <a:bodyPr/>
          <a:lstStyle/>
          <a:p>
            <a:r>
              <a:rPr lang="en-US" sz="3200" dirty="0"/>
              <a:t>Other Christian Social Justice Traditions Not Covered in Depth</a:t>
            </a:r>
          </a:p>
        </p:txBody>
      </p:sp>
      <p:sp>
        <p:nvSpPr>
          <p:cNvPr id="4" name="Content Placeholder 3">
            <a:extLst>
              <a:ext uri="{FF2B5EF4-FFF2-40B4-BE49-F238E27FC236}">
                <a16:creationId xmlns:a16="http://schemas.microsoft.com/office/drawing/2014/main" id="{2F2FD557-9EB3-4C09-8593-DB7BC57CF8AF}"/>
              </a:ext>
            </a:extLst>
          </p:cNvPr>
          <p:cNvSpPr>
            <a:spLocks noGrp="1"/>
          </p:cNvSpPr>
          <p:nvPr>
            <p:ph sz="quarter" idx="10"/>
          </p:nvPr>
        </p:nvSpPr>
        <p:spPr>
          <a:xfrm>
            <a:off x="153988" y="996950"/>
            <a:ext cx="11852275" cy="3627301"/>
          </a:xfrm>
        </p:spPr>
        <p:txBody>
          <a:bodyPr/>
          <a:lstStyle/>
          <a:p>
            <a:pPr>
              <a:lnSpc>
                <a:spcPct val="100000"/>
              </a:lnSpc>
              <a:spcBef>
                <a:spcPts val="0"/>
              </a:spcBef>
            </a:pPr>
            <a:r>
              <a:rPr lang="en-US" sz="2400" dirty="0"/>
              <a:t>Catholic social teaching</a:t>
            </a:r>
          </a:p>
          <a:p>
            <a:pPr>
              <a:lnSpc>
                <a:spcPct val="100000"/>
              </a:lnSpc>
              <a:spcBef>
                <a:spcPts val="0"/>
              </a:spcBef>
            </a:pPr>
            <a:r>
              <a:rPr lang="en-US" sz="2400" dirty="0"/>
              <a:t>Eastern Orthodox social teaching</a:t>
            </a:r>
          </a:p>
          <a:p>
            <a:pPr>
              <a:lnSpc>
                <a:spcPct val="100000"/>
              </a:lnSpc>
              <a:spcBef>
                <a:spcPts val="0"/>
              </a:spcBef>
            </a:pPr>
            <a:r>
              <a:rPr lang="en-US" sz="2400" dirty="0"/>
              <a:t>Asian social justice traditions (not affiliated with those already covered)</a:t>
            </a:r>
          </a:p>
          <a:p>
            <a:pPr>
              <a:lnSpc>
                <a:spcPct val="100000"/>
              </a:lnSpc>
              <a:spcBef>
                <a:spcPts val="0"/>
              </a:spcBef>
            </a:pPr>
            <a:r>
              <a:rPr lang="en-US" sz="2400" dirty="0"/>
              <a:t>African social justice traditions (not affiliated with those already covered)</a:t>
            </a:r>
          </a:p>
          <a:p>
            <a:pPr>
              <a:lnSpc>
                <a:spcPct val="100000"/>
              </a:lnSpc>
              <a:spcBef>
                <a:spcPts val="0"/>
              </a:spcBef>
            </a:pPr>
            <a:r>
              <a:rPr lang="en-US" sz="2400" dirty="0"/>
              <a:t>Anabaptists (Mennonite &amp; Amish)</a:t>
            </a:r>
          </a:p>
          <a:p>
            <a:pPr>
              <a:lnSpc>
                <a:spcPct val="100000"/>
              </a:lnSpc>
              <a:spcBef>
                <a:spcPts val="0"/>
              </a:spcBef>
            </a:pPr>
            <a:r>
              <a:rPr lang="en-US" sz="2400" dirty="0"/>
              <a:t>Lutheran (i.e. Dietrich Bonhoeffer)</a:t>
            </a:r>
          </a:p>
          <a:p>
            <a:pPr>
              <a:lnSpc>
                <a:spcPct val="100000"/>
              </a:lnSpc>
              <a:spcBef>
                <a:spcPts val="0"/>
              </a:spcBef>
            </a:pPr>
            <a:r>
              <a:rPr lang="en-US" sz="2400" dirty="0"/>
              <a:t>Native American </a:t>
            </a:r>
          </a:p>
          <a:p>
            <a:pPr>
              <a:lnSpc>
                <a:spcPct val="100000"/>
              </a:lnSpc>
              <a:spcBef>
                <a:spcPts val="0"/>
              </a:spcBef>
            </a:pPr>
            <a:r>
              <a:rPr lang="en-US" sz="2400" dirty="0"/>
              <a:t>Indigenous peoples across the world</a:t>
            </a:r>
          </a:p>
          <a:p>
            <a:pPr>
              <a:lnSpc>
                <a:spcPct val="100000"/>
              </a:lnSpc>
              <a:spcBef>
                <a:spcPts val="0"/>
              </a:spcBef>
            </a:pPr>
            <a:r>
              <a:rPr lang="en-US" sz="2400" dirty="0"/>
              <a:t>Wesleyan/Arminian/Holiness Movement/Methodist Social Teaching</a:t>
            </a:r>
          </a:p>
          <a:p>
            <a:pPr>
              <a:lnSpc>
                <a:spcPct val="100000"/>
              </a:lnSpc>
              <a:spcBef>
                <a:spcPts val="0"/>
              </a:spcBef>
            </a:pPr>
            <a:r>
              <a:rPr lang="en-US" sz="2400" dirty="0"/>
              <a:t>Social Gospel (Washington Gladden, Walter Rauschenbusch)</a:t>
            </a:r>
          </a:p>
        </p:txBody>
      </p:sp>
      <p:sp>
        <p:nvSpPr>
          <p:cNvPr id="6" name="TextBox 5">
            <a:extLst>
              <a:ext uri="{FF2B5EF4-FFF2-40B4-BE49-F238E27FC236}">
                <a16:creationId xmlns:a16="http://schemas.microsoft.com/office/drawing/2014/main" id="{5FC3DB38-2D25-4EEF-8757-3137BC583812}"/>
              </a:ext>
            </a:extLst>
          </p:cNvPr>
          <p:cNvSpPr txBox="1"/>
          <p:nvPr/>
        </p:nvSpPr>
        <p:spPr>
          <a:xfrm>
            <a:off x="949687" y="5495108"/>
            <a:ext cx="10355142" cy="1200329"/>
          </a:xfrm>
          <a:prstGeom prst="rect">
            <a:avLst/>
          </a:prstGeom>
          <a:noFill/>
        </p:spPr>
        <p:txBody>
          <a:bodyPr wrap="none" rtlCol="0">
            <a:spAutoFit/>
          </a:bodyPr>
          <a:lstStyle/>
          <a:p>
            <a:pPr marL="342900" indent="-342900">
              <a:buAutoNum type="arabicPeriod"/>
            </a:pPr>
            <a:r>
              <a:rPr lang="en-US" b="1" dirty="0"/>
              <a:t>This course covers the traditions that are most closely related to our student body, </a:t>
            </a:r>
            <a:br>
              <a:rPr lang="en-US" b="1" dirty="0"/>
            </a:br>
            <a:r>
              <a:rPr lang="en-US" b="1" dirty="0"/>
              <a:t>so the sampling of traditions reflects that rather than an all inclusive or global perspective.</a:t>
            </a:r>
          </a:p>
          <a:p>
            <a:pPr marL="342900" indent="-342900">
              <a:buAutoNum type="arabicPeriod"/>
            </a:pPr>
            <a:r>
              <a:rPr lang="en-US" b="1" dirty="0"/>
              <a:t>Just because we cover a tradition does not mean that we embrace everything in it.</a:t>
            </a:r>
          </a:p>
          <a:p>
            <a:pPr marL="342900" indent="-342900">
              <a:buAutoNum type="arabicPeriod"/>
            </a:pPr>
            <a:r>
              <a:rPr lang="en-US" b="1" dirty="0"/>
              <a:t>A more global perspective would cover a lot more traditions in more depth</a:t>
            </a:r>
          </a:p>
        </p:txBody>
      </p:sp>
    </p:spTree>
    <p:extLst>
      <p:ext uri="{BB962C8B-B14F-4D97-AF65-F5344CB8AC3E}">
        <p14:creationId xmlns:p14="http://schemas.microsoft.com/office/powerpoint/2010/main" val="351216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D3CC3B-5D32-4610-AB2B-C62768B1B5D9}"/>
              </a:ext>
            </a:extLst>
          </p:cNvPr>
          <p:cNvSpPr>
            <a:spLocks noGrp="1"/>
          </p:cNvSpPr>
          <p:nvPr>
            <p:ph type="title"/>
          </p:nvPr>
        </p:nvSpPr>
        <p:spPr/>
        <p:txBody>
          <a:bodyPr/>
          <a:lstStyle/>
          <a:p>
            <a:r>
              <a:rPr lang="en-US" dirty="0"/>
              <a:t>Summary Picture Goals of this Course</a:t>
            </a:r>
          </a:p>
        </p:txBody>
      </p:sp>
      <p:sp>
        <p:nvSpPr>
          <p:cNvPr id="4" name="Content Placeholder 3">
            <a:extLst>
              <a:ext uri="{FF2B5EF4-FFF2-40B4-BE49-F238E27FC236}">
                <a16:creationId xmlns:a16="http://schemas.microsoft.com/office/drawing/2014/main" id="{90789A89-1622-4008-B069-A27E94C8436D}"/>
              </a:ext>
            </a:extLst>
          </p:cNvPr>
          <p:cNvSpPr>
            <a:spLocks noGrp="1"/>
          </p:cNvSpPr>
          <p:nvPr>
            <p:ph sz="quarter" idx="10"/>
          </p:nvPr>
        </p:nvSpPr>
        <p:spPr/>
        <p:txBody>
          <a:bodyPr anchor="t"/>
          <a:lstStyle/>
          <a:p>
            <a:r>
              <a:rPr lang="en-US" dirty="0"/>
              <a:t>What we want to </a:t>
            </a:r>
            <a:r>
              <a:rPr lang="en-US" b="1" u="sng" dirty="0"/>
              <a:t>avoid</a:t>
            </a:r>
            <a:r>
              <a:rPr lang="en-US" dirty="0"/>
              <a:t> in this course</a:t>
            </a:r>
          </a:p>
          <a:p>
            <a:pPr lvl="1"/>
            <a:r>
              <a:rPr lang="en-US" dirty="0"/>
              <a:t>Avoid: Academic “Comparative Religions” of social justice traditions that leaves you less passionate about your primary tradition</a:t>
            </a:r>
          </a:p>
          <a:p>
            <a:pPr lvl="1"/>
            <a:r>
              <a:rPr lang="en-US" dirty="0"/>
              <a:t>Avoid: minimizing distinctives between traditions within the larger social justice tradition</a:t>
            </a:r>
          </a:p>
          <a:p>
            <a:r>
              <a:rPr lang="en-US" dirty="0"/>
              <a:t>What we want to achieve</a:t>
            </a:r>
          </a:p>
          <a:p>
            <a:pPr lvl="1"/>
            <a:r>
              <a:rPr lang="en-US" dirty="0"/>
              <a:t>Deepen understanding and passion of your own primary tradition (“I” becomes deeper)</a:t>
            </a:r>
          </a:p>
          <a:p>
            <a:pPr lvl="1"/>
            <a:r>
              <a:rPr lang="en-US" dirty="0"/>
              <a:t>Apply appropriate principles of Christian community development within your tradition</a:t>
            </a:r>
          </a:p>
          <a:p>
            <a:pPr lvl="1"/>
            <a:r>
              <a:rPr lang="en-US" dirty="0"/>
              <a:t>Might find a secondary tradition that fits both you and your organization to increase balance (move from I to </a:t>
            </a:r>
            <a:r>
              <a:rPr lang="el-GR" sz="2400" dirty="0"/>
              <a:t>π</a:t>
            </a:r>
            <a:r>
              <a:rPr lang="en-US" dirty="0"/>
              <a:t> or a comb)</a:t>
            </a:r>
          </a:p>
          <a:p>
            <a:pPr lvl="1"/>
            <a:r>
              <a:rPr lang="en-US" dirty="0"/>
              <a:t>Understand and value other justice traditions to reduce unhelpful judgements and increase partnership opportunities</a:t>
            </a:r>
          </a:p>
        </p:txBody>
      </p:sp>
    </p:spTree>
    <p:extLst>
      <p:ext uri="{BB962C8B-B14F-4D97-AF65-F5344CB8AC3E}">
        <p14:creationId xmlns:p14="http://schemas.microsoft.com/office/powerpoint/2010/main" val="177763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23ED4-1FCD-42DD-B093-45CE1FA2512B}"/>
              </a:ext>
            </a:extLst>
          </p:cNvPr>
          <p:cNvSpPr>
            <a:spLocks noGrp="1"/>
          </p:cNvSpPr>
          <p:nvPr>
            <p:ph type="title"/>
          </p:nvPr>
        </p:nvSpPr>
        <p:spPr/>
        <p:txBody>
          <a:bodyPr/>
          <a:lstStyle/>
          <a:p>
            <a:r>
              <a:rPr lang="en-US" dirty="0"/>
              <a:t>Systems Thinking and The Law of the Instrument </a:t>
            </a:r>
          </a:p>
        </p:txBody>
      </p:sp>
      <p:pic>
        <p:nvPicPr>
          <p:cNvPr id="4098" name="Picture 2" descr="Inspirational Quote: If all you have is a hammer, everything looks ...">
            <a:extLst>
              <a:ext uri="{FF2B5EF4-FFF2-40B4-BE49-F238E27FC236}">
                <a16:creationId xmlns:a16="http://schemas.microsoft.com/office/drawing/2014/main" id="{BDFDBE93-56D3-4DF9-BDED-CC3F7CD45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210" y="450018"/>
            <a:ext cx="3877220" cy="51680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4ABB678-9939-4B81-BA35-C4D891EB65F8}"/>
              </a:ext>
            </a:extLst>
          </p:cNvPr>
          <p:cNvSpPr txBox="1"/>
          <p:nvPr/>
        </p:nvSpPr>
        <p:spPr>
          <a:xfrm>
            <a:off x="1210491" y="6596390"/>
            <a:ext cx="4472699" cy="261610"/>
          </a:xfrm>
          <a:prstGeom prst="rect">
            <a:avLst/>
          </a:prstGeom>
          <a:noFill/>
        </p:spPr>
        <p:txBody>
          <a:bodyPr wrap="none" rtlCol="0">
            <a:spAutoFit/>
          </a:bodyPr>
          <a:lstStyle/>
          <a:p>
            <a:r>
              <a:rPr lang="en-US" sz="1100" dirty="0">
                <a:solidFill>
                  <a:schemeClr val="bg1"/>
                </a:solidFill>
              </a:rPr>
              <a:t>Image Source: </a:t>
            </a:r>
            <a:r>
              <a:rPr lang="en-US" sz="1100" dirty="0">
                <a:solidFill>
                  <a:schemeClr val="bg1"/>
                </a:solidFill>
                <a:hlinkClick r:id="rId4">
                  <a:extLst>
                    <a:ext uri="{A12FA001-AC4F-418D-AE19-62706E023703}">
                      <ahyp:hlinkClr xmlns:ahyp="http://schemas.microsoft.com/office/drawing/2018/hyperlinkcolor" val="tx"/>
                    </a:ext>
                  </a:extLst>
                </a:hlinkClick>
              </a:rPr>
              <a:t>https://www.pinterest.com/pin/215821007131374920/</a:t>
            </a:r>
            <a:endParaRPr lang="en-US" sz="1100" dirty="0">
              <a:solidFill>
                <a:schemeClr val="bg1"/>
              </a:solidFill>
            </a:endParaRPr>
          </a:p>
        </p:txBody>
      </p:sp>
      <p:sp>
        <p:nvSpPr>
          <p:cNvPr id="7" name="TextBox 6">
            <a:extLst>
              <a:ext uri="{FF2B5EF4-FFF2-40B4-BE49-F238E27FC236}">
                <a16:creationId xmlns:a16="http://schemas.microsoft.com/office/drawing/2014/main" id="{D00443C7-7197-4943-8432-3B79D171B9D1}"/>
              </a:ext>
            </a:extLst>
          </p:cNvPr>
          <p:cNvSpPr txBox="1"/>
          <p:nvPr/>
        </p:nvSpPr>
        <p:spPr>
          <a:xfrm>
            <a:off x="706210" y="5731230"/>
            <a:ext cx="4692118" cy="707886"/>
          </a:xfrm>
          <a:prstGeom prst="rect">
            <a:avLst/>
          </a:prstGeom>
          <a:noFill/>
        </p:spPr>
        <p:txBody>
          <a:bodyPr wrap="none" rtlCol="0">
            <a:spAutoFit/>
          </a:bodyPr>
          <a:lstStyle/>
          <a:p>
            <a:r>
              <a:rPr lang="en-US" sz="2000" dirty="0"/>
              <a:t>Most people are single discipline, while </a:t>
            </a:r>
          </a:p>
          <a:p>
            <a:r>
              <a:rPr lang="en-US" sz="2000" dirty="0"/>
              <a:t>most problems are interdisciplinary</a:t>
            </a:r>
          </a:p>
        </p:txBody>
      </p:sp>
      <p:pic>
        <p:nvPicPr>
          <p:cNvPr id="6" name="Picture 2" descr="Color Therapy Glasses. Orange Glasses for sleep. Color Therapy ...">
            <a:extLst>
              <a:ext uri="{FF2B5EF4-FFF2-40B4-BE49-F238E27FC236}">
                <a16:creationId xmlns:a16="http://schemas.microsoft.com/office/drawing/2014/main" id="{CE05D6B6-D758-4B59-9C78-84D3770790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723872"/>
            <a:ext cx="4762500" cy="30956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803E7E3-33FF-4A2B-8BCB-51B0CF5F725B}"/>
              </a:ext>
            </a:extLst>
          </p:cNvPr>
          <p:cNvSpPr/>
          <p:nvPr/>
        </p:nvSpPr>
        <p:spPr>
          <a:xfrm>
            <a:off x="6228076" y="615876"/>
            <a:ext cx="4498347" cy="1107996"/>
          </a:xfrm>
          <a:prstGeom prst="rect">
            <a:avLst/>
          </a:prstGeom>
        </p:spPr>
        <p:txBody>
          <a:bodyPr wrap="none">
            <a:spAutoFit/>
          </a:bodyPr>
          <a:lstStyle/>
          <a:p>
            <a:r>
              <a:rPr lang="en-US" sz="1600" dirty="0">
                <a:solidFill>
                  <a:srgbClr val="000000"/>
                </a:solidFill>
                <a:latin typeface="Helvetica Neue"/>
              </a:rPr>
              <a:t>“For now we </a:t>
            </a:r>
            <a:r>
              <a:rPr lang="en-US" sz="1600" b="1" dirty="0">
                <a:solidFill>
                  <a:srgbClr val="000000"/>
                </a:solidFill>
                <a:latin typeface="Helvetica Neue"/>
              </a:rPr>
              <a:t>see through a glass, darkly; </a:t>
            </a:r>
            <a:br>
              <a:rPr lang="en-US" sz="1600" dirty="0">
                <a:solidFill>
                  <a:srgbClr val="000000"/>
                </a:solidFill>
                <a:latin typeface="Helvetica Neue"/>
              </a:rPr>
            </a:br>
            <a:r>
              <a:rPr lang="en-US" sz="1600" dirty="0">
                <a:solidFill>
                  <a:srgbClr val="000000"/>
                </a:solidFill>
                <a:latin typeface="Helvetica Neue"/>
              </a:rPr>
              <a:t>but then face to face: </a:t>
            </a:r>
            <a:r>
              <a:rPr lang="en-US" sz="1600" b="1" dirty="0">
                <a:solidFill>
                  <a:srgbClr val="000000"/>
                </a:solidFill>
                <a:latin typeface="Helvetica Neue"/>
              </a:rPr>
              <a:t>now I know in part; </a:t>
            </a:r>
            <a:br>
              <a:rPr lang="en-US" sz="1600" b="1" dirty="0">
                <a:solidFill>
                  <a:srgbClr val="000000"/>
                </a:solidFill>
                <a:latin typeface="Helvetica Neue"/>
              </a:rPr>
            </a:br>
            <a:r>
              <a:rPr lang="en-US" sz="1600" dirty="0">
                <a:solidFill>
                  <a:srgbClr val="000000"/>
                </a:solidFill>
                <a:latin typeface="Helvetica Neue"/>
              </a:rPr>
              <a:t>but then shall I know even as also I am known.”</a:t>
            </a:r>
          </a:p>
          <a:p>
            <a:r>
              <a:rPr lang="en-US" sz="1600" dirty="0">
                <a:solidFill>
                  <a:srgbClr val="000000"/>
                </a:solidFill>
                <a:latin typeface="Helvetica Neue"/>
              </a:rPr>
              <a:t>1 Corinthians 13:12</a:t>
            </a:r>
            <a:endParaRPr lang="en-US" sz="1600" dirty="0"/>
          </a:p>
        </p:txBody>
      </p:sp>
    </p:spTree>
    <p:extLst>
      <p:ext uri="{BB962C8B-B14F-4D97-AF65-F5344CB8AC3E}">
        <p14:creationId xmlns:p14="http://schemas.microsoft.com/office/powerpoint/2010/main" val="256412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3550972" cy="584775"/>
          </a:xfrm>
          <a:prstGeom prst="rect">
            <a:avLst/>
          </a:prstGeom>
          <a:noFill/>
        </p:spPr>
        <p:txBody>
          <a:bodyPr wrap="none" rtlCol="0">
            <a:spAutoFit/>
          </a:bodyPr>
          <a:lstStyle/>
          <a:p>
            <a:r>
              <a:rPr lang="en-US" sz="1600" b="1" dirty="0"/>
              <a:t>Q1 Personal: Nurture (Humanities)</a:t>
            </a:r>
          </a:p>
          <a:p>
            <a:r>
              <a:rPr lang="en-US" sz="1600" dirty="0"/>
              <a:t>(Relational)</a:t>
            </a:r>
          </a:p>
        </p:txBody>
      </p:sp>
      <p:sp>
        <p:nvSpPr>
          <p:cNvPr id="3" name="TextBox 2"/>
          <p:cNvSpPr txBox="1"/>
          <p:nvPr/>
        </p:nvSpPr>
        <p:spPr>
          <a:xfrm>
            <a:off x="5753007" y="414435"/>
            <a:ext cx="4560031" cy="584775"/>
          </a:xfrm>
          <a:prstGeom prst="rect">
            <a:avLst/>
          </a:prstGeom>
          <a:noFill/>
        </p:spPr>
        <p:txBody>
          <a:bodyPr wrap="none" rtlCol="0">
            <a:spAutoFit/>
          </a:bodyPr>
          <a:lstStyle/>
          <a:p>
            <a:r>
              <a:rPr lang="en-US" sz="1600" b="1" dirty="0"/>
              <a:t>Q2: Physical: Nature (Science &amp; Technology)</a:t>
            </a:r>
          </a:p>
          <a:p>
            <a:r>
              <a:rPr lang="en-US" sz="1600" dirty="0"/>
              <a:t>(physical needs)</a:t>
            </a:r>
          </a:p>
        </p:txBody>
      </p:sp>
      <p:sp>
        <p:nvSpPr>
          <p:cNvPr id="4" name="TextBox 3"/>
          <p:cNvSpPr txBox="1"/>
          <p:nvPr/>
        </p:nvSpPr>
        <p:spPr>
          <a:xfrm>
            <a:off x="478271" y="3627257"/>
            <a:ext cx="1334020" cy="584775"/>
          </a:xfrm>
          <a:prstGeom prst="rect">
            <a:avLst/>
          </a:prstGeom>
          <a:noFill/>
        </p:spPr>
        <p:txBody>
          <a:bodyPr wrap="none" rtlCol="0">
            <a:spAutoFit/>
          </a:bodyPr>
          <a:lstStyle/>
          <a:p>
            <a:r>
              <a:rPr lang="en-US" sz="1600" b="1" dirty="0"/>
              <a:t>Q3: Cultural</a:t>
            </a:r>
          </a:p>
          <a:p>
            <a:r>
              <a:rPr lang="en-US" sz="1600" dirty="0"/>
              <a:t>(we)</a:t>
            </a:r>
          </a:p>
        </p:txBody>
      </p:sp>
      <p:sp>
        <p:nvSpPr>
          <p:cNvPr id="5" name="TextBox 4"/>
          <p:cNvSpPr txBox="1"/>
          <p:nvPr/>
        </p:nvSpPr>
        <p:spPr>
          <a:xfrm>
            <a:off x="5829206" y="3605989"/>
            <a:ext cx="2956259" cy="584775"/>
          </a:xfrm>
          <a:prstGeom prst="rect">
            <a:avLst/>
          </a:prstGeom>
          <a:noFill/>
        </p:spPr>
        <p:txBody>
          <a:bodyPr wrap="none" rtlCol="0">
            <a:spAutoFit/>
          </a:bodyPr>
          <a:lstStyle/>
          <a:p>
            <a:r>
              <a:rPr lang="en-US" sz="1600" b="1" dirty="0"/>
              <a:t>Q4: Societal (Social Sciences)</a:t>
            </a:r>
            <a:br>
              <a:rPr lang="en-US" sz="1600" b="1" dirty="0"/>
            </a:br>
            <a:r>
              <a:rPr lang="en-US" sz="1600" dirty="0"/>
              <a:t>(Systems)</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1" name="TextBox 20"/>
          <p:cNvSpPr txBox="1"/>
          <p:nvPr/>
        </p:nvSpPr>
        <p:spPr>
          <a:xfrm>
            <a:off x="278674" y="4164000"/>
            <a:ext cx="5592435" cy="2031325"/>
          </a:xfrm>
          <a:prstGeom prst="rect">
            <a:avLst/>
          </a:prstGeom>
          <a:noFill/>
        </p:spPr>
        <p:txBody>
          <a:bodyPr wrap="square" rtlCol="0">
            <a:spAutoFit/>
          </a:bodyPr>
          <a:lstStyle/>
          <a:p>
            <a:pPr marL="285750" indent="-285750">
              <a:buFont typeface="Arial" panose="020B0604020202020204" pitchFamily="34" charset="0"/>
              <a:buChar char="•"/>
            </a:pPr>
            <a:r>
              <a:rPr lang="en-US" dirty="0"/>
              <a:t>Worship/Music</a:t>
            </a:r>
          </a:p>
          <a:p>
            <a:pPr marL="285750" indent="-285750">
              <a:buFont typeface="Arial" panose="020B0604020202020204" pitchFamily="34" charset="0"/>
              <a:buChar char="•"/>
            </a:pPr>
            <a:r>
              <a:rPr lang="en-US" dirty="0"/>
              <a:t>Most Non-Western theology</a:t>
            </a:r>
          </a:p>
          <a:p>
            <a:pPr marL="285750" indent="-285750">
              <a:buFont typeface="Arial" panose="020B0604020202020204" pitchFamily="34" charset="0"/>
              <a:buChar char="•"/>
            </a:pPr>
            <a:r>
              <a:rPr lang="en-US" dirty="0"/>
              <a:t>Gender studies</a:t>
            </a:r>
          </a:p>
          <a:p>
            <a:pPr marL="285750" indent="-285750">
              <a:buFont typeface="Arial" panose="020B0604020202020204" pitchFamily="34" charset="0"/>
              <a:buChar char="•"/>
            </a:pPr>
            <a:r>
              <a:rPr lang="en-US" dirty="0"/>
              <a:t>Cultural studies</a:t>
            </a:r>
          </a:p>
          <a:p>
            <a:pPr marL="285750" indent="-285750">
              <a:buFont typeface="Arial" panose="020B0604020202020204" pitchFamily="34" charset="0"/>
              <a:buChar char="•"/>
            </a:pPr>
            <a:r>
              <a:rPr lang="en-US" dirty="0"/>
              <a:t>Anthropology</a:t>
            </a:r>
          </a:p>
          <a:p>
            <a:pPr marL="285750" indent="-285750">
              <a:buFont typeface="Arial" panose="020B0604020202020204" pitchFamily="34" charset="0"/>
              <a:buChar char="•"/>
            </a:pPr>
            <a:r>
              <a:rPr lang="en-US" dirty="0"/>
              <a:t>Ethics</a:t>
            </a:r>
          </a:p>
          <a:p>
            <a:pPr marL="285750" indent="-285750">
              <a:buFont typeface="Arial" panose="020B0604020202020204" pitchFamily="34" charset="0"/>
              <a:buChar char="•"/>
            </a:pPr>
            <a:r>
              <a:rPr lang="en-US" dirty="0"/>
              <a:t>Art for others</a:t>
            </a:r>
          </a:p>
        </p:txBody>
      </p:sp>
      <p:sp>
        <p:nvSpPr>
          <p:cNvPr id="22" name="TextBox 21"/>
          <p:cNvSpPr txBox="1"/>
          <p:nvPr/>
        </p:nvSpPr>
        <p:spPr>
          <a:xfrm>
            <a:off x="5772187" y="4113916"/>
            <a:ext cx="6026556" cy="2400657"/>
          </a:xfrm>
          <a:prstGeom prst="rect">
            <a:avLst/>
          </a:prstGeom>
          <a:noFill/>
        </p:spPr>
        <p:txBody>
          <a:bodyPr wrap="square" rtlCol="0">
            <a:spAutoFit/>
          </a:bodyPr>
          <a:lstStyle/>
          <a:p>
            <a:pPr>
              <a:lnSpc>
                <a:spcPts val="2000"/>
              </a:lnSpc>
            </a:pPr>
            <a:r>
              <a:rPr lang="en-US" dirty="0"/>
              <a:t>Micro</a:t>
            </a:r>
          </a:p>
          <a:p>
            <a:pPr marL="285750" indent="-285750">
              <a:lnSpc>
                <a:spcPts val="2000"/>
              </a:lnSpc>
              <a:buFont typeface="Arial" panose="020B0604020202020204" pitchFamily="34" charset="0"/>
              <a:buChar char="•"/>
            </a:pPr>
            <a:r>
              <a:rPr lang="en-US" dirty="0"/>
              <a:t>Organizational &amp; Business Management</a:t>
            </a:r>
          </a:p>
          <a:p>
            <a:pPr marL="285750" indent="-285750">
              <a:lnSpc>
                <a:spcPts val="2000"/>
              </a:lnSpc>
              <a:buFont typeface="Arial" panose="020B0604020202020204" pitchFamily="34" charset="0"/>
              <a:buChar char="•"/>
            </a:pPr>
            <a:r>
              <a:rPr lang="en-US" dirty="0"/>
              <a:t>Microeconomics</a:t>
            </a:r>
          </a:p>
          <a:p>
            <a:pPr>
              <a:lnSpc>
                <a:spcPts val="2000"/>
              </a:lnSpc>
            </a:pPr>
            <a:r>
              <a:rPr lang="en-US" dirty="0"/>
              <a:t>Macro</a:t>
            </a:r>
          </a:p>
          <a:p>
            <a:pPr marL="285750" indent="-285750">
              <a:lnSpc>
                <a:spcPts val="2000"/>
              </a:lnSpc>
              <a:buFont typeface="Arial" panose="020B0604020202020204" pitchFamily="34" charset="0"/>
              <a:buChar char="•"/>
            </a:pPr>
            <a:r>
              <a:rPr lang="en-US" dirty="0"/>
              <a:t>Sociology</a:t>
            </a:r>
          </a:p>
          <a:p>
            <a:pPr marL="285750" indent="-285750">
              <a:lnSpc>
                <a:spcPts val="2000"/>
              </a:lnSpc>
              <a:buFont typeface="Arial" panose="020B0604020202020204" pitchFamily="34" charset="0"/>
              <a:buChar char="•"/>
            </a:pPr>
            <a:r>
              <a:rPr lang="en-US" dirty="0"/>
              <a:t>Law, Political Science</a:t>
            </a:r>
          </a:p>
          <a:p>
            <a:pPr marL="285750" indent="-285750">
              <a:lnSpc>
                <a:spcPts val="2000"/>
              </a:lnSpc>
              <a:buFont typeface="Arial" panose="020B0604020202020204" pitchFamily="34" charset="0"/>
              <a:buChar char="•"/>
            </a:pPr>
            <a:r>
              <a:rPr lang="en-US" dirty="0"/>
              <a:t>Economics</a:t>
            </a:r>
          </a:p>
          <a:p>
            <a:pPr marL="285750" indent="-285750">
              <a:lnSpc>
                <a:spcPts val="2000"/>
              </a:lnSpc>
              <a:buFont typeface="Arial" panose="020B0604020202020204" pitchFamily="34" charset="0"/>
              <a:buChar char="•"/>
            </a:pPr>
            <a:r>
              <a:rPr lang="en-US" dirty="0"/>
              <a:t>History</a:t>
            </a:r>
          </a:p>
          <a:p>
            <a:pPr marL="285750" indent="-285750">
              <a:lnSpc>
                <a:spcPts val="2000"/>
              </a:lnSpc>
              <a:buFont typeface="Arial" panose="020B0604020202020204" pitchFamily="34" charset="0"/>
              <a:buChar char="•"/>
            </a:pPr>
            <a:r>
              <a:rPr lang="en-US" dirty="0"/>
              <a:t>Ecology</a:t>
            </a:r>
          </a:p>
        </p:txBody>
      </p:sp>
      <p:sp>
        <p:nvSpPr>
          <p:cNvPr id="23" name="TextBox 22"/>
          <p:cNvSpPr txBox="1"/>
          <p:nvPr/>
        </p:nvSpPr>
        <p:spPr>
          <a:xfrm>
            <a:off x="584178" y="1045559"/>
            <a:ext cx="2337178" cy="1477328"/>
          </a:xfrm>
          <a:prstGeom prst="rect">
            <a:avLst/>
          </a:prstGeom>
          <a:noFill/>
        </p:spPr>
        <p:txBody>
          <a:bodyPr wrap="none" rtlCol="0">
            <a:spAutoFit/>
          </a:bodyPr>
          <a:lstStyle/>
          <a:p>
            <a:pPr marL="285750" indent="-285750">
              <a:buFont typeface="Arial" panose="020B0604020202020204" pitchFamily="34" charset="0"/>
              <a:buChar char="•"/>
            </a:pPr>
            <a:r>
              <a:rPr lang="en-US" dirty="0"/>
              <a:t>Humanities </a:t>
            </a:r>
          </a:p>
          <a:p>
            <a:pPr marL="285750" indent="-285750">
              <a:buFont typeface="Arial" panose="020B0604020202020204" pitchFamily="34" charset="0"/>
              <a:buChar char="•"/>
            </a:pPr>
            <a:r>
              <a:rPr lang="en-US" dirty="0"/>
              <a:t>Western Theology</a:t>
            </a:r>
          </a:p>
          <a:p>
            <a:pPr marL="285750" indent="-285750">
              <a:buFont typeface="Arial" panose="020B0604020202020204" pitchFamily="34" charset="0"/>
              <a:buChar char="•"/>
            </a:pPr>
            <a:r>
              <a:rPr lang="en-US" dirty="0"/>
              <a:t>Counseling</a:t>
            </a:r>
          </a:p>
          <a:p>
            <a:pPr marL="285750" indent="-285750">
              <a:buFont typeface="Arial" panose="020B0604020202020204" pitchFamily="34" charset="0"/>
              <a:buChar char="•"/>
            </a:pPr>
            <a:r>
              <a:rPr lang="en-US" dirty="0"/>
              <a:t>Psychology</a:t>
            </a:r>
          </a:p>
          <a:p>
            <a:pPr marL="285750" indent="-285750">
              <a:buFont typeface="Arial" panose="020B0604020202020204" pitchFamily="34" charset="0"/>
              <a:buChar char="•"/>
            </a:pPr>
            <a:r>
              <a:rPr lang="en-US" dirty="0"/>
              <a:t>Art for Self</a:t>
            </a:r>
          </a:p>
        </p:txBody>
      </p:sp>
      <p:sp>
        <p:nvSpPr>
          <p:cNvPr id="24" name="TextBox 23"/>
          <p:cNvSpPr txBox="1"/>
          <p:nvPr/>
        </p:nvSpPr>
        <p:spPr>
          <a:xfrm>
            <a:off x="5760945" y="1024294"/>
            <a:ext cx="2932406" cy="1754326"/>
          </a:xfrm>
          <a:prstGeom prst="rect">
            <a:avLst/>
          </a:prstGeom>
          <a:noFill/>
        </p:spPr>
        <p:txBody>
          <a:bodyPr wrap="none" rtlCol="0">
            <a:spAutoFit/>
          </a:bodyPr>
          <a:lstStyle/>
          <a:p>
            <a:pPr marL="285750" indent="-285750">
              <a:buFont typeface="Arial" panose="020B0604020202020204" pitchFamily="34" charset="0"/>
              <a:buChar char="•"/>
            </a:pPr>
            <a:r>
              <a:rPr lang="en-US" dirty="0"/>
              <a:t>Biology</a:t>
            </a:r>
          </a:p>
          <a:p>
            <a:pPr marL="285750" indent="-285750">
              <a:buFont typeface="Arial" panose="020B0604020202020204" pitchFamily="34" charset="0"/>
              <a:buChar char="•"/>
            </a:pPr>
            <a:r>
              <a:rPr lang="en-US" dirty="0"/>
              <a:t>Chemistry</a:t>
            </a:r>
          </a:p>
          <a:p>
            <a:pPr marL="285750" indent="-285750">
              <a:buFont typeface="Arial" panose="020B0604020202020204" pitchFamily="34" charset="0"/>
              <a:buChar char="•"/>
            </a:pPr>
            <a:r>
              <a:rPr lang="en-US" dirty="0"/>
              <a:t>Physics</a:t>
            </a:r>
          </a:p>
          <a:p>
            <a:pPr marL="285750" indent="-285750">
              <a:buFont typeface="Arial" panose="020B0604020202020204" pitchFamily="34" charset="0"/>
              <a:buChar char="•"/>
            </a:pPr>
            <a:r>
              <a:rPr lang="en-US" dirty="0"/>
              <a:t>Engineering</a:t>
            </a:r>
          </a:p>
          <a:p>
            <a:pPr marL="285750" indent="-285750">
              <a:buFont typeface="Arial" panose="020B0604020202020204" pitchFamily="34" charset="0"/>
              <a:buChar char="•"/>
            </a:pPr>
            <a:r>
              <a:rPr lang="en-US" dirty="0"/>
              <a:t>Medicine</a:t>
            </a:r>
          </a:p>
          <a:p>
            <a:pPr marL="285750" indent="-285750">
              <a:buFont typeface="Arial" panose="020B0604020202020204" pitchFamily="34" charset="0"/>
              <a:buChar char="•"/>
            </a:pPr>
            <a:r>
              <a:rPr lang="en-US" dirty="0"/>
              <a:t>Healthcare/Life Sciences</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A Systems Perspective: Interdisciplinary Problem Solving with all Four Quadrants </a:t>
            </a:r>
            <a:br>
              <a:rPr lang="en-US" dirty="0"/>
            </a:br>
            <a:endParaRPr lang="en-US" dirty="0"/>
          </a:p>
        </p:txBody>
      </p:sp>
    </p:spTree>
    <p:extLst>
      <p:ext uri="{BB962C8B-B14F-4D97-AF65-F5344CB8AC3E}">
        <p14:creationId xmlns:p14="http://schemas.microsoft.com/office/powerpoint/2010/main" val="174194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190B339-FEC6-410B-B2A6-9DB835DF07CF}"/>
              </a:ext>
            </a:extLst>
          </p:cNvPr>
          <p:cNvSpPr>
            <a:spLocks noGrp="1"/>
          </p:cNvSpPr>
          <p:nvPr>
            <p:ph type="title"/>
          </p:nvPr>
        </p:nvSpPr>
        <p:spPr/>
        <p:txBody>
          <a:bodyPr>
            <a:normAutofit fontScale="90000"/>
          </a:bodyPr>
          <a:lstStyle/>
          <a:p>
            <a:pPr>
              <a:defRPr/>
            </a:pPr>
            <a:r>
              <a:rPr lang="en-US" dirty="0"/>
              <a:t>Principles of Systems Thinking for Christians</a:t>
            </a:r>
          </a:p>
        </p:txBody>
      </p:sp>
      <p:sp>
        <p:nvSpPr>
          <p:cNvPr id="5123" name="Content Placeholder 7">
            <a:extLst>
              <a:ext uri="{FF2B5EF4-FFF2-40B4-BE49-F238E27FC236}">
                <a16:creationId xmlns:a16="http://schemas.microsoft.com/office/drawing/2014/main" id="{32A42FC2-4563-4A34-B5A9-10A5BEA0FA5B}"/>
              </a:ext>
            </a:extLst>
          </p:cNvPr>
          <p:cNvSpPr>
            <a:spLocks noGrp="1"/>
          </p:cNvSpPr>
          <p:nvPr>
            <p:ph idx="4294967295"/>
          </p:nvPr>
        </p:nvSpPr>
        <p:spPr>
          <a:xfrm>
            <a:off x="0" y="1295399"/>
            <a:ext cx="11958918" cy="5087471"/>
          </a:xfrm>
        </p:spPr>
        <p:txBody>
          <a:bodyPr anchor="t">
            <a:normAutofit fontScale="85000" lnSpcReduction="10000"/>
          </a:bodyPr>
          <a:lstStyle/>
          <a:p>
            <a:pPr marL="514350" indent="-514350">
              <a:lnSpc>
                <a:spcPct val="120000"/>
              </a:lnSpc>
              <a:spcBef>
                <a:spcPts val="0"/>
              </a:spcBef>
              <a:buFont typeface="+mj-lt"/>
              <a:buAutoNum type="arabicPeriod"/>
              <a:defRPr/>
            </a:pPr>
            <a:r>
              <a:rPr lang="en-US" dirty="0"/>
              <a:t>Systems thinking provides a wholistic perspective of understanding God &amp; the world</a:t>
            </a:r>
          </a:p>
          <a:p>
            <a:pPr marL="514350" indent="-514350">
              <a:lnSpc>
                <a:spcPct val="120000"/>
              </a:lnSpc>
              <a:spcBef>
                <a:spcPts val="0"/>
              </a:spcBef>
              <a:buFont typeface="+mj-lt"/>
              <a:buAutoNum type="arabicPeriod"/>
              <a:defRPr/>
            </a:pPr>
            <a:r>
              <a:rPr lang="en-US" dirty="0"/>
              <a:t>God works at all levels of all systems</a:t>
            </a:r>
          </a:p>
          <a:p>
            <a:pPr marL="514350" indent="-514350">
              <a:lnSpc>
                <a:spcPct val="120000"/>
              </a:lnSpc>
              <a:spcBef>
                <a:spcPts val="0"/>
              </a:spcBef>
              <a:buFont typeface="+mj-lt"/>
              <a:buAutoNum type="arabicPeriod"/>
              <a:defRPr/>
            </a:pPr>
            <a:r>
              <a:rPr lang="en-US" dirty="0"/>
              <a:t>God can defy natural laws since He created them</a:t>
            </a:r>
          </a:p>
          <a:p>
            <a:pPr marL="514350" indent="-514350">
              <a:lnSpc>
                <a:spcPct val="120000"/>
              </a:lnSpc>
              <a:spcBef>
                <a:spcPts val="0"/>
              </a:spcBef>
              <a:buFont typeface="+mj-lt"/>
              <a:buAutoNum type="arabicPeriod"/>
              <a:defRPr/>
            </a:pPr>
            <a:r>
              <a:rPr lang="en-US" dirty="0"/>
              <a:t>God also influences events at every level of systems without defying natural laws</a:t>
            </a:r>
          </a:p>
          <a:p>
            <a:pPr marL="514350" indent="-514350">
              <a:lnSpc>
                <a:spcPct val="120000"/>
              </a:lnSpc>
              <a:spcBef>
                <a:spcPts val="0"/>
              </a:spcBef>
              <a:buFont typeface="+mj-lt"/>
              <a:buAutoNum type="arabicPeriod"/>
              <a:defRPr/>
            </a:pPr>
            <a:r>
              <a:rPr lang="en-US" dirty="0"/>
              <a:t>Systems thinking covers all knowledge: all truth is God’s Truth</a:t>
            </a:r>
          </a:p>
          <a:p>
            <a:pPr marL="514350" indent="-514350">
              <a:lnSpc>
                <a:spcPct val="120000"/>
              </a:lnSpc>
              <a:spcBef>
                <a:spcPts val="0"/>
              </a:spcBef>
              <a:buFont typeface="+mj-lt"/>
              <a:buAutoNum type="arabicPeriod"/>
              <a:defRPr/>
            </a:pPr>
            <a:r>
              <a:rPr lang="en-US" dirty="0"/>
              <a:t>Avoid a false separation of the spiritual and the natural</a:t>
            </a:r>
          </a:p>
          <a:p>
            <a:pPr marL="514350" indent="-514350">
              <a:lnSpc>
                <a:spcPct val="120000"/>
              </a:lnSpc>
              <a:spcBef>
                <a:spcPts val="0"/>
              </a:spcBef>
              <a:buFont typeface="+mj-lt"/>
              <a:buAutoNum type="arabicPeriod"/>
              <a:defRPr/>
            </a:pPr>
            <a:r>
              <a:rPr lang="en-US" dirty="0"/>
              <a:t>Look for God throughout our lives in the natural and supernatural</a:t>
            </a:r>
          </a:p>
          <a:p>
            <a:pPr marL="514350" indent="-514350">
              <a:lnSpc>
                <a:spcPct val="120000"/>
              </a:lnSpc>
              <a:spcBef>
                <a:spcPts val="0"/>
              </a:spcBef>
              <a:buFont typeface="+mj-lt"/>
              <a:buAutoNum type="arabicPeriod"/>
              <a:defRPr/>
            </a:pPr>
            <a:r>
              <a:rPr lang="en-US" dirty="0"/>
              <a:t>Focus on the systemic causes of things to understand their spiritual depth</a:t>
            </a:r>
          </a:p>
          <a:p>
            <a:pPr marL="514350" indent="-514350">
              <a:lnSpc>
                <a:spcPct val="120000"/>
              </a:lnSpc>
              <a:spcBef>
                <a:spcPts val="0"/>
              </a:spcBef>
              <a:buFont typeface="+mj-lt"/>
              <a:buAutoNum type="arabicPeriod"/>
              <a:defRPr/>
            </a:pPr>
            <a:r>
              <a:rPr lang="en-US" dirty="0"/>
              <a:t>Humans are limited in how they can apply one lens or perspective at a time, but we can increase our understanding by learning as many lenses as possible</a:t>
            </a:r>
          </a:p>
        </p:txBody>
      </p:sp>
    </p:spTree>
    <p:extLst>
      <p:ext uri="{BB962C8B-B14F-4D97-AF65-F5344CB8AC3E}">
        <p14:creationId xmlns:p14="http://schemas.microsoft.com/office/powerpoint/2010/main" val="859548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3550972" cy="584775"/>
          </a:xfrm>
          <a:prstGeom prst="rect">
            <a:avLst/>
          </a:prstGeom>
          <a:noFill/>
        </p:spPr>
        <p:txBody>
          <a:bodyPr wrap="none" rtlCol="0">
            <a:spAutoFit/>
          </a:bodyPr>
          <a:lstStyle/>
          <a:p>
            <a:r>
              <a:rPr lang="en-US" sz="1600" b="1" dirty="0"/>
              <a:t>Q1 Personal: </a:t>
            </a:r>
            <a:r>
              <a:rPr lang="en-US" sz="1600" b="1"/>
              <a:t>Nurture (Humanities)</a:t>
            </a:r>
            <a:endParaRPr lang="en-US" sz="1600" b="1" dirty="0"/>
          </a:p>
          <a:p>
            <a:r>
              <a:rPr lang="en-US" sz="1600"/>
              <a:t>(Relational)</a:t>
            </a:r>
            <a:endParaRPr lang="en-US" sz="1600" dirty="0"/>
          </a:p>
        </p:txBody>
      </p:sp>
      <p:sp>
        <p:nvSpPr>
          <p:cNvPr id="3" name="TextBox 2"/>
          <p:cNvSpPr txBox="1"/>
          <p:nvPr/>
        </p:nvSpPr>
        <p:spPr>
          <a:xfrm>
            <a:off x="5753007" y="414435"/>
            <a:ext cx="4560031" cy="584775"/>
          </a:xfrm>
          <a:prstGeom prst="rect">
            <a:avLst/>
          </a:prstGeom>
          <a:noFill/>
        </p:spPr>
        <p:txBody>
          <a:bodyPr wrap="none" rtlCol="0">
            <a:spAutoFit/>
          </a:bodyPr>
          <a:lstStyle/>
          <a:p>
            <a:r>
              <a:rPr lang="en-US" sz="1600" b="1" dirty="0"/>
              <a:t>Q2: Physical: Nature (Science &amp; Technology)</a:t>
            </a:r>
          </a:p>
          <a:p>
            <a:r>
              <a:rPr lang="en-US" sz="1600" dirty="0"/>
              <a:t>(physical needs)</a:t>
            </a:r>
          </a:p>
        </p:txBody>
      </p:sp>
      <p:sp>
        <p:nvSpPr>
          <p:cNvPr id="4" name="TextBox 3"/>
          <p:cNvSpPr txBox="1"/>
          <p:nvPr/>
        </p:nvSpPr>
        <p:spPr>
          <a:xfrm>
            <a:off x="478271" y="3627257"/>
            <a:ext cx="1334020" cy="584775"/>
          </a:xfrm>
          <a:prstGeom prst="rect">
            <a:avLst/>
          </a:prstGeom>
          <a:noFill/>
        </p:spPr>
        <p:txBody>
          <a:bodyPr wrap="none" rtlCol="0">
            <a:spAutoFit/>
          </a:bodyPr>
          <a:lstStyle/>
          <a:p>
            <a:r>
              <a:rPr lang="en-US" sz="1600" b="1" dirty="0"/>
              <a:t>Q3: Cultural</a:t>
            </a:r>
          </a:p>
          <a:p>
            <a:r>
              <a:rPr lang="en-US" sz="1600" dirty="0"/>
              <a:t>(we)</a:t>
            </a:r>
          </a:p>
        </p:txBody>
      </p:sp>
      <p:sp>
        <p:nvSpPr>
          <p:cNvPr id="5" name="TextBox 4"/>
          <p:cNvSpPr txBox="1"/>
          <p:nvPr/>
        </p:nvSpPr>
        <p:spPr>
          <a:xfrm>
            <a:off x="5829206" y="3605989"/>
            <a:ext cx="2956259" cy="584775"/>
          </a:xfrm>
          <a:prstGeom prst="rect">
            <a:avLst/>
          </a:prstGeom>
          <a:noFill/>
        </p:spPr>
        <p:txBody>
          <a:bodyPr wrap="none" rtlCol="0">
            <a:spAutoFit/>
          </a:bodyPr>
          <a:lstStyle/>
          <a:p>
            <a:r>
              <a:rPr lang="en-US" sz="1600" b="1" dirty="0"/>
              <a:t>Q4: Societal (Social Sciences)</a:t>
            </a:r>
            <a:br>
              <a:rPr lang="en-US" sz="1600" b="1" dirty="0"/>
            </a:br>
            <a:r>
              <a:rPr lang="en-US" sz="1600" dirty="0"/>
              <a:t>(Systems)</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1" name="TextBox 20"/>
          <p:cNvSpPr txBox="1"/>
          <p:nvPr/>
        </p:nvSpPr>
        <p:spPr>
          <a:xfrm>
            <a:off x="553178" y="4164000"/>
            <a:ext cx="1969642" cy="369332"/>
          </a:xfrm>
          <a:prstGeom prst="rect">
            <a:avLst/>
          </a:prstGeom>
          <a:noFill/>
        </p:spPr>
        <p:txBody>
          <a:bodyPr wrap="none" rtlCol="0">
            <a:spAutoFit/>
          </a:bodyPr>
          <a:lstStyle/>
          <a:p>
            <a:pPr marL="285750" indent="-285750">
              <a:buFont typeface="Arial" panose="020B0604020202020204" pitchFamily="34" charset="0"/>
              <a:buChar char="•"/>
            </a:pPr>
            <a:r>
              <a:rPr lang="en-US" dirty="0"/>
              <a:t>Cultural revival</a:t>
            </a:r>
          </a:p>
        </p:txBody>
      </p:sp>
      <p:sp>
        <p:nvSpPr>
          <p:cNvPr id="22" name="TextBox 21"/>
          <p:cNvSpPr txBox="1"/>
          <p:nvPr/>
        </p:nvSpPr>
        <p:spPr>
          <a:xfrm>
            <a:off x="5772187" y="4113916"/>
            <a:ext cx="6026556" cy="348813"/>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en-US" dirty="0"/>
              <a:t>Societal revival</a:t>
            </a:r>
          </a:p>
        </p:txBody>
      </p:sp>
      <p:sp>
        <p:nvSpPr>
          <p:cNvPr id="23" name="TextBox 22"/>
          <p:cNvSpPr txBox="1"/>
          <p:nvPr/>
        </p:nvSpPr>
        <p:spPr>
          <a:xfrm>
            <a:off x="584178" y="1045559"/>
            <a:ext cx="2313518" cy="369332"/>
          </a:xfrm>
          <a:prstGeom prst="rect">
            <a:avLst/>
          </a:prstGeom>
          <a:noFill/>
        </p:spPr>
        <p:txBody>
          <a:bodyPr wrap="none" rtlCol="0">
            <a:spAutoFit/>
          </a:bodyPr>
          <a:lstStyle/>
          <a:p>
            <a:pPr marL="285750" indent="-285750">
              <a:buFont typeface="Arial" panose="020B0604020202020204" pitchFamily="34" charset="0"/>
              <a:buChar char="•"/>
            </a:pPr>
            <a:r>
              <a:rPr lang="en-US" dirty="0"/>
              <a:t>Personal Salvation</a:t>
            </a:r>
          </a:p>
        </p:txBody>
      </p:sp>
      <p:sp>
        <p:nvSpPr>
          <p:cNvPr id="24" name="TextBox 23"/>
          <p:cNvSpPr txBox="1"/>
          <p:nvPr/>
        </p:nvSpPr>
        <p:spPr>
          <a:xfrm>
            <a:off x="5760945" y="1024294"/>
            <a:ext cx="6110006" cy="369332"/>
          </a:xfrm>
          <a:prstGeom prst="rect">
            <a:avLst/>
          </a:prstGeom>
          <a:noFill/>
        </p:spPr>
        <p:txBody>
          <a:bodyPr wrap="none" rtlCol="0">
            <a:spAutoFit/>
          </a:bodyPr>
          <a:lstStyle/>
          <a:p>
            <a:pPr marL="285750" indent="-285750">
              <a:buFont typeface="Arial" panose="020B0604020202020204" pitchFamily="34" charset="0"/>
              <a:buChar char="•"/>
            </a:pPr>
            <a:r>
              <a:rPr lang="en-US" dirty="0"/>
              <a:t>Meeting physical needs &amp; restoration of physical health</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A Systems Perspective: The Gospel Across Four Quadrants</a:t>
            </a:r>
          </a:p>
        </p:txBody>
      </p:sp>
    </p:spTree>
    <p:extLst>
      <p:ext uri="{BB962C8B-B14F-4D97-AF65-F5344CB8AC3E}">
        <p14:creationId xmlns:p14="http://schemas.microsoft.com/office/powerpoint/2010/main" val="164413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3550972" cy="584775"/>
          </a:xfrm>
          <a:prstGeom prst="rect">
            <a:avLst/>
          </a:prstGeom>
          <a:noFill/>
        </p:spPr>
        <p:txBody>
          <a:bodyPr wrap="none" rtlCol="0">
            <a:spAutoFit/>
          </a:bodyPr>
          <a:lstStyle/>
          <a:p>
            <a:r>
              <a:rPr lang="en-US" sz="1600" b="1" dirty="0"/>
              <a:t>Q1 Personal: </a:t>
            </a:r>
            <a:r>
              <a:rPr lang="en-US" sz="1600" b="1"/>
              <a:t>Nurture (Humanities)</a:t>
            </a:r>
            <a:endParaRPr lang="en-US" sz="1600" b="1" dirty="0"/>
          </a:p>
          <a:p>
            <a:r>
              <a:rPr lang="en-US" sz="1600"/>
              <a:t>(Relational)</a:t>
            </a:r>
            <a:endParaRPr lang="en-US" sz="1600" dirty="0"/>
          </a:p>
        </p:txBody>
      </p:sp>
      <p:sp>
        <p:nvSpPr>
          <p:cNvPr id="3" name="TextBox 2"/>
          <p:cNvSpPr txBox="1"/>
          <p:nvPr/>
        </p:nvSpPr>
        <p:spPr>
          <a:xfrm>
            <a:off x="5753007" y="414435"/>
            <a:ext cx="4560031" cy="584775"/>
          </a:xfrm>
          <a:prstGeom prst="rect">
            <a:avLst/>
          </a:prstGeom>
          <a:noFill/>
        </p:spPr>
        <p:txBody>
          <a:bodyPr wrap="none" rtlCol="0">
            <a:spAutoFit/>
          </a:bodyPr>
          <a:lstStyle/>
          <a:p>
            <a:r>
              <a:rPr lang="en-US" sz="1600" b="1" dirty="0"/>
              <a:t>Q2: Physical: Nature (Science &amp; Technology)</a:t>
            </a:r>
          </a:p>
          <a:p>
            <a:r>
              <a:rPr lang="en-US" sz="1600" dirty="0"/>
              <a:t>(physical needs)</a:t>
            </a:r>
          </a:p>
        </p:txBody>
      </p:sp>
      <p:sp>
        <p:nvSpPr>
          <p:cNvPr id="4" name="TextBox 3"/>
          <p:cNvSpPr txBox="1"/>
          <p:nvPr/>
        </p:nvSpPr>
        <p:spPr>
          <a:xfrm>
            <a:off x="478271" y="3627257"/>
            <a:ext cx="1770613" cy="338554"/>
          </a:xfrm>
          <a:prstGeom prst="rect">
            <a:avLst/>
          </a:prstGeom>
          <a:noFill/>
        </p:spPr>
        <p:txBody>
          <a:bodyPr wrap="none" rtlCol="0">
            <a:spAutoFit/>
          </a:bodyPr>
          <a:lstStyle/>
          <a:p>
            <a:r>
              <a:rPr lang="en-US" sz="1600" b="1" dirty="0"/>
              <a:t>Q3: Cultural </a:t>
            </a:r>
            <a:r>
              <a:rPr lang="en-US" sz="1600" dirty="0"/>
              <a:t>(we)</a:t>
            </a:r>
          </a:p>
        </p:txBody>
      </p:sp>
      <p:sp>
        <p:nvSpPr>
          <p:cNvPr id="5" name="TextBox 4"/>
          <p:cNvSpPr txBox="1"/>
          <p:nvPr/>
        </p:nvSpPr>
        <p:spPr>
          <a:xfrm>
            <a:off x="5829206" y="3605989"/>
            <a:ext cx="3865289" cy="338554"/>
          </a:xfrm>
          <a:prstGeom prst="rect">
            <a:avLst/>
          </a:prstGeom>
          <a:noFill/>
        </p:spPr>
        <p:txBody>
          <a:bodyPr wrap="none" rtlCol="0">
            <a:spAutoFit/>
          </a:bodyPr>
          <a:lstStyle/>
          <a:p>
            <a:r>
              <a:rPr lang="en-US" sz="1600" b="1" dirty="0"/>
              <a:t>Q4: Societal (Social Sciences) </a:t>
            </a:r>
            <a:r>
              <a:rPr lang="en-US" sz="1600" dirty="0"/>
              <a:t>(Systems)</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1" name="TextBox 20"/>
          <p:cNvSpPr txBox="1"/>
          <p:nvPr/>
        </p:nvSpPr>
        <p:spPr>
          <a:xfrm>
            <a:off x="406783" y="3933558"/>
            <a:ext cx="5317931" cy="2585323"/>
          </a:xfrm>
          <a:prstGeom prst="rect">
            <a:avLst/>
          </a:prstGeom>
          <a:noFill/>
        </p:spPr>
        <p:txBody>
          <a:bodyPr wrap="none" rtlCol="0" anchor="t">
            <a:spAutoFit/>
          </a:bodyPr>
          <a:lstStyle/>
          <a:p>
            <a:r>
              <a:rPr lang="en-US" altLang="en-US" dirty="0"/>
              <a:t>Micro (healthy organizational cultures)</a:t>
            </a:r>
          </a:p>
          <a:p>
            <a:pPr marL="285750" indent="-285750">
              <a:buFont typeface="Arial" panose="020B0604020202020204" pitchFamily="34" charset="0"/>
              <a:buChar char="•"/>
            </a:pPr>
            <a:r>
              <a:rPr lang="en-US" altLang="en-US" dirty="0"/>
              <a:t>Community to support positive cultural </a:t>
            </a:r>
            <a:br>
              <a:rPr lang="en-US" altLang="en-US" dirty="0"/>
            </a:br>
            <a:r>
              <a:rPr lang="en-US" altLang="en-US" dirty="0"/>
              <a:t>identity development (</a:t>
            </a:r>
            <a:r>
              <a:rPr lang="en-US" altLang="en-US"/>
              <a:t>relocation</a:t>
            </a:r>
            <a:r>
              <a:rPr lang="en-US" altLang="en-US" dirty="0"/>
              <a:t>)</a:t>
            </a:r>
            <a:endParaRPr lang="en-US" altLang="en-US">
              <a:cs typeface="Segoe UI"/>
            </a:endParaRPr>
          </a:p>
          <a:p>
            <a:pPr marL="285750" indent="-285750">
              <a:buFont typeface="Arial" panose="020B0604020202020204" pitchFamily="34" charset="0"/>
              <a:buChar char="•"/>
            </a:pPr>
            <a:r>
              <a:rPr lang="en-US" dirty="0"/>
              <a:t>Leadership development of cultural minorities</a:t>
            </a:r>
          </a:p>
          <a:p>
            <a:pPr marL="285750" indent="-285750">
              <a:buFont typeface="Arial" panose="020B0604020202020204" pitchFamily="34" charset="0"/>
              <a:buChar char="•"/>
            </a:pPr>
            <a:r>
              <a:rPr lang="en-US" dirty="0"/>
              <a:t>Develop affinity groups &amp; mentoring programs </a:t>
            </a:r>
            <a:br>
              <a:rPr lang="en-US" dirty="0"/>
            </a:br>
            <a:r>
              <a:rPr lang="en-US" dirty="0"/>
              <a:t>for minorities in organizations</a:t>
            </a:r>
          </a:p>
          <a:p>
            <a:r>
              <a:rPr lang="en-US" dirty="0"/>
              <a:t>Macro (reconciliation between people groups)</a:t>
            </a:r>
          </a:p>
          <a:p>
            <a:pPr marL="285750" indent="-285750">
              <a:buFont typeface="Arial" panose="020B0604020202020204" pitchFamily="34" charset="0"/>
              <a:buChar char="•"/>
            </a:pPr>
            <a:r>
              <a:rPr lang="en-US" dirty="0"/>
              <a:t>Removal of bias and stereotypes in media</a:t>
            </a:r>
          </a:p>
          <a:p>
            <a:pPr marL="285750" indent="-285750">
              <a:buFont typeface="Arial" panose="020B0604020202020204" pitchFamily="34" charset="0"/>
              <a:buChar char="•"/>
            </a:pPr>
            <a:r>
              <a:rPr lang="en-US" dirty="0"/>
              <a:t>Addressing cultural oppression &amp; assimilation</a:t>
            </a:r>
          </a:p>
        </p:txBody>
      </p:sp>
      <p:sp>
        <p:nvSpPr>
          <p:cNvPr id="22" name="TextBox 21"/>
          <p:cNvSpPr txBox="1"/>
          <p:nvPr/>
        </p:nvSpPr>
        <p:spPr>
          <a:xfrm>
            <a:off x="5772057" y="3965811"/>
            <a:ext cx="6026556" cy="2400657"/>
          </a:xfrm>
          <a:prstGeom prst="rect">
            <a:avLst/>
          </a:prstGeom>
          <a:noFill/>
        </p:spPr>
        <p:txBody>
          <a:bodyPr wrap="square" rtlCol="0">
            <a:spAutoFit/>
          </a:bodyPr>
          <a:lstStyle/>
          <a:p>
            <a:pPr>
              <a:lnSpc>
                <a:spcPts val="2000"/>
              </a:lnSpc>
            </a:pPr>
            <a:r>
              <a:rPr lang="en-US" dirty="0"/>
              <a:t>Micro (development)</a:t>
            </a:r>
          </a:p>
          <a:p>
            <a:pPr marL="285750" indent="-285750">
              <a:lnSpc>
                <a:spcPts val="2000"/>
              </a:lnSpc>
              <a:buFont typeface="Arial" panose="020B0604020202020204" pitchFamily="34" charset="0"/>
              <a:buChar char="•"/>
            </a:pPr>
            <a:r>
              <a:rPr lang="en-US" dirty="0"/>
              <a:t>Nonprofit community development organizations</a:t>
            </a:r>
          </a:p>
          <a:p>
            <a:pPr marL="285750" indent="-285750">
              <a:lnSpc>
                <a:spcPts val="2000"/>
              </a:lnSpc>
              <a:buFont typeface="Arial" panose="020B0604020202020204" pitchFamily="34" charset="0"/>
              <a:buChar char="•"/>
            </a:pPr>
            <a:r>
              <a:rPr lang="en-US" dirty="0"/>
              <a:t>Micro-economic development</a:t>
            </a:r>
          </a:p>
          <a:p>
            <a:pPr marL="285750" indent="-285750">
              <a:lnSpc>
                <a:spcPts val="2000"/>
              </a:lnSpc>
              <a:buFont typeface="Arial" panose="020B0604020202020204" pitchFamily="34" charset="0"/>
              <a:buChar char="•"/>
            </a:pPr>
            <a:r>
              <a:rPr lang="en-US" dirty="0"/>
              <a:t>Remove structural barriers for </a:t>
            </a:r>
            <a:r>
              <a:rPr lang="en-US" dirty="0" err="1"/>
              <a:t>PoC</a:t>
            </a:r>
            <a:r>
              <a:rPr lang="en-US" dirty="0"/>
              <a:t> in leadership</a:t>
            </a:r>
          </a:p>
          <a:p>
            <a:pPr>
              <a:lnSpc>
                <a:spcPts val="2000"/>
              </a:lnSpc>
            </a:pPr>
            <a:r>
              <a:rPr lang="en-US" dirty="0"/>
              <a:t>Macro (advocacy &amp; structural change)</a:t>
            </a:r>
          </a:p>
          <a:p>
            <a:pPr marL="285750" indent="-285750">
              <a:lnSpc>
                <a:spcPts val="2000"/>
              </a:lnSpc>
              <a:buFont typeface="Arial" panose="020B0604020202020204" pitchFamily="34" charset="0"/>
              <a:buChar char="•"/>
            </a:pPr>
            <a:r>
              <a:rPr lang="en-US" dirty="0"/>
              <a:t>Just laws &amp; policies</a:t>
            </a:r>
          </a:p>
          <a:p>
            <a:pPr marL="285750" indent="-285750">
              <a:lnSpc>
                <a:spcPts val="2000"/>
              </a:lnSpc>
              <a:buFont typeface="Arial" panose="020B0604020202020204" pitchFamily="34" charset="0"/>
              <a:buChar char="•"/>
            </a:pPr>
            <a:r>
              <a:rPr lang="en-US" dirty="0"/>
              <a:t>Healthy social structures</a:t>
            </a:r>
          </a:p>
          <a:p>
            <a:pPr marL="285750" indent="-285750">
              <a:lnSpc>
                <a:spcPts val="2000"/>
              </a:lnSpc>
              <a:buFont typeface="Arial" panose="020B0604020202020204" pitchFamily="34" charset="0"/>
              <a:buChar char="•"/>
            </a:pPr>
            <a:r>
              <a:rPr lang="en-US" dirty="0"/>
              <a:t>Just teaching of history (Black history, etc.)</a:t>
            </a:r>
          </a:p>
          <a:p>
            <a:pPr marL="285750" indent="-285750">
              <a:lnSpc>
                <a:spcPts val="2000"/>
              </a:lnSpc>
              <a:buFont typeface="Arial" panose="020B0604020202020204" pitchFamily="34" charset="0"/>
              <a:buChar char="•"/>
            </a:pPr>
            <a:r>
              <a:rPr lang="en-US" dirty="0"/>
              <a:t>Macro-economic development</a:t>
            </a:r>
          </a:p>
        </p:txBody>
      </p:sp>
      <p:sp>
        <p:nvSpPr>
          <p:cNvPr id="23" name="TextBox 22"/>
          <p:cNvSpPr txBox="1"/>
          <p:nvPr/>
        </p:nvSpPr>
        <p:spPr>
          <a:xfrm>
            <a:off x="380999" y="1039474"/>
            <a:ext cx="5325240" cy="2308324"/>
          </a:xfrm>
          <a:prstGeom prst="rect">
            <a:avLst/>
          </a:prstGeom>
          <a:noFill/>
        </p:spPr>
        <p:txBody>
          <a:bodyPr wrap="none" rtlCol="0">
            <a:spAutoFit/>
          </a:bodyPr>
          <a:lstStyle/>
          <a:p>
            <a:pPr marL="285750" indent="-285750">
              <a:buFont typeface="Arial" panose="020B0604020202020204" pitchFamily="34" charset="0"/>
              <a:buChar char="•"/>
            </a:pPr>
            <a:r>
              <a:rPr lang="en-US" dirty="0"/>
              <a:t>Vertical reconciliation with God</a:t>
            </a:r>
          </a:p>
          <a:p>
            <a:pPr marL="285750" indent="-285750">
              <a:buFont typeface="Arial" panose="020B0604020202020204" pitchFamily="34" charset="0"/>
              <a:buChar char="•"/>
            </a:pPr>
            <a:r>
              <a:rPr lang="en-US" dirty="0"/>
              <a:t>Horizontal reconciliation between individuals</a:t>
            </a:r>
          </a:p>
          <a:p>
            <a:pPr marL="285750" indent="-285750">
              <a:buFont typeface="Arial" panose="020B0604020202020204" pitchFamily="34" charset="0"/>
              <a:buChar char="•"/>
            </a:pPr>
            <a:r>
              <a:rPr lang="en-US" dirty="0"/>
              <a:t>Healing racial trauma</a:t>
            </a:r>
          </a:p>
          <a:p>
            <a:pPr marL="285750" indent="-285750">
              <a:buFont typeface="Arial" panose="020B0604020202020204" pitchFamily="34" charset="0"/>
              <a:buChar char="•"/>
            </a:pPr>
            <a:r>
              <a:rPr lang="en-US" dirty="0"/>
              <a:t>Addressing bigotry and prejudice</a:t>
            </a:r>
          </a:p>
          <a:p>
            <a:pPr marL="285750" indent="-285750">
              <a:buFont typeface="Arial" panose="020B0604020202020204" pitchFamily="34" charset="0"/>
              <a:buChar char="•"/>
            </a:pPr>
            <a:r>
              <a:rPr lang="en-US" altLang="en-US" dirty="0"/>
              <a:t>Deep relationships across race &amp; class</a:t>
            </a:r>
          </a:p>
          <a:p>
            <a:pPr marL="285750" indent="-285750">
              <a:buFont typeface="Arial" panose="020B0604020202020204" pitchFamily="34" charset="0"/>
              <a:buChar char="•"/>
            </a:pPr>
            <a:r>
              <a:rPr lang="en-US" altLang="en-US" dirty="0"/>
              <a:t>Long-term cross-cultural immersion (relocation)</a:t>
            </a:r>
          </a:p>
          <a:p>
            <a:pPr marL="285750" indent="-285750">
              <a:buFont typeface="Arial" panose="020B0604020202020204" pitchFamily="34" charset="0"/>
              <a:buChar char="•"/>
            </a:pPr>
            <a:r>
              <a:rPr lang="en-US" altLang="en-US" dirty="0"/>
              <a:t>Being supervised where you are the “minority”</a:t>
            </a:r>
          </a:p>
          <a:p>
            <a:pPr marL="285750" indent="-285750">
              <a:buFont typeface="Arial" panose="020B0604020202020204" pitchFamily="34" charset="0"/>
              <a:buChar char="•"/>
            </a:pPr>
            <a:r>
              <a:rPr lang="en-US" altLang="en-US" dirty="0"/>
              <a:t>Counseling &amp; Recovery</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A Systems Perspective: Addressing Injustice</a:t>
            </a:r>
          </a:p>
        </p:txBody>
      </p:sp>
      <p:sp>
        <p:nvSpPr>
          <p:cNvPr id="17" name="TextBox 16">
            <a:extLst>
              <a:ext uri="{FF2B5EF4-FFF2-40B4-BE49-F238E27FC236}">
                <a16:creationId xmlns:a16="http://schemas.microsoft.com/office/drawing/2014/main" id="{EE31573E-B22B-45F3-89D5-8D59571BDB20}"/>
              </a:ext>
            </a:extLst>
          </p:cNvPr>
          <p:cNvSpPr txBox="1"/>
          <p:nvPr/>
        </p:nvSpPr>
        <p:spPr>
          <a:xfrm>
            <a:off x="5847982" y="1006279"/>
            <a:ext cx="5419497" cy="646331"/>
          </a:xfrm>
          <a:prstGeom prst="rect">
            <a:avLst/>
          </a:prstGeom>
          <a:noFill/>
        </p:spPr>
        <p:txBody>
          <a:bodyPr wrap="none" rtlCol="0">
            <a:spAutoFit/>
          </a:bodyPr>
          <a:lstStyle/>
          <a:p>
            <a:pPr marL="285750" indent="-285750">
              <a:buFont typeface="Arial" panose="020B0604020202020204" pitchFamily="34" charset="0"/>
              <a:buChar char="•"/>
            </a:pPr>
            <a:r>
              <a:rPr lang="en-US" dirty="0"/>
              <a:t>Addressing impact of injustice on physical health</a:t>
            </a:r>
          </a:p>
          <a:p>
            <a:pPr marL="285750" indent="-285750">
              <a:buFont typeface="Arial" panose="020B0604020202020204" pitchFamily="34" charset="0"/>
              <a:buChar char="•"/>
            </a:pPr>
            <a:r>
              <a:rPr lang="en-US" dirty="0"/>
              <a:t>Meeting physical needs (relief)</a:t>
            </a:r>
          </a:p>
        </p:txBody>
      </p:sp>
    </p:spTree>
    <p:extLst>
      <p:ext uri="{BB962C8B-B14F-4D97-AF65-F5344CB8AC3E}">
        <p14:creationId xmlns:p14="http://schemas.microsoft.com/office/powerpoint/2010/main" val="39227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1" grpId="0"/>
      <p:bldP spid="22" grpId="0"/>
      <p:bldP spid="23"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B88F4-B5A4-41A7-B6CB-B4021D42770D}"/>
              </a:ext>
            </a:extLst>
          </p:cNvPr>
          <p:cNvSpPr>
            <a:spLocks noGrp="1"/>
          </p:cNvSpPr>
          <p:nvPr>
            <p:ph type="title"/>
          </p:nvPr>
        </p:nvSpPr>
        <p:spPr/>
        <p:txBody>
          <a:bodyPr/>
          <a:lstStyle/>
          <a:p>
            <a:r>
              <a:rPr lang="en-US" dirty="0"/>
              <a:t>Course Outcomes</a:t>
            </a:r>
          </a:p>
        </p:txBody>
      </p:sp>
      <p:sp>
        <p:nvSpPr>
          <p:cNvPr id="3" name="Content Placeholder 2">
            <a:extLst>
              <a:ext uri="{FF2B5EF4-FFF2-40B4-BE49-F238E27FC236}">
                <a16:creationId xmlns:a16="http://schemas.microsoft.com/office/drawing/2014/main" id="{ED478968-10DD-4433-A4BC-EF834122803F}"/>
              </a:ext>
            </a:extLst>
          </p:cNvPr>
          <p:cNvSpPr>
            <a:spLocks noGrp="1"/>
          </p:cNvSpPr>
          <p:nvPr>
            <p:ph sz="quarter" idx="10"/>
          </p:nvPr>
        </p:nvSpPr>
        <p:spPr/>
        <p:txBody>
          <a:bodyPr/>
          <a:lstStyle/>
          <a:p>
            <a:pPr marL="0" indent="0">
              <a:buNone/>
            </a:pPr>
            <a:r>
              <a:rPr lang="en-US" dirty="0"/>
              <a:t>After completing this course, you should be able to: </a:t>
            </a:r>
          </a:p>
          <a:p>
            <a:pPr marL="514350" indent="-514350">
              <a:buFont typeface="+mj-lt"/>
              <a:buAutoNum type="arabicPeriod"/>
            </a:pPr>
            <a:r>
              <a:rPr lang="en-US" dirty="0"/>
              <a:t>Articulate the eight principles of Christian community development.</a:t>
            </a:r>
          </a:p>
          <a:p>
            <a:pPr marL="514350" indent="-514350">
              <a:buFont typeface="+mj-lt"/>
              <a:buAutoNum type="arabicPeriod"/>
            </a:pPr>
            <a:r>
              <a:rPr lang="en-US" dirty="0"/>
              <a:t>Reflect on the complexities of relocation, racism, reconciliation and redistribution.</a:t>
            </a:r>
          </a:p>
          <a:p>
            <a:pPr marL="514350" indent="-514350">
              <a:buFont typeface="+mj-lt"/>
              <a:buAutoNum type="arabicPeriod"/>
            </a:pPr>
            <a:r>
              <a:rPr lang="en-US" dirty="0"/>
              <a:t>Create a community assessment for a neighborhood including an asset map and needs assessment.</a:t>
            </a:r>
          </a:p>
          <a:p>
            <a:pPr marL="514350" indent="-514350">
              <a:buFont typeface="+mj-lt"/>
              <a:buAutoNum type="arabicPeriod"/>
            </a:pPr>
            <a:r>
              <a:rPr lang="en-US" dirty="0"/>
              <a:t>Compare social justice traditions including the Black church, the Brown church, Rescue Missions, the Salvation Army, Global Justice traditions, among others.</a:t>
            </a:r>
          </a:p>
          <a:p>
            <a:pPr marL="514350" indent="-514350">
              <a:buFont typeface="+mj-lt"/>
              <a:buAutoNum type="arabicPeriod"/>
            </a:pPr>
            <a:r>
              <a:rPr lang="en-US" dirty="0"/>
              <a:t>Apply the principles of Christian community development and social justice traditions into a personal reflection paper and an organizational strategy paper.</a:t>
            </a:r>
          </a:p>
        </p:txBody>
      </p:sp>
    </p:spTree>
    <p:extLst>
      <p:ext uri="{BB962C8B-B14F-4D97-AF65-F5344CB8AC3E}">
        <p14:creationId xmlns:p14="http://schemas.microsoft.com/office/powerpoint/2010/main" val="1626552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3550972" cy="584775"/>
          </a:xfrm>
          <a:prstGeom prst="rect">
            <a:avLst/>
          </a:prstGeom>
          <a:noFill/>
        </p:spPr>
        <p:txBody>
          <a:bodyPr wrap="none" rtlCol="0">
            <a:spAutoFit/>
          </a:bodyPr>
          <a:lstStyle/>
          <a:p>
            <a:r>
              <a:rPr lang="en-US" sz="1600" b="1" dirty="0"/>
              <a:t>Q1 Personal: </a:t>
            </a:r>
            <a:r>
              <a:rPr lang="en-US" sz="1600" b="1"/>
              <a:t>Nurture (Humanities)</a:t>
            </a:r>
            <a:endParaRPr lang="en-US" sz="1600" b="1" dirty="0"/>
          </a:p>
          <a:p>
            <a:r>
              <a:rPr lang="en-US" sz="1600"/>
              <a:t>(Relational)</a:t>
            </a:r>
            <a:endParaRPr lang="en-US" sz="1600" dirty="0"/>
          </a:p>
        </p:txBody>
      </p:sp>
      <p:sp>
        <p:nvSpPr>
          <p:cNvPr id="3" name="TextBox 2"/>
          <p:cNvSpPr txBox="1"/>
          <p:nvPr/>
        </p:nvSpPr>
        <p:spPr>
          <a:xfrm>
            <a:off x="5753007" y="414435"/>
            <a:ext cx="2181175" cy="584775"/>
          </a:xfrm>
          <a:prstGeom prst="rect">
            <a:avLst/>
          </a:prstGeom>
          <a:noFill/>
        </p:spPr>
        <p:txBody>
          <a:bodyPr wrap="none" rtlCol="0">
            <a:spAutoFit/>
          </a:bodyPr>
          <a:lstStyle/>
          <a:p>
            <a:r>
              <a:rPr lang="en-US" sz="1600" b="1" dirty="0"/>
              <a:t>Q2: Physical: Nature </a:t>
            </a:r>
          </a:p>
          <a:p>
            <a:r>
              <a:rPr lang="en-US" sz="1600" dirty="0"/>
              <a:t>(physical needs)</a:t>
            </a:r>
          </a:p>
        </p:txBody>
      </p:sp>
      <p:sp>
        <p:nvSpPr>
          <p:cNvPr id="4" name="TextBox 3"/>
          <p:cNvSpPr txBox="1"/>
          <p:nvPr/>
        </p:nvSpPr>
        <p:spPr>
          <a:xfrm>
            <a:off x="478271" y="3627257"/>
            <a:ext cx="2373983" cy="584775"/>
          </a:xfrm>
          <a:prstGeom prst="rect">
            <a:avLst/>
          </a:prstGeom>
          <a:noFill/>
        </p:spPr>
        <p:txBody>
          <a:bodyPr wrap="none" rtlCol="0">
            <a:spAutoFit/>
          </a:bodyPr>
          <a:lstStyle/>
          <a:p>
            <a:r>
              <a:rPr lang="en-US" sz="1600" b="1" dirty="0"/>
              <a:t>Q3: Cultural</a:t>
            </a:r>
          </a:p>
          <a:p>
            <a:r>
              <a:rPr lang="en-US" sz="1600" dirty="0"/>
              <a:t>(cultural transformation)</a:t>
            </a:r>
          </a:p>
        </p:txBody>
      </p:sp>
      <p:sp>
        <p:nvSpPr>
          <p:cNvPr id="5" name="TextBox 4"/>
          <p:cNvSpPr txBox="1"/>
          <p:nvPr/>
        </p:nvSpPr>
        <p:spPr>
          <a:xfrm>
            <a:off x="5829206" y="3605989"/>
            <a:ext cx="2956259" cy="584775"/>
          </a:xfrm>
          <a:prstGeom prst="rect">
            <a:avLst/>
          </a:prstGeom>
          <a:noFill/>
        </p:spPr>
        <p:txBody>
          <a:bodyPr wrap="none" rtlCol="0">
            <a:spAutoFit/>
          </a:bodyPr>
          <a:lstStyle/>
          <a:p>
            <a:r>
              <a:rPr lang="en-US" sz="1600" b="1" dirty="0"/>
              <a:t>Q4: Societal (Social Sciences)</a:t>
            </a:r>
            <a:br>
              <a:rPr lang="en-US" sz="1600" b="1" dirty="0"/>
            </a:br>
            <a:r>
              <a:rPr lang="en-US" sz="1600" dirty="0"/>
              <a:t>(Systems)</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1" name="TextBox 20"/>
          <p:cNvSpPr txBox="1"/>
          <p:nvPr/>
        </p:nvSpPr>
        <p:spPr>
          <a:xfrm>
            <a:off x="553178" y="4164000"/>
            <a:ext cx="4993803" cy="646331"/>
          </a:xfrm>
          <a:prstGeom prst="rect">
            <a:avLst/>
          </a:prstGeom>
          <a:noFill/>
        </p:spPr>
        <p:txBody>
          <a:bodyPr wrap="none" rtlCol="0">
            <a:spAutoFit/>
          </a:bodyPr>
          <a:lstStyle/>
          <a:p>
            <a:pPr marL="285750" indent="-285750">
              <a:buFont typeface="Arial" panose="020B0604020202020204" pitchFamily="34" charset="0"/>
              <a:buChar char="•"/>
            </a:pPr>
            <a:r>
              <a:rPr lang="en-US" dirty="0"/>
              <a:t>Create a village culture of world-class fishing</a:t>
            </a:r>
            <a:br>
              <a:rPr lang="en-US" dirty="0"/>
            </a:br>
            <a:r>
              <a:rPr lang="en-US" dirty="0"/>
              <a:t>and cultural health</a:t>
            </a:r>
          </a:p>
        </p:txBody>
      </p:sp>
      <p:sp>
        <p:nvSpPr>
          <p:cNvPr id="22" name="TextBox 21"/>
          <p:cNvSpPr txBox="1"/>
          <p:nvPr/>
        </p:nvSpPr>
        <p:spPr>
          <a:xfrm>
            <a:off x="5772187" y="4113916"/>
            <a:ext cx="6026556" cy="2400657"/>
          </a:xfrm>
          <a:prstGeom prst="rect">
            <a:avLst/>
          </a:prstGeom>
          <a:noFill/>
        </p:spPr>
        <p:txBody>
          <a:bodyPr wrap="square" rtlCol="0">
            <a:spAutoFit/>
          </a:bodyPr>
          <a:lstStyle/>
          <a:p>
            <a:pPr>
              <a:lnSpc>
                <a:spcPts val="2000"/>
              </a:lnSpc>
            </a:pPr>
            <a:r>
              <a:rPr lang="en-US" dirty="0"/>
              <a:t>Development</a:t>
            </a:r>
          </a:p>
          <a:p>
            <a:pPr marL="285750" indent="-285750">
              <a:lnSpc>
                <a:spcPts val="2000"/>
              </a:lnSpc>
              <a:buFont typeface="Arial" panose="020B0604020202020204" pitchFamily="34" charset="0"/>
              <a:buChar char="•"/>
            </a:pPr>
            <a:r>
              <a:rPr lang="en-US" dirty="0"/>
              <a:t>Teach a man to fish</a:t>
            </a:r>
          </a:p>
          <a:p>
            <a:pPr marL="285750" indent="-285750">
              <a:lnSpc>
                <a:spcPts val="2000"/>
              </a:lnSpc>
              <a:buFont typeface="Arial" panose="020B0604020202020204" pitchFamily="34" charset="0"/>
              <a:buChar char="•"/>
            </a:pPr>
            <a:r>
              <a:rPr lang="en-US" dirty="0"/>
              <a:t>Provide microloan for fishing equipment</a:t>
            </a:r>
          </a:p>
          <a:p>
            <a:pPr marL="285750" indent="-285750">
              <a:lnSpc>
                <a:spcPts val="2000"/>
              </a:lnSpc>
              <a:buFont typeface="Arial" panose="020B0604020202020204" pitchFamily="34" charset="0"/>
              <a:buChar char="•"/>
            </a:pPr>
            <a:r>
              <a:rPr lang="en-US" dirty="0"/>
              <a:t>Loan to buy lake</a:t>
            </a:r>
          </a:p>
          <a:p>
            <a:pPr>
              <a:lnSpc>
                <a:spcPts val="2000"/>
              </a:lnSpc>
            </a:pPr>
            <a:r>
              <a:rPr lang="en-US" dirty="0"/>
              <a:t>Macro (advocacy &amp; structural change)</a:t>
            </a:r>
          </a:p>
          <a:p>
            <a:pPr marL="285750" indent="-285750">
              <a:lnSpc>
                <a:spcPts val="2000"/>
              </a:lnSpc>
              <a:buFont typeface="Arial" panose="020B0604020202020204" pitchFamily="34" charset="0"/>
              <a:buChar char="•"/>
            </a:pPr>
            <a:r>
              <a:rPr lang="en-US" dirty="0"/>
              <a:t>Teaching about global structures of fishing industry</a:t>
            </a:r>
          </a:p>
          <a:p>
            <a:pPr marL="285750" indent="-285750">
              <a:lnSpc>
                <a:spcPts val="2000"/>
              </a:lnSpc>
              <a:buFont typeface="Arial" panose="020B0604020202020204" pitchFamily="34" charset="0"/>
              <a:buChar char="•"/>
            </a:pPr>
            <a:r>
              <a:rPr lang="en-US" dirty="0"/>
              <a:t>Just laws to provide fair access to fishing</a:t>
            </a:r>
          </a:p>
          <a:p>
            <a:pPr marL="285750" indent="-285750">
              <a:lnSpc>
                <a:spcPts val="2000"/>
              </a:lnSpc>
              <a:buFont typeface="Arial" panose="020B0604020202020204" pitchFamily="34" charset="0"/>
              <a:buChar char="•"/>
            </a:pPr>
            <a:r>
              <a:rPr lang="en-US" dirty="0"/>
              <a:t>Just macroeconomic policies to maximize national revenue of fishing industry</a:t>
            </a:r>
          </a:p>
        </p:txBody>
      </p:sp>
      <p:sp>
        <p:nvSpPr>
          <p:cNvPr id="23" name="TextBox 22"/>
          <p:cNvSpPr txBox="1"/>
          <p:nvPr/>
        </p:nvSpPr>
        <p:spPr>
          <a:xfrm>
            <a:off x="584178" y="1045559"/>
            <a:ext cx="5113259" cy="646331"/>
          </a:xfrm>
          <a:prstGeom prst="rect">
            <a:avLst/>
          </a:prstGeom>
          <a:noFill/>
        </p:spPr>
        <p:txBody>
          <a:bodyPr wrap="none" rtlCol="0">
            <a:spAutoFit/>
          </a:bodyPr>
          <a:lstStyle/>
          <a:p>
            <a:pPr marL="285750" indent="-285750">
              <a:buFont typeface="Arial" panose="020B0604020202020204" pitchFamily="34" charset="0"/>
              <a:buChar char="•"/>
            </a:pPr>
            <a:r>
              <a:rPr lang="en-US" dirty="0"/>
              <a:t>Develop character for world-class fishing and </a:t>
            </a:r>
            <a:br>
              <a:rPr lang="en-US" dirty="0"/>
            </a:br>
            <a:r>
              <a:rPr lang="en-US" dirty="0"/>
              <a:t>a fulfilling life</a:t>
            </a:r>
          </a:p>
        </p:txBody>
      </p:sp>
      <p:sp>
        <p:nvSpPr>
          <p:cNvPr id="24" name="TextBox 23"/>
          <p:cNvSpPr txBox="1"/>
          <p:nvPr/>
        </p:nvSpPr>
        <p:spPr>
          <a:xfrm>
            <a:off x="5760945" y="1024294"/>
            <a:ext cx="3009414" cy="369332"/>
          </a:xfrm>
          <a:prstGeom prst="rect">
            <a:avLst/>
          </a:prstGeom>
          <a:noFill/>
        </p:spPr>
        <p:txBody>
          <a:bodyPr wrap="none" rtlCol="0">
            <a:spAutoFit/>
          </a:bodyPr>
          <a:lstStyle/>
          <a:p>
            <a:pPr marL="285750" indent="-285750">
              <a:buFont typeface="Arial" panose="020B0604020202020204" pitchFamily="34" charset="0"/>
              <a:buChar char="•"/>
            </a:pPr>
            <a:r>
              <a:rPr lang="en-US" dirty="0"/>
              <a:t>Charity: give a man a fish</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Charity, Development and Structural Change: Give a Man a Fish</a:t>
            </a:r>
          </a:p>
        </p:txBody>
      </p:sp>
    </p:spTree>
    <p:extLst>
      <p:ext uri="{BB962C8B-B14F-4D97-AF65-F5344CB8AC3E}">
        <p14:creationId xmlns:p14="http://schemas.microsoft.com/office/powerpoint/2010/main" val="348027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1" grpId="0"/>
      <p:bldP spid="22" grpId="0" uiExpand="1" build="p"/>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BFA3A-C08D-46E9-9FE7-AFDBA5A8097C}"/>
              </a:ext>
            </a:extLst>
          </p:cNvPr>
          <p:cNvSpPr txBox="1">
            <a:spLocks noChangeArrowheads="1"/>
          </p:cNvSpPr>
          <p:nvPr/>
        </p:nvSpPr>
        <p:spPr bwMode="auto">
          <a:xfrm>
            <a:off x="5829205" y="1006073"/>
            <a:ext cx="59010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dirty="0"/>
              <a:t> Dominant Culture: Secular Universities</a:t>
            </a:r>
          </a:p>
          <a:p>
            <a:pPr eaLnBrk="1" hangingPunct="1">
              <a:buFont typeface="Arial" panose="020B0604020202020204" pitchFamily="34" charset="0"/>
              <a:buChar char="•"/>
            </a:pPr>
            <a:r>
              <a:rPr lang="en-US" altLang="en-US" dirty="0"/>
              <a:t> Dominant Worldview: problems are caused by physical factors and solution is physical health (materialist, individual)</a:t>
            </a:r>
          </a:p>
        </p:txBody>
      </p:sp>
      <p:sp>
        <p:nvSpPr>
          <p:cNvPr id="5" name="TextBox 4">
            <a:extLst>
              <a:ext uri="{FF2B5EF4-FFF2-40B4-BE49-F238E27FC236}">
                <a16:creationId xmlns:a16="http://schemas.microsoft.com/office/drawing/2014/main" id="{5B1700F1-BCCF-4E1A-A2ED-CFBFFB60FA96}"/>
              </a:ext>
            </a:extLst>
          </p:cNvPr>
          <p:cNvSpPr txBox="1">
            <a:spLocks noChangeArrowheads="1"/>
          </p:cNvSpPr>
          <p:nvPr/>
        </p:nvSpPr>
        <p:spPr bwMode="auto">
          <a:xfrm>
            <a:off x="331391" y="1029828"/>
            <a:ext cx="529579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dirty="0"/>
              <a:t> Dominant Culture: Western Christian church</a:t>
            </a:r>
          </a:p>
          <a:p>
            <a:pPr eaLnBrk="1" hangingPunct="1">
              <a:buFont typeface="Arial" panose="020B0604020202020204" pitchFamily="34" charset="0"/>
              <a:buChar char="•"/>
            </a:pPr>
            <a:r>
              <a:rPr lang="en-US" altLang="en-US" dirty="0"/>
              <a:t> Western Church Worldview: problems are purely caused by personal relationship with God &amp; others  and solution is personal “spiritual” health</a:t>
            </a:r>
          </a:p>
        </p:txBody>
      </p:sp>
      <p:sp>
        <p:nvSpPr>
          <p:cNvPr id="6" name="TextBox 5">
            <a:extLst>
              <a:ext uri="{FF2B5EF4-FFF2-40B4-BE49-F238E27FC236}">
                <a16:creationId xmlns:a16="http://schemas.microsoft.com/office/drawing/2014/main" id="{ECC8D7E2-E48A-4417-B31A-5D559C48C4CD}"/>
              </a:ext>
            </a:extLst>
          </p:cNvPr>
          <p:cNvSpPr txBox="1">
            <a:spLocks noChangeArrowheads="1"/>
          </p:cNvSpPr>
          <p:nvPr/>
        </p:nvSpPr>
        <p:spPr bwMode="auto">
          <a:xfrm>
            <a:off x="305263" y="3814920"/>
            <a:ext cx="5242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dirty="0"/>
              <a:t> Dominant Culture: Hollywood &amp; secular media</a:t>
            </a:r>
          </a:p>
          <a:p>
            <a:pPr eaLnBrk="1" hangingPunct="1">
              <a:buFont typeface="Arial" panose="020B0604020202020204" pitchFamily="34" charset="0"/>
              <a:buChar char="•"/>
            </a:pPr>
            <a:r>
              <a:rPr lang="en-US" altLang="en-US" dirty="0"/>
              <a:t> Dominant Worldview: problems are caused by cultural oppression &amp; solution is </a:t>
            </a:r>
            <a:r>
              <a:rPr lang="en-US" altLang="en-US" u="sng" dirty="0"/>
              <a:t>cultural health</a:t>
            </a:r>
          </a:p>
        </p:txBody>
      </p:sp>
      <p:sp>
        <p:nvSpPr>
          <p:cNvPr id="7" name="TextBox 6">
            <a:extLst>
              <a:ext uri="{FF2B5EF4-FFF2-40B4-BE49-F238E27FC236}">
                <a16:creationId xmlns:a16="http://schemas.microsoft.com/office/drawing/2014/main" id="{F0FDC557-5235-4D27-AFD3-0E5172309803}"/>
              </a:ext>
            </a:extLst>
          </p:cNvPr>
          <p:cNvSpPr txBox="1">
            <a:spLocks noChangeArrowheads="1"/>
          </p:cNvSpPr>
          <p:nvPr/>
        </p:nvSpPr>
        <p:spPr bwMode="auto">
          <a:xfrm>
            <a:off x="5859608" y="3802732"/>
            <a:ext cx="575874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dirty="0"/>
              <a:t> Dominant Culture: Secular Universities</a:t>
            </a:r>
          </a:p>
          <a:p>
            <a:pPr eaLnBrk="1" hangingPunct="1">
              <a:buFont typeface="Arial" panose="020B0604020202020204" pitchFamily="34" charset="0"/>
              <a:buChar char="•"/>
            </a:pPr>
            <a:r>
              <a:rPr lang="en-US" altLang="en-US" dirty="0"/>
              <a:t> Dominant Worldview: problems are caused by power,</a:t>
            </a:r>
            <a:br>
              <a:rPr lang="en-US" altLang="en-US" dirty="0"/>
            </a:br>
            <a:r>
              <a:rPr lang="en-US" altLang="en-US" dirty="0"/>
              <a:t>  structures and policy; and solution is societal health   by giving oppressed groups power (materialist, collective)</a:t>
            </a:r>
          </a:p>
        </p:txBody>
      </p:sp>
      <p:sp>
        <p:nvSpPr>
          <p:cNvPr id="8" name="Title 7">
            <a:extLst>
              <a:ext uri="{FF2B5EF4-FFF2-40B4-BE49-F238E27FC236}">
                <a16:creationId xmlns:a16="http://schemas.microsoft.com/office/drawing/2014/main" id="{C49278DB-D409-4544-9154-0165C1F9FB9A}"/>
              </a:ext>
            </a:extLst>
          </p:cNvPr>
          <p:cNvSpPr>
            <a:spLocks noGrp="1"/>
          </p:cNvSpPr>
          <p:nvPr>
            <p:ph type="title"/>
          </p:nvPr>
        </p:nvSpPr>
        <p:spPr/>
        <p:txBody>
          <a:bodyPr/>
          <a:lstStyle/>
          <a:p>
            <a:r>
              <a:rPr lang="en-US" dirty="0"/>
              <a:t>Tensions Across Quadrants</a:t>
            </a:r>
          </a:p>
        </p:txBody>
      </p:sp>
      <p:cxnSp>
        <p:nvCxnSpPr>
          <p:cNvPr id="9" name="Straight Connector 8">
            <a:extLst>
              <a:ext uri="{FF2B5EF4-FFF2-40B4-BE49-F238E27FC236}">
                <a16:creationId xmlns:a16="http://schemas.microsoft.com/office/drawing/2014/main" id="{9321F790-A5F2-4C81-AFBF-B0941A18F611}"/>
              </a:ext>
            </a:extLst>
          </p:cNvPr>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61017B-9F0E-4149-A0A9-BCBBEEA363EC}"/>
              </a:ext>
            </a:extLst>
          </p:cNvPr>
          <p:cNvCxnSpPr>
            <a:cxnSpLocks/>
          </p:cNvCxnSpPr>
          <p:nvPr/>
        </p:nvCxnSpPr>
        <p:spPr>
          <a:xfrm>
            <a:off x="278674" y="31691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6340CB-459D-4372-A67B-3B9B08233BE4}"/>
              </a:ext>
            </a:extLst>
          </p:cNvPr>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2" name="TextBox 11">
            <a:extLst>
              <a:ext uri="{FF2B5EF4-FFF2-40B4-BE49-F238E27FC236}">
                <a16:creationId xmlns:a16="http://schemas.microsoft.com/office/drawing/2014/main" id="{B403127E-74AF-4C8C-8D62-25F3DA65B759}"/>
              </a:ext>
            </a:extLst>
          </p:cNvPr>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a:extLst>
              <a:ext uri="{FF2B5EF4-FFF2-40B4-BE49-F238E27FC236}">
                <a16:creationId xmlns:a16="http://schemas.microsoft.com/office/drawing/2014/main" id="{D01D9B80-194D-4856-9D26-9C2E49269E69}"/>
              </a:ext>
            </a:extLst>
          </p:cNvPr>
          <p:cNvSpPr txBox="1"/>
          <p:nvPr/>
        </p:nvSpPr>
        <p:spPr>
          <a:xfrm>
            <a:off x="573642" y="414436"/>
            <a:ext cx="4062522" cy="584775"/>
          </a:xfrm>
          <a:prstGeom prst="rect">
            <a:avLst/>
          </a:prstGeom>
          <a:noFill/>
        </p:spPr>
        <p:txBody>
          <a:bodyPr wrap="none" rtlCol="0">
            <a:spAutoFit/>
          </a:bodyPr>
          <a:lstStyle/>
          <a:p>
            <a:r>
              <a:rPr lang="en-US" sz="1600" b="1" dirty="0"/>
              <a:t>Q1 Personal: Nurture (Humanities)</a:t>
            </a:r>
          </a:p>
          <a:p>
            <a:r>
              <a:rPr lang="en-US" sz="1600" dirty="0"/>
              <a:t>(Western theology, counseling, psychology)</a:t>
            </a:r>
          </a:p>
        </p:txBody>
      </p:sp>
      <p:sp>
        <p:nvSpPr>
          <p:cNvPr id="16" name="TextBox 15">
            <a:extLst>
              <a:ext uri="{FF2B5EF4-FFF2-40B4-BE49-F238E27FC236}">
                <a16:creationId xmlns:a16="http://schemas.microsoft.com/office/drawing/2014/main" id="{72662CC4-0021-4CDC-ACCD-BD5F18F257B9}"/>
              </a:ext>
            </a:extLst>
          </p:cNvPr>
          <p:cNvSpPr txBox="1"/>
          <p:nvPr/>
        </p:nvSpPr>
        <p:spPr>
          <a:xfrm>
            <a:off x="5753007" y="414435"/>
            <a:ext cx="1345240" cy="338554"/>
          </a:xfrm>
          <a:prstGeom prst="rect">
            <a:avLst/>
          </a:prstGeom>
          <a:noFill/>
        </p:spPr>
        <p:txBody>
          <a:bodyPr wrap="none" rtlCol="0">
            <a:spAutoFit/>
          </a:bodyPr>
          <a:lstStyle/>
          <a:p>
            <a:r>
              <a:rPr lang="en-US" sz="1600" b="1" dirty="0"/>
              <a:t>Q2: Physical</a:t>
            </a:r>
          </a:p>
        </p:txBody>
      </p:sp>
      <p:sp>
        <p:nvSpPr>
          <p:cNvPr id="17" name="TextBox 16">
            <a:extLst>
              <a:ext uri="{FF2B5EF4-FFF2-40B4-BE49-F238E27FC236}">
                <a16:creationId xmlns:a16="http://schemas.microsoft.com/office/drawing/2014/main" id="{EFA7FF16-18A1-4DFE-8380-B584387A4465}"/>
              </a:ext>
            </a:extLst>
          </p:cNvPr>
          <p:cNvSpPr txBox="1"/>
          <p:nvPr/>
        </p:nvSpPr>
        <p:spPr>
          <a:xfrm>
            <a:off x="573643" y="3217957"/>
            <a:ext cx="4593502" cy="584775"/>
          </a:xfrm>
          <a:prstGeom prst="rect">
            <a:avLst/>
          </a:prstGeom>
          <a:noFill/>
        </p:spPr>
        <p:txBody>
          <a:bodyPr wrap="none" rtlCol="0">
            <a:spAutoFit/>
          </a:bodyPr>
          <a:lstStyle/>
          <a:p>
            <a:r>
              <a:rPr lang="en-US" sz="1600" b="1" dirty="0"/>
              <a:t>Q3: Cultural</a:t>
            </a:r>
          </a:p>
          <a:p>
            <a:r>
              <a:rPr lang="en-US" sz="1600" dirty="0"/>
              <a:t>(Eastern theology, anthropology, cultural studies)</a:t>
            </a:r>
          </a:p>
        </p:txBody>
      </p:sp>
      <p:sp>
        <p:nvSpPr>
          <p:cNvPr id="18" name="TextBox 17">
            <a:extLst>
              <a:ext uri="{FF2B5EF4-FFF2-40B4-BE49-F238E27FC236}">
                <a16:creationId xmlns:a16="http://schemas.microsoft.com/office/drawing/2014/main" id="{D97D9051-28B6-4D3B-9862-ED1507C0F597}"/>
              </a:ext>
            </a:extLst>
          </p:cNvPr>
          <p:cNvSpPr txBox="1"/>
          <p:nvPr/>
        </p:nvSpPr>
        <p:spPr>
          <a:xfrm>
            <a:off x="5829206" y="3196689"/>
            <a:ext cx="4860818" cy="584775"/>
          </a:xfrm>
          <a:prstGeom prst="rect">
            <a:avLst/>
          </a:prstGeom>
          <a:noFill/>
        </p:spPr>
        <p:txBody>
          <a:bodyPr wrap="none" rtlCol="0">
            <a:spAutoFit/>
          </a:bodyPr>
          <a:lstStyle/>
          <a:p>
            <a:r>
              <a:rPr lang="en-US" sz="1600" b="1" dirty="0"/>
              <a:t>Q4: Societal (Social Sciences)</a:t>
            </a:r>
            <a:br>
              <a:rPr lang="en-US" sz="1600" b="1" dirty="0"/>
            </a:br>
            <a:r>
              <a:rPr lang="en-US" sz="1600" dirty="0"/>
              <a:t>(sociology, law, economics, political science, history)</a:t>
            </a:r>
          </a:p>
        </p:txBody>
      </p:sp>
      <p:sp>
        <p:nvSpPr>
          <p:cNvPr id="19" name="TextBox 18">
            <a:extLst>
              <a:ext uri="{FF2B5EF4-FFF2-40B4-BE49-F238E27FC236}">
                <a16:creationId xmlns:a16="http://schemas.microsoft.com/office/drawing/2014/main" id="{32C7F493-E1DD-45B1-880E-97A773FA4235}"/>
              </a:ext>
            </a:extLst>
          </p:cNvPr>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20" name="TextBox 19">
            <a:extLst>
              <a:ext uri="{FF2B5EF4-FFF2-40B4-BE49-F238E27FC236}">
                <a16:creationId xmlns:a16="http://schemas.microsoft.com/office/drawing/2014/main" id="{7A0667F2-0C64-43E0-87AC-49232D468FE2}"/>
              </a:ext>
            </a:extLst>
          </p:cNvPr>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Tree>
    <p:extLst>
      <p:ext uri="{BB962C8B-B14F-4D97-AF65-F5344CB8AC3E}">
        <p14:creationId xmlns:p14="http://schemas.microsoft.com/office/powerpoint/2010/main" val="377463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BFA3A-C08D-46E9-9FE7-AFDBA5A8097C}"/>
              </a:ext>
            </a:extLst>
          </p:cNvPr>
          <p:cNvSpPr txBox="1">
            <a:spLocks noChangeArrowheads="1"/>
          </p:cNvSpPr>
          <p:nvPr/>
        </p:nvSpPr>
        <p:spPr bwMode="auto">
          <a:xfrm>
            <a:off x="5829205" y="1006073"/>
            <a:ext cx="59010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dirty="0">
                <a:solidFill>
                  <a:schemeClr val="bg1">
                    <a:lumMod val="65000"/>
                  </a:schemeClr>
                </a:solidFill>
              </a:rPr>
              <a:t> Dominant Culture: Secular Universities</a:t>
            </a:r>
          </a:p>
          <a:p>
            <a:pPr eaLnBrk="1" hangingPunct="1">
              <a:buFont typeface="Arial" panose="020B0604020202020204" pitchFamily="34" charset="0"/>
              <a:buChar char="•"/>
            </a:pPr>
            <a:r>
              <a:rPr lang="en-US" altLang="en-US" dirty="0">
                <a:solidFill>
                  <a:schemeClr val="bg1">
                    <a:lumMod val="65000"/>
                  </a:schemeClr>
                </a:solidFill>
              </a:rPr>
              <a:t> Dominant Worldview: problems are caused by physical factors and solution is physical health (materialist, individual)</a:t>
            </a:r>
          </a:p>
        </p:txBody>
      </p:sp>
      <p:sp>
        <p:nvSpPr>
          <p:cNvPr id="5" name="TextBox 4">
            <a:extLst>
              <a:ext uri="{FF2B5EF4-FFF2-40B4-BE49-F238E27FC236}">
                <a16:creationId xmlns:a16="http://schemas.microsoft.com/office/drawing/2014/main" id="{5B1700F1-BCCF-4E1A-A2ED-CFBFFB60FA96}"/>
              </a:ext>
            </a:extLst>
          </p:cNvPr>
          <p:cNvSpPr txBox="1">
            <a:spLocks noChangeArrowheads="1"/>
          </p:cNvSpPr>
          <p:nvPr/>
        </p:nvSpPr>
        <p:spPr bwMode="auto">
          <a:xfrm>
            <a:off x="331391" y="1029828"/>
            <a:ext cx="529579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dirty="0">
                <a:solidFill>
                  <a:schemeClr val="bg1">
                    <a:lumMod val="65000"/>
                  </a:schemeClr>
                </a:solidFill>
              </a:rPr>
              <a:t> Dominant Culture: Western Christian church</a:t>
            </a:r>
          </a:p>
          <a:p>
            <a:pPr eaLnBrk="1" hangingPunct="1">
              <a:buFont typeface="Arial" panose="020B0604020202020204" pitchFamily="34" charset="0"/>
              <a:buChar char="•"/>
            </a:pPr>
            <a:r>
              <a:rPr lang="en-US" altLang="en-US" dirty="0">
                <a:solidFill>
                  <a:schemeClr val="bg1">
                    <a:lumMod val="65000"/>
                  </a:schemeClr>
                </a:solidFill>
              </a:rPr>
              <a:t> Western Church Worldview: problems are purely caused by personal relationship with God &amp; others  and solution is personal “spiritual” health</a:t>
            </a:r>
          </a:p>
        </p:txBody>
      </p:sp>
      <p:sp>
        <p:nvSpPr>
          <p:cNvPr id="6" name="TextBox 5">
            <a:extLst>
              <a:ext uri="{FF2B5EF4-FFF2-40B4-BE49-F238E27FC236}">
                <a16:creationId xmlns:a16="http://schemas.microsoft.com/office/drawing/2014/main" id="{ECC8D7E2-E48A-4417-B31A-5D559C48C4CD}"/>
              </a:ext>
            </a:extLst>
          </p:cNvPr>
          <p:cNvSpPr txBox="1">
            <a:spLocks noChangeArrowheads="1"/>
          </p:cNvSpPr>
          <p:nvPr/>
        </p:nvSpPr>
        <p:spPr bwMode="auto">
          <a:xfrm>
            <a:off x="305263" y="3814920"/>
            <a:ext cx="5242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dirty="0">
                <a:solidFill>
                  <a:schemeClr val="bg1">
                    <a:lumMod val="65000"/>
                  </a:schemeClr>
                </a:solidFill>
              </a:rPr>
              <a:t> Dominant Culture: Hollywood &amp; secular media</a:t>
            </a:r>
          </a:p>
          <a:p>
            <a:pPr eaLnBrk="1" hangingPunct="1">
              <a:buFont typeface="Arial" panose="020B0604020202020204" pitchFamily="34" charset="0"/>
              <a:buChar char="•"/>
            </a:pPr>
            <a:r>
              <a:rPr lang="en-US" altLang="en-US" dirty="0">
                <a:solidFill>
                  <a:schemeClr val="bg1">
                    <a:lumMod val="65000"/>
                  </a:schemeClr>
                </a:solidFill>
              </a:rPr>
              <a:t> Dominant Worldview: problems are caused by cultural oppression &amp; solution is </a:t>
            </a:r>
            <a:r>
              <a:rPr lang="en-US" altLang="en-US" u="sng" dirty="0">
                <a:solidFill>
                  <a:schemeClr val="bg1">
                    <a:lumMod val="65000"/>
                  </a:schemeClr>
                </a:solidFill>
              </a:rPr>
              <a:t>cultural health</a:t>
            </a:r>
          </a:p>
        </p:txBody>
      </p:sp>
      <p:sp>
        <p:nvSpPr>
          <p:cNvPr id="7" name="TextBox 6">
            <a:extLst>
              <a:ext uri="{FF2B5EF4-FFF2-40B4-BE49-F238E27FC236}">
                <a16:creationId xmlns:a16="http://schemas.microsoft.com/office/drawing/2014/main" id="{F0FDC557-5235-4D27-AFD3-0E5172309803}"/>
              </a:ext>
            </a:extLst>
          </p:cNvPr>
          <p:cNvSpPr txBox="1">
            <a:spLocks noChangeArrowheads="1"/>
          </p:cNvSpPr>
          <p:nvPr/>
        </p:nvSpPr>
        <p:spPr bwMode="auto">
          <a:xfrm>
            <a:off x="5859608" y="3802732"/>
            <a:ext cx="58706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dirty="0">
                <a:solidFill>
                  <a:schemeClr val="bg1">
                    <a:lumMod val="65000"/>
                  </a:schemeClr>
                </a:solidFill>
              </a:rPr>
              <a:t> Dominant Culture: Secular Universities</a:t>
            </a:r>
          </a:p>
          <a:p>
            <a:pPr eaLnBrk="1" hangingPunct="1">
              <a:buFont typeface="Arial" panose="020B0604020202020204" pitchFamily="34" charset="0"/>
              <a:buChar char="•"/>
            </a:pPr>
            <a:r>
              <a:rPr lang="en-US" altLang="en-US" dirty="0">
                <a:solidFill>
                  <a:schemeClr val="bg1">
                    <a:lumMod val="65000"/>
                  </a:schemeClr>
                </a:solidFill>
              </a:rPr>
              <a:t> Dominant Worldview: problems are caused by power,</a:t>
            </a:r>
            <a:br>
              <a:rPr lang="en-US" altLang="en-US" dirty="0">
                <a:solidFill>
                  <a:schemeClr val="bg1">
                    <a:lumMod val="65000"/>
                  </a:schemeClr>
                </a:solidFill>
              </a:rPr>
            </a:br>
            <a:r>
              <a:rPr lang="en-US" altLang="en-US" dirty="0">
                <a:solidFill>
                  <a:schemeClr val="bg1">
                    <a:lumMod val="65000"/>
                  </a:schemeClr>
                </a:solidFill>
              </a:rPr>
              <a:t>  structures and policy and solution is societal health by</a:t>
            </a:r>
            <a:br>
              <a:rPr lang="en-US" altLang="en-US" dirty="0">
                <a:solidFill>
                  <a:schemeClr val="bg1">
                    <a:lumMod val="65000"/>
                  </a:schemeClr>
                </a:solidFill>
              </a:rPr>
            </a:br>
            <a:r>
              <a:rPr lang="en-US" altLang="en-US" dirty="0">
                <a:solidFill>
                  <a:schemeClr val="bg1">
                    <a:lumMod val="65000"/>
                  </a:schemeClr>
                </a:solidFill>
              </a:rPr>
              <a:t>  giving oppressed groups power (materialist, collective)</a:t>
            </a:r>
          </a:p>
        </p:txBody>
      </p:sp>
      <p:sp>
        <p:nvSpPr>
          <p:cNvPr id="8" name="Title 7">
            <a:extLst>
              <a:ext uri="{FF2B5EF4-FFF2-40B4-BE49-F238E27FC236}">
                <a16:creationId xmlns:a16="http://schemas.microsoft.com/office/drawing/2014/main" id="{C49278DB-D409-4544-9154-0165C1F9FB9A}"/>
              </a:ext>
            </a:extLst>
          </p:cNvPr>
          <p:cNvSpPr>
            <a:spLocks noGrp="1"/>
          </p:cNvSpPr>
          <p:nvPr>
            <p:ph type="title"/>
          </p:nvPr>
        </p:nvSpPr>
        <p:spPr/>
        <p:txBody>
          <a:bodyPr/>
          <a:lstStyle/>
          <a:p>
            <a:r>
              <a:rPr lang="en-US" dirty="0"/>
              <a:t>Tensions Across Quadrants: Cultural Assimilation &amp; the Social Gospel</a:t>
            </a:r>
          </a:p>
        </p:txBody>
      </p:sp>
      <p:cxnSp>
        <p:nvCxnSpPr>
          <p:cNvPr id="9" name="Straight Connector 8">
            <a:extLst>
              <a:ext uri="{FF2B5EF4-FFF2-40B4-BE49-F238E27FC236}">
                <a16:creationId xmlns:a16="http://schemas.microsoft.com/office/drawing/2014/main" id="{9321F790-A5F2-4C81-AFBF-B0941A18F611}"/>
              </a:ext>
            </a:extLst>
          </p:cNvPr>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61017B-9F0E-4149-A0A9-BCBBEEA363EC}"/>
              </a:ext>
            </a:extLst>
          </p:cNvPr>
          <p:cNvCxnSpPr>
            <a:cxnSpLocks/>
          </p:cNvCxnSpPr>
          <p:nvPr/>
        </p:nvCxnSpPr>
        <p:spPr>
          <a:xfrm>
            <a:off x="278674" y="31691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6340CB-459D-4372-A67B-3B9B08233BE4}"/>
              </a:ext>
            </a:extLst>
          </p:cNvPr>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2" name="TextBox 11">
            <a:extLst>
              <a:ext uri="{FF2B5EF4-FFF2-40B4-BE49-F238E27FC236}">
                <a16:creationId xmlns:a16="http://schemas.microsoft.com/office/drawing/2014/main" id="{B403127E-74AF-4C8C-8D62-25F3DA65B759}"/>
              </a:ext>
            </a:extLst>
          </p:cNvPr>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a:extLst>
              <a:ext uri="{FF2B5EF4-FFF2-40B4-BE49-F238E27FC236}">
                <a16:creationId xmlns:a16="http://schemas.microsoft.com/office/drawing/2014/main" id="{D01D9B80-194D-4856-9D26-9C2E49269E69}"/>
              </a:ext>
            </a:extLst>
          </p:cNvPr>
          <p:cNvSpPr txBox="1"/>
          <p:nvPr/>
        </p:nvSpPr>
        <p:spPr>
          <a:xfrm>
            <a:off x="573642" y="414436"/>
            <a:ext cx="4062522" cy="584775"/>
          </a:xfrm>
          <a:prstGeom prst="rect">
            <a:avLst/>
          </a:prstGeom>
          <a:noFill/>
        </p:spPr>
        <p:txBody>
          <a:bodyPr wrap="none" rtlCol="0">
            <a:spAutoFit/>
          </a:bodyPr>
          <a:lstStyle/>
          <a:p>
            <a:r>
              <a:rPr lang="en-US" sz="1600" b="1" dirty="0">
                <a:solidFill>
                  <a:schemeClr val="bg1">
                    <a:lumMod val="65000"/>
                  </a:schemeClr>
                </a:solidFill>
              </a:rPr>
              <a:t>Q1 Personal: Nurture (Humanities)</a:t>
            </a:r>
          </a:p>
          <a:p>
            <a:r>
              <a:rPr lang="en-US" sz="1600" dirty="0">
                <a:solidFill>
                  <a:schemeClr val="bg1">
                    <a:lumMod val="65000"/>
                  </a:schemeClr>
                </a:solidFill>
              </a:rPr>
              <a:t>(western theology, counseling, psychology)</a:t>
            </a:r>
          </a:p>
        </p:txBody>
      </p:sp>
      <p:sp>
        <p:nvSpPr>
          <p:cNvPr id="16" name="TextBox 15">
            <a:extLst>
              <a:ext uri="{FF2B5EF4-FFF2-40B4-BE49-F238E27FC236}">
                <a16:creationId xmlns:a16="http://schemas.microsoft.com/office/drawing/2014/main" id="{72662CC4-0021-4CDC-ACCD-BD5F18F257B9}"/>
              </a:ext>
            </a:extLst>
          </p:cNvPr>
          <p:cNvSpPr txBox="1"/>
          <p:nvPr/>
        </p:nvSpPr>
        <p:spPr>
          <a:xfrm>
            <a:off x="5753007" y="414435"/>
            <a:ext cx="4560031" cy="584775"/>
          </a:xfrm>
          <a:prstGeom prst="rect">
            <a:avLst/>
          </a:prstGeom>
          <a:noFill/>
        </p:spPr>
        <p:txBody>
          <a:bodyPr wrap="none" rtlCol="0">
            <a:spAutoFit/>
          </a:bodyPr>
          <a:lstStyle/>
          <a:p>
            <a:r>
              <a:rPr lang="en-US" sz="1600" b="1" dirty="0">
                <a:solidFill>
                  <a:schemeClr val="bg1">
                    <a:lumMod val="65000"/>
                  </a:schemeClr>
                </a:solidFill>
              </a:rPr>
              <a:t>Q2: Physical: Nature (Science &amp; Technology)</a:t>
            </a:r>
          </a:p>
          <a:p>
            <a:r>
              <a:rPr lang="en-US" sz="1600" dirty="0">
                <a:solidFill>
                  <a:schemeClr val="bg1">
                    <a:lumMod val="65000"/>
                  </a:schemeClr>
                </a:solidFill>
              </a:rPr>
              <a:t>(biology, medicine, healthcare)</a:t>
            </a:r>
          </a:p>
        </p:txBody>
      </p:sp>
      <p:sp>
        <p:nvSpPr>
          <p:cNvPr id="17" name="TextBox 16">
            <a:extLst>
              <a:ext uri="{FF2B5EF4-FFF2-40B4-BE49-F238E27FC236}">
                <a16:creationId xmlns:a16="http://schemas.microsoft.com/office/drawing/2014/main" id="{EFA7FF16-18A1-4DFE-8380-B584387A4465}"/>
              </a:ext>
            </a:extLst>
          </p:cNvPr>
          <p:cNvSpPr txBox="1"/>
          <p:nvPr/>
        </p:nvSpPr>
        <p:spPr>
          <a:xfrm>
            <a:off x="573643" y="3217957"/>
            <a:ext cx="4593502" cy="584775"/>
          </a:xfrm>
          <a:prstGeom prst="rect">
            <a:avLst/>
          </a:prstGeom>
          <a:noFill/>
        </p:spPr>
        <p:txBody>
          <a:bodyPr wrap="none" rtlCol="0">
            <a:spAutoFit/>
          </a:bodyPr>
          <a:lstStyle/>
          <a:p>
            <a:r>
              <a:rPr lang="en-US" sz="1600" b="1" dirty="0">
                <a:solidFill>
                  <a:schemeClr val="bg1">
                    <a:lumMod val="65000"/>
                  </a:schemeClr>
                </a:solidFill>
              </a:rPr>
              <a:t>Q3: Cultural</a:t>
            </a:r>
          </a:p>
          <a:p>
            <a:r>
              <a:rPr lang="en-US" sz="1600" dirty="0">
                <a:solidFill>
                  <a:schemeClr val="bg1">
                    <a:lumMod val="65000"/>
                  </a:schemeClr>
                </a:solidFill>
              </a:rPr>
              <a:t>(eastern theology, anthropology, cultural studies)</a:t>
            </a:r>
          </a:p>
        </p:txBody>
      </p:sp>
      <p:sp>
        <p:nvSpPr>
          <p:cNvPr id="18" name="TextBox 17">
            <a:extLst>
              <a:ext uri="{FF2B5EF4-FFF2-40B4-BE49-F238E27FC236}">
                <a16:creationId xmlns:a16="http://schemas.microsoft.com/office/drawing/2014/main" id="{D97D9051-28B6-4D3B-9862-ED1507C0F597}"/>
              </a:ext>
            </a:extLst>
          </p:cNvPr>
          <p:cNvSpPr txBox="1"/>
          <p:nvPr/>
        </p:nvSpPr>
        <p:spPr>
          <a:xfrm>
            <a:off x="5829206" y="3196689"/>
            <a:ext cx="4860818" cy="584775"/>
          </a:xfrm>
          <a:prstGeom prst="rect">
            <a:avLst/>
          </a:prstGeom>
          <a:noFill/>
        </p:spPr>
        <p:txBody>
          <a:bodyPr wrap="none" rtlCol="0">
            <a:spAutoFit/>
          </a:bodyPr>
          <a:lstStyle/>
          <a:p>
            <a:r>
              <a:rPr lang="en-US" sz="1600" b="1" dirty="0">
                <a:solidFill>
                  <a:schemeClr val="bg1">
                    <a:lumMod val="65000"/>
                  </a:schemeClr>
                </a:solidFill>
              </a:rPr>
              <a:t>Q4: Societal (Social Sciences)</a:t>
            </a:r>
            <a:br>
              <a:rPr lang="en-US" sz="1600" b="1" dirty="0">
                <a:solidFill>
                  <a:schemeClr val="bg1">
                    <a:lumMod val="65000"/>
                  </a:schemeClr>
                </a:solidFill>
              </a:rPr>
            </a:br>
            <a:r>
              <a:rPr lang="en-US" sz="1600" dirty="0">
                <a:solidFill>
                  <a:schemeClr val="bg1">
                    <a:lumMod val="65000"/>
                  </a:schemeClr>
                </a:solidFill>
              </a:rPr>
              <a:t>(sociology, law, economics, political science, history)</a:t>
            </a:r>
          </a:p>
        </p:txBody>
      </p:sp>
      <p:sp>
        <p:nvSpPr>
          <p:cNvPr id="20" name="Arrow: Up 19">
            <a:extLst>
              <a:ext uri="{FF2B5EF4-FFF2-40B4-BE49-F238E27FC236}">
                <a16:creationId xmlns:a16="http://schemas.microsoft.com/office/drawing/2014/main" id="{F9B8A8FC-2678-4C7D-BE2F-0CC293E266B3}"/>
              </a:ext>
            </a:extLst>
          </p:cNvPr>
          <p:cNvSpPr/>
          <p:nvPr/>
        </p:nvSpPr>
        <p:spPr>
          <a:xfrm rot="18903516">
            <a:off x="5149078" y="2530095"/>
            <a:ext cx="723330" cy="8759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7CC84FD-59B0-425F-B12A-7EDE89F7FB1F}"/>
              </a:ext>
            </a:extLst>
          </p:cNvPr>
          <p:cNvSpPr txBox="1"/>
          <p:nvPr/>
        </p:nvSpPr>
        <p:spPr>
          <a:xfrm>
            <a:off x="3838412" y="2122897"/>
            <a:ext cx="1412566" cy="1077218"/>
          </a:xfrm>
          <a:prstGeom prst="rect">
            <a:avLst/>
          </a:prstGeom>
          <a:noFill/>
        </p:spPr>
        <p:txBody>
          <a:bodyPr wrap="none" rtlCol="0">
            <a:spAutoFit/>
          </a:bodyPr>
          <a:lstStyle/>
          <a:p>
            <a:r>
              <a:rPr lang="en-US" sz="1600" b="1" dirty="0"/>
              <a:t>Cultural </a:t>
            </a:r>
            <a:br>
              <a:rPr lang="en-US" sz="1600" b="1" dirty="0"/>
            </a:br>
            <a:r>
              <a:rPr lang="en-US" sz="1600" b="1" dirty="0"/>
              <a:t>Assimilation</a:t>
            </a:r>
          </a:p>
          <a:p>
            <a:r>
              <a:rPr lang="en-US" sz="1600" b="1" dirty="0"/>
              <a:t>by the Social</a:t>
            </a:r>
            <a:br>
              <a:rPr lang="en-US" sz="1600" b="1" dirty="0"/>
            </a:br>
            <a:r>
              <a:rPr lang="en-US" sz="1600" b="1" dirty="0"/>
              <a:t>Gospel</a:t>
            </a:r>
          </a:p>
        </p:txBody>
      </p:sp>
      <p:sp>
        <p:nvSpPr>
          <p:cNvPr id="21" name="TextBox 20">
            <a:extLst>
              <a:ext uri="{FF2B5EF4-FFF2-40B4-BE49-F238E27FC236}">
                <a16:creationId xmlns:a16="http://schemas.microsoft.com/office/drawing/2014/main" id="{8151403A-E732-4639-9E03-73C6B8B4518D}"/>
              </a:ext>
            </a:extLst>
          </p:cNvPr>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22" name="TextBox 21">
            <a:extLst>
              <a:ext uri="{FF2B5EF4-FFF2-40B4-BE49-F238E27FC236}">
                <a16:creationId xmlns:a16="http://schemas.microsoft.com/office/drawing/2014/main" id="{E8CFF1C5-59F4-492D-B7F3-7AD3EBE64706}"/>
              </a:ext>
            </a:extLst>
          </p:cNvPr>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Tree>
    <p:extLst>
      <p:ext uri="{BB962C8B-B14F-4D97-AF65-F5344CB8AC3E}">
        <p14:creationId xmlns:p14="http://schemas.microsoft.com/office/powerpoint/2010/main" val="674678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BFA3A-C08D-46E9-9FE7-AFDBA5A8097C}"/>
              </a:ext>
            </a:extLst>
          </p:cNvPr>
          <p:cNvSpPr txBox="1">
            <a:spLocks noChangeArrowheads="1"/>
          </p:cNvSpPr>
          <p:nvPr/>
        </p:nvSpPr>
        <p:spPr bwMode="auto">
          <a:xfrm>
            <a:off x="5829205" y="1006073"/>
            <a:ext cx="59010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dirty="0">
                <a:solidFill>
                  <a:schemeClr val="bg1">
                    <a:lumMod val="65000"/>
                  </a:schemeClr>
                </a:solidFill>
              </a:rPr>
              <a:t> Dominant Culture: Secular Universities</a:t>
            </a:r>
          </a:p>
          <a:p>
            <a:pPr eaLnBrk="1" hangingPunct="1">
              <a:buFont typeface="Arial" panose="020B0604020202020204" pitchFamily="34" charset="0"/>
              <a:buChar char="•"/>
            </a:pPr>
            <a:r>
              <a:rPr lang="en-US" altLang="en-US" dirty="0">
                <a:solidFill>
                  <a:schemeClr val="bg1">
                    <a:lumMod val="65000"/>
                  </a:schemeClr>
                </a:solidFill>
              </a:rPr>
              <a:t> Dominant Worldview: problems are caused by physical factors and solution is physical health</a:t>
            </a:r>
          </a:p>
        </p:txBody>
      </p:sp>
      <p:sp>
        <p:nvSpPr>
          <p:cNvPr id="5" name="TextBox 4">
            <a:extLst>
              <a:ext uri="{FF2B5EF4-FFF2-40B4-BE49-F238E27FC236}">
                <a16:creationId xmlns:a16="http://schemas.microsoft.com/office/drawing/2014/main" id="{5B1700F1-BCCF-4E1A-A2ED-CFBFFB60FA96}"/>
              </a:ext>
            </a:extLst>
          </p:cNvPr>
          <p:cNvSpPr txBox="1">
            <a:spLocks noChangeArrowheads="1"/>
          </p:cNvSpPr>
          <p:nvPr/>
        </p:nvSpPr>
        <p:spPr bwMode="auto">
          <a:xfrm>
            <a:off x="331391" y="1029828"/>
            <a:ext cx="529579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dirty="0">
                <a:solidFill>
                  <a:schemeClr val="bg1">
                    <a:lumMod val="65000"/>
                  </a:schemeClr>
                </a:solidFill>
              </a:rPr>
              <a:t> Dominant Culture: Western Christian church</a:t>
            </a:r>
          </a:p>
          <a:p>
            <a:pPr eaLnBrk="1" hangingPunct="1">
              <a:buFont typeface="Arial" panose="020B0604020202020204" pitchFamily="34" charset="0"/>
              <a:buChar char="•"/>
            </a:pPr>
            <a:r>
              <a:rPr lang="en-US" altLang="en-US" dirty="0">
                <a:solidFill>
                  <a:schemeClr val="bg1">
                    <a:lumMod val="65000"/>
                  </a:schemeClr>
                </a:solidFill>
              </a:rPr>
              <a:t> Western Church Worldview: problems are purely caused by personal relationship with God &amp; others  and solution is personal “spiritual” health</a:t>
            </a:r>
          </a:p>
        </p:txBody>
      </p:sp>
      <p:sp>
        <p:nvSpPr>
          <p:cNvPr id="6" name="TextBox 5">
            <a:extLst>
              <a:ext uri="{FF2B5EF4-FFF2-40B4-BE49-F238E27FC236}">
                <a16:creationId xmlns:a16="http://schemas.microsoft.com/office/drawing/2014/main" id="{ECC8D7E2-E48A-4417-B31A-5D559C48C4CD}"/>
              </a:ext>
            </a:extLst>
          </p:cNvPr>
          <p:cNvSpPr txBox="1">
            <a:spLocks noChangeArrowheads="1"/>
          </p:cNvSpPr>
          <p:nvPr/>
        </p:nvSpPr>
        <p:spPr bwMode="auto">
          <a:xfrm>
            <a:off x="305263" y="3814920"/>
            <a:ext cx="5242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dirty="0">
                <a:solidFill>
                  <a:schemeClr val="bg1">
                    <a:lumMod val="65000"/>
                  </a:schemeClr>
                </a:solidFill>
              </a:rPr>
              <a:t> Dominant Culture: Hollywood &amp; secular media</a:t>
            </a:r>
          </a:p>
          <a:p>
            <a:pPr eaLnBrk="1" hangingPunct="1">
              <a:buFont typeface="Arial" panose="020B0604020202020204" pitchFamily="34" charset="0"/>
              <a:buChar char="•"/>
            </a:pPr>
            <a:r>
              <a:rPr lang="en-US" altLang="en-US" dirty="0">
                <a:solidFill>
                  <a:schemeClr val="bg1">
                    <a:lumMod val="65000"/>
                  </a:schemeClr>
                </a:solidFill>
              </a:rPr>
              <a:t> Dominant Worldview: problems are caused by cultural oppression &amp; solution is </a:t>
            </a:r>
            <a:r>
              <a:rPr lang="en-US" altLang="en-US" u="sng" dirty="0">
                <a:solidFill>
                  <a:schemeClr val="bg1">
                    <a:lumMod val="65000"/>
                  </a:schemeClr>
                </a:solidFill>
              </a:rPr>
              <a:t>cultural health</a:t>
            </a:r>
          </a:p>
        </p:txBody>
      </p:sp>
      <p:sp>
        <p:nvSpPr>
          <p:cNvPr id="7" name="TextBox 6">
            <a:extLst>
              <a:ext uri="{FF2B5EF4-FFF2-40B4-BE49-F238E27FC236}">
                <a16:creationId xmlns:a16="http://schemas.microsoft.com/office/drawing/2014/main" id="{F0FDC557-5235-4D27-AFD3-0E5172309803}"/>
              </a:ext>
            </a:extLst>
          </p:cNvPr>
          <p:cNvSpPr txBox="1">
            <a:spLocks noChangeArrowheads="1"/>
          </p:cNvSpPr>
          <p:nvPr/>
        </p:nvSpPr>
        <p:spPr bwMode="auto">
          <a:xfrm>
            <a:off x="5859608" y="3802732"/>
            <a:ext cx="57587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dirty="0">
                <a:solidFill>
                  <a:schemeClr val="bg1">
                    <a:lumMod val="65000"/>
                  </a:schemeClr>
                </a:solidFill>
              </a:rPr>
              <a:t> Dominant Culture: Secular Universities</a:t>
            </a:r>
          </a:p>
          <a:p>
            <a:pPr eaLnBrk="1" hangingPunct="1">
              <a:buFont typeface="Arial" panose="020B0604020202020204" pitchFamily="34" charset="0"/>
              <a:buChar char="•"/>
            </a:pPr>
            <a:r>
              <a:rPr lang="en-US" altLang="en-US" dirty="0">
                <a:solidFill>
                  <a:schemeClr val="bg1">
                    <a:lumMod val="65000"/>
                  </a:schemeClr>
                </a:solidFill>
              </a:rPr>
              <a:t> Dominant Worldview: problems are caused by power,</a:t>
            </a:r>
            <a:br>
              <a:rPr lang="en-US" altLang="en-US" dirty="0">
                <a:solidFill>
                  <a:schemeClr val="bg1">
                    <a:lumMod val="65000"/>
                  </a:schemeClr>
                </a:solidFill>
              </a:rPr>
            </a:br>
            <a:r>
              <a:rPr lang="en-US" altLang="en-US" dirty="0">
                <a:solidFill>
                  <a:schemeClr val="bg1">
                    <a:lumMod val="65000"/>
                  </a:schemeClr>
                </a:solidFill>
              </a:rPr>
              <a:t>  structures and policy and solution is societal health by</a:t>
            </a:r>
            <a:br>
              <a:rPr lang="en-US" altLang="en-US" dirty="0">
                <a:solidFill>
                  <a:schemeClr val="bg1">
                    <a:lumMod val="65000"/>
                  </a:schemeClr>
                </a:solidFill>
              </a:rPr>
            </a:br>
            <a:r>
              <a:rPr lang="en-US" altLang="en-US" dirty="0">
                <a:solidFill>
                  <a:schemeClr val="bg1">
                    <a:lumMod val="65000"/>
                  </a:schemeClr>
                </a:solidFill>
              </a:rPr>
              <a:t>  giving oppressed groups power</a:t>
            </a:r>
          </a:p>
        </p:txBody>
      </p:sp>
      <p:sp>
        <p:nvSpPr>
          <p:cNvPr id="8" name="Title 7">
            <a:extLst>
              <a:ext uri="{FF2B5EF4-FFF2-40B4-BE49-F238E27FC236}">
                <a16:creationId xmlns:a16="http://schemas.microsoft.com/office/drawing/2014/main" id="{C49278DB-D409-4544-9154-0165C1F9FB9A}"/>
              </a:ext>
            </a:extLst>
          </p:cNvPr>
          <p:cNvSpPr>
            <a:spLocks noGrp="1"/>
          </p:cNvSpPr>
          <p:nvPr>
            <p:ph type="title"/>
          </p:nvPr>
        </p:nvSpPr>
        <p:spPr/>
        <p:txBody>
          <a:bodyPr/>
          <a:lstStyle/>
          <a:p>
            <a:r>
              <a:rPr lang="en-US" dirty="0"/>
              <a:t>Tensions Across Quadrants: Secular Cultural Assimilation</a:t>
            </a:r>
          </a:p>
        </p:txBody>
      </p:sp>
      <p:cxnSp>
        <p:nvCxnSpPr>
          <p:cNvPr id="9" name="Straight Connector 8">
            <a:extLst>
              <a:ext uri="{FF2B5EF4-FFF2-40B4-BE49-F238E27FC236}">
                <a16:creationId xmlns:a16="http://schemas.microsoft.com/office/drawing/2014/main" id="{9321F790-A5F2-4C81-AFBF-B0941A18F611}"/>
              </a:ext>
            </a:extLst>
          </p:cNvPr>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61017B-9F0E-4149-A0A9-BCBBEEA363EC}"/>
              </a:ext>
            </a:extLst>
          </p:cNvPr>
          <p:cNvCxnSpPr>
            <a:cxnSpLocks/>
          </p:cNvCxnSpPr>
          <p:nvPr/>
        </p:nvCxnSpPr>
        <p:spPr>
          <a:xfrm>
            <a:off x="278674" y="31691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6340CB-459D-4372-A67B-3B9B08233BE4}"/>
              </a:ext>
            </a:extLst>
          </p:cNvPr>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2" name="TextBox 11">
            <a:extLst>
              <a:ext uri="{FF2B5EF4-FFF2-40B4-BE49-F238E27FC236}">
                <a16:creationId xmlns:a16="http://schemas.microsoft.com/office/drawing/2014/main" id="{B403127E-74AF-4C8C-8D62-25F3DA65B759}"/>
              </a:ext>
            </a:extLst>
          </p:cNvPr>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a:extLst>
              <a:ext uri="{FF2B5EF4-FFF2-40B4-BE49-F238E27FC236}">
                <a16:creationId xmlns:a16="http://schemas.microsoft.com/office/drawing/2014/main" id="{D01D9B80-194D-4856-9D26-9C2E49269E69}"/>
              </a:ext>
            </a:extLst>
          </p:cNvPr>
          <p:cNvSpPr txBox="1"/>
          <p:nvPr/>
        </p:nvSpPr>
        <p:spPr>
          <a:xfrm>
            <a:off x="573642" y="414436"/>
            <a:ext cx="4062522" cy="584775"/>
          </a:xfrm>
          <a:prstGeom prst="rect">
            <a:avLst/>
          </a:prstGeom>
          <a:noFill/>
        </p:spPr>
        <p:txBody>
          <a:bodyPr wrap="none" rtlCol="0">
            <a:spAutoFit/>
          </a:bodyPr>
          <a:lstStyle/>
          <a:p>
            <a:r>
              <a:rPr lang="en-US" sz="1600" b="1" dirty="0">
                <a:solidFill>
                  <a:schemeClr val="bg1">
                    <a:lumMod val="65000"/>
                  </a:schemeClr>
                </a:solidFill>
              </a:rPr>
              <a:t>Q1 Personal: </a:t>
            </a:r>
            <a:r>
              <a:rPr lang="en-US" sz="1600" b="1">
                <a:solidFill>
                  <a:schemeClr val="bg1">
                    <a:lumMod val="65000"/>
                  </a:schemeClr>
                </a:solidFill>
              </a:rPr>
              <a:t>Nurture (Humanities)</a:t>
            </a:r>
            <a:endParaRPr lang="en-US" sz="1600" b="1" dirty="0">
              <a:solidFill>
                <a:schemeClr val="bg1">
                  <a:lumMod val="65000"/>
                </a:schemeClr>
              </a:solidFill>
            </a:endParaRPr>
          </a:p>
          <a:p>
            <a:r>
              <a:rPr lang="en-US" sz="1600" dirty="0">
                <a:solidFill>
                  <a:schemeClr val="bg1">
                    <a:lumMod val="65000"/>
                  </a:schemeClr>
                </a:solidFill>
              </a:rPr>
              <a:t>(Western theology, counseling, psychology)</a:t>
            </a:r>
          </a:p>
        </p:txBody>
      </p:sp>
      <p:sp>
        <p:nvSpPr>
          <p:cNvPr id="16" name="TextBox 15">
            <a:extLst>
              <a:ext uri="{FF2B5EF4-FFF2-40B4-BE49-F238E27FC236}">
                <a16:creationId xmlns:a16="http://schemas.microsoft.com/office/drawing/2014/main" id="{72662CC4-0021-4CDC-ACCD-BD5F18F257B9}"/>
              </a:ext>
            </a:extLst>
          </p:cNvPr>
          <p:cNvSpPr txBox="1"/>
          <p:nvPr/>
        </p:nvSpPr>
        <p:spPr>
          <a:xfrm>
            <a:off x="5753007" y="414435"/>
            <a:ext cx="4560031" cy="584775"/>
          </a:xfrm>
          <a:prstGeom prst="rect">
            <a:avLst/>
          </a:prstGeom>
          <a:noFill/>
        </p:spPr>
        <p:txBody>
          <a:bodyPr wrap="none" rtlCol="0">
            <a:spAutoFit/>
          </a:bodyPr>
          <a:lstStyle/>
          <a:p>
            <a:r>
              <a:rPr lang="en-US" sz="1600" b="1" dirty="0">
                <a:solidFill>
                  <a:schemeClr val="bg1">
                    <a:lumMod val="65000"/>
                  </a:schemeClr>
                </a:solidFill>
              </a:rPr>
              <a:t>Q2: Physical: Nature (Science &amp; Technology)</a:t>
            </a:r>
          </a:p>
          <a:p>
            <a:r>
              <a:rPr lang="en-US" sz="1600" dirty="0">
                <a:solidFill>
                  <a:schemeClr val="bg1">
                    <a:lumMod val="65000"/>
                  </a:schemeClr>
                </a:solidFill>
              </a:rPr>
              <a:t>(biology, medicine, healthcare)</a:t>
            </a:r>
          </a:p>
        </p:txBody>
      </p:sp>
      <p:sp>
        <p:nvSpPr>
          <p:cNvPr id="17" name="TextBox 16">
            <a:extLst>
              <a:ext uri="{FF2B5EF4-FFF2-40B4-BE49-F238E27FC236}">
                <a16:creationId xmlns:a16="http://schemas.microsoft.com/office/drawing/2014/main" id="{EFA7FF16-18A1-4DFE-8380-B584387A4465}"/>
              </a:ext>
            </a:extLst>
          </p:cNvPr>
          <p:cNvSpPr txBox="1"/>
          <p:nvPr/>
        </p:nvSpPr>
        <p:spPr>
          <a:xfrm>
            <a:off x="573643" y="3217957"/>
            <a:ext cx="4593502" cy="584775"/>
          </a:xfrm>
          <a:prstGeom prst="rect">
            <a:avLst/>
          </a:prstGeom>
          <a:noFill/>
        </p:spPr>
        <p:txBody>
          <a:bodyPr wrap="none" rtlCol="0">
            <a:spAutoFit/>
          </a:bodyPr>
          <a:lstStyle/>
          <a:p>
            <a:r>
              <a:rPr lang="en-US" sz="1600" b="1" dirty="0">
                <a:solidFill>
                  <a:schemeClr val="bg1">
                    <a:lumMod val="65000"/>
                  </a:schemeClr>
                </a:solidFill>
              </a:rPr>
              <a:t>Q3: Cultural</a:t>
            </a:r>
          </a:p>
          <a:p>
            <a:r>
              <a:rPr lang="en-US" sz="1600" dirty="0">
                <a:solidFill>
                  <a:schemeClr val="bg1">
                    <a:lumMod val="65000"/>
                  </a:schemeClr>
                </a:solidFill>
              </a:rPr>
              <a:t>(</a:t>
            </a:r>
            <a:r>
              <a:rPr lang="en-US" sz="1600">
                <a:solidFill>
                  <a:schemeClr val="bg1">
                    <a:lumMod val="65000"/>
                  </a:schemeClr>
                </a:solidFill>
              </a:rPr>
              <a:t>Eastern</a:t>
            </a:r>
            <a:r>
              <a:rPr lang="en-US" sz="1600" dirty="0">
                <a:solidFill>
                  <a:schemeClr val="bg1">
                    <a:lumMod val="65000"/>
                  </a:schemeClr>
                </a:solidFill>
              </a:rPr>
              <a:t> theology, anthropology, cultural studies)</a:t>
            </a:r>
          </a:p>
        </p:txBody>
      </p:sp>
      <p:sp>
        <p:nvSpPr>
          <p:cNvPr id="18" name="TextBox 17">
            <a:extLst>
              <a:ext uri="{FF2B5EF4-FFF2-40B4-BE49-F238E27FC236}">
                <a16:creationId xmlns:a16="http://schemas.microsoft.com/office/drawing/2014/main" id="{D97D9051-28B6-4D3B-9862-ED1507C0F597}"/>
              </a:ext>
            </a:extLst>
          </p:cNvPr>
          <p:cNvSpPr txBox="1"/>
          <p:nvPr/>
        </p:nvSpPr>
        <p:spPr>
          <a:xfrm>
            <a:off x="5829206" y="3196689"/>
            <a:ext cx="4860818" cy="584775"/>
          </a:xfrm>
          <a:prstGeom prst="rect">
            <a:avLst/>
          </a:prstGeom>
          <a:noFill/>
        </p:spPr>
        <p:txBody>
          <a:bodyPr wrap="none" rtlCol="0">
            <a:spAutoFit/>
          </a:bodyPr>
          <a:lstStyle/>
          <a:p>
            <a:r>
              <a:rPr lang="en-US" sz="1600" b="1" dirty="0">
                <a:solidFill>
                  <a:schemeClr val="bg1">
                    <a:lumMod val="65000"/>
                  </a:schemeClr>
                </a:solidFill>
              </a:rPr>
              <a:t>Q4: Societal (Social Sciences)</a:t>
            </a:r>
            <a:br>
              <a:rPr lang="en-US" sz="1600" b="1" dirty="0">
                <a:solidFill>
                  <a:schemeClr val="bg1">
                    <a:lumMod val="65000"/>
                  </a:schemeClr>
                </a:solidFill>
              </a:rPr>
            </a:br>
            <a:r>
              <a:rPr lang="en-US" sz="1600" dirty="0">
                <a:solidFill>
                  <a:schemeClr val="bg1">
                    <a:lumMod val="65000"/>
                  </a:schemeClr>
                </a:solidFill>
              </a:rPr>
              <a:t>(sociology, law, economics, political science, history)</a:t>
            </a:r>
          </a:p>
        </p:txBody>
      </p:sp>
      <p:sp>
        <p:nvSpPr>
          <p:cNvPr id="3" name="Arrow: Left 2">
            <a:extLst>
              <a:ext uri="{FF2B5EF4-FFF2-40B4-BE49-F238E27FC236}">
                <a16:creationId xmlns:a16="http://schemas.microsoft.com/office/drawing/2014/main" id="{DBCF077C-D59D-4E48-8186-563242C742B1}"/>
              </a:ext>
            </a:extLst>
          </p:cNvPr>
          <p:cNvSpPr/>
          <p:nvPr/>
        </p:nvSpPr>
        <p:spPr>
          <a:xfrm>
            <a:off x="5307674" y="2024070"/>
            <a:ext cx="841046" cy="5635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Up 18">
            <a:extLst>
              <a:ext uri="{FF2B5EF4-FFF2-40B4-BE49-F238E27FC236}">
                <a16:creationId xmlns:a16="http://schemas.microsoft.com/office/drawing/2014/main" id="{56A7992A-3040-46C3-8114-5659ACC4939D}"/>
              </a:ext>
            </a:extLst>
          </p:cNvPr>
          <p:cNvSpPr/>
          <p:nvPr/>
        </p:nvSpPr>
        <p:spPr>
          <a:xfrm>
            <a:off x="4097186" y="3020238"/>
            <a:ext cx="723330" cy="56942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F9B8A8FC-2678-4C7D-BE2F-0CC293E266B3}"/>
              </a:ext>
            </a:extLst>
          </p:cNvPr>
          <p:cNvSpPr/>
          <p:nvPr/>
        </p:nvSpPr>
        <p:spPr>
          <a:xfrm rot="18903516">
            <a:off x="5186143" y="2593555"/>
            <a:ext cx="723330" cy="8759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7CC84FD-59B0-425F-B12A-7EDE89F7FB1F}"/>
              </a:ext>
            </a:extLst>
          </p:cNvPr>
          <p:cNvSpPr txBox="1"/>
          <p:nvPr/>
        </p:nvSpPr>
        <p:spPr>
          <a:xfrm>
            <a:off x="3709946" y="2108177"/>
            <a:ext cx="1516762" cy="923330"/>
          </a:xfrm>
          <a:prstGeom prst="rect">
            <a:avLst/>
          </a:prstGeom>
          <a:noFill/>
        </p:spPr>
        <p:txBody>
          <a:bodyPr wrap="none" rtlCol="0">
            <a:spAutoFit/>
          </a:bodyPr>
          <a:lstStyle/>
          <a:p>
            <a:r>
              <a:rPr lang="en-US" b="1" dirty="0"/>
              <a:t>Secular</a:t>
            </a:r>
            <a:br>
              <a:rPr lang="en-US" b="1" dirty="0"/>
            </a:br>
            <a:r>
              <a:rPr lang="en-US" b="1" dirty="0"/>
              <a:t>Cultural </a:t>
            </a:r>
            <a:br>
              <a:rPr lang="en-US" b="1" dirty="0"/>
            </a:br>
            <a:r>
              <a:rPr lang="en-US" b="1" dirty="0"/>
              <a:t>Assimilation</a:t>
            </a:r>
          </a:p>
        </p:txBody>
      </p:sp>
      <p:sp>
        <p:nvSpPr>
          <p:cNvPr id="21" name="TextBox 20">
            <a:extLst>
              <a:ext uri="{FF2B5EF4-FFF2-40B4-BE49-F238E27FC236}">
                <a16:creationId xmlns:a16="http://schemas.microsoft.com/office/drawing/2014/main" id="{BB679A1B-E58D-4414-BC8C-700A97543E65}"/>
              </a:ext>
            </a:extLst>
          </p:cNvPr>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22" name="TextBox 21">
            <a:extLst>
              <a:ext uri="{FF2B5EF4-FFF2-40B4-BE49-F238E27FC236}">
                <a16:creationId xmlns:a16="http://schemas.microsoft.com/office/drawing/2014/main" id="{D029D132-EA9C-4100-9F56-117284BC2A85}"/>
              </a:ext>
            </a:extLst>
          </p:cNvPr>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Tree>
    <p:extLst>
      <p:ext uri="{BB962C8B-B14F-4D97-AF65-F5344CB8AC3E}">
        <p14:creationId xmlns:p14="http://schemas.microsoft.com/office/powerpoint/2010/main" val="265335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3550972" cy="584775"/>
          </a:xfrm>
          <a:prstGeom prst="rect">
            <a:avLst/>
          </a:prstGeom>
          <a:noFill/>
        </p:spPr>
        <p:txBody>
          <a:bodyPr wrap="none" rtlCol="0">
            <a:spAutoFit/>
          </a:bodyPr>
          <a:lstStyle/>
          <a:p>
            <a:r>
              <a:rPr lang="en-US" sz="1600" b="1" dirty="0"/>
              <a:t>Q1 Personal: </a:t>
            </a:r>
            <a:r>
              <a:rPr lang="en-US" sz="1600" b="1"/>
              <a:t>Nurture (Humanities)</a:t>
            </a:r>
            <a:endParaRPr lang="en-US" sz="1600" b="1" dirty="0"/>
          </a:p>
          <a:p>
            <a:r>
              <a:rPr lang="en-US" sz="1600"/>
              <a:t>(Relational)</a:t>
            </a:r>
            <a:endParaRPr lang="en-US" sz="1600" dirty="0"/>
          </a:p>
        </p:txBody>
      </p:sp>
      <p:sp>
        <p:nvSpPr>
          <p:cNvPr id="3" name="TextBox 2"/>
          <p:cNvSpPr txBox="1"/>
          <p:nvPr/>
        </p:nvSpPr>
        <p:spPr>
          <a:xfrm>
            <a:off x="5753007" y="414435"/>
            <a:ext cx="4560031" cy="584775"/>
          </a:xfrm>
          <a:prstGeom prst="rect">
            <a:avLst/>
          </a:prstGeom>
          <a:noFill/>
        </p:spPr>
        <p:txBody>
          <a:bodyPr wrap="none" rtlCol="0">
            <a:spAutoFit/>
          </a:bodyPr>
          <a:lstStyle/>
          <a:p>
            <a:r>
              <a:rPr lang="en-US" sz="1600" b="1" dirty="0"/>
              <a:t>Q2: Physical: Nature (Science &amp; Technology)</a:t>
            </a:r>
          </a:p>
          <a:p>
            <a:r>
              <a:rPr lang="en-US" sz="1600" dirty="0"/>
              <a:t>(physical needs)</a:t>
            </a:r>
          </a:p>
        </p:txBody>
      </p:sp>
      <p:sp>
        <p:nvSpPr>
          <p:cNvPr id="4" name="TextBox 3"/>
          <p:cNvSpPr txBox="1"/>
          <p:nvPr/>
        </p:nvSpPr>
        <p:spPr>
          <a:xfrm>
            <a:off x="478271" y="3627257"/>
            <a:ext cx="1770613" cy="338554"/>
          </a:xfrm>
          <a:prstGeom prst="rect">
            <a:avLst/>
          </a:prstGeom>
          <a:noFill/>
        </p:spPr>
        <p:txBody>
          <a:bodyPr wrap="none" rtlCol="0">
            <a:spAutoFit/>
          </a:bodyPr>
          <a:lstStyle/>
          <a:p>
            <a:r>
              <a:rPr lang="en-US" sz="1600" b="1" dirty="0"/>
              <a:t>Q3: Cultural </a:t>
            </a:r>
            <a:r>
              <a:rPr lang="en-US" sz="1600" dirty="0"/>
              <a:t>(we)</a:t>
            </a:r>
          </a:p>
        </p:txBody>
      </p:sp>
      <p:sp>
        <p:nvSpPr>
          <p:cNvPr id="5" name="TextBox 4"/>
          <p:cNvSpPr txBox="1"/>
          <p:nvPr/>
        </p:nvSpPr>
        <p:spPr>
          <a:xfrm>
            <a:off x="5829206" y="3605989"/>
            <a:ext cx="3865289" cy="338554"/>
          </a:xfrm>
          <a:prstGeom prst="rect">
            <a:avLst/>
          </a:prstGeom>
          <a:noFill/>
        </p:spPr>
        <p:txBody>
          <a:bodyPr wrap="none" rtlCol="0">
            <a:spAutoFit/>
          </a:bodyPr>
          <a:lstStyle/>
          <a:p>
            <a:r>
              <a:rPr lang="en-US" sz="1600" b="1" dirty="0"/>
              <a:t>Q4: Societal (Social Sciences) </a:t>
            </a:r>
            <a:r>
              <a:rPr lang="en-US" sz="1600" dirty="0"/>
              <a:t>(Systems)</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1" name="TextBox 20"/>
          <p:cNvSpPr txBox="1"/>
          <p:nvPr/>
        </p:nvSpPr>
        <p:spPr>
          <a:xfrm>
            <a:off x="406783" y="3933558"/>
            <a:ext cx="5317931" cy="2585323"/>
          </a:xfrm>
          <a:prstGeom prst="rect">
            <a:avLst/>
          </a:prstGeom>
          <a:noFill/>
        </p:spPr>
        <p:txBody>
          <a:bodyPr wrap="none" rtlCol="0" anchor="t">
            <a:spAutoFit/>
          </a:bodyPr>
          <a:lstStyle/>
          <a:p>
            <a:r>
              <a:rPr lang="en-US" altLang="en-US" dirty="0">
                <a:solidFill>
                  <a:schemeClr val="bg1">
                    <a:lumMod val="50000"/>
                  </a:schemeClr>
                </a:solidFill>
              </a:rPr>
              <a:t>Micro (healthy organizational cultures)</a:t>
            </a:r>
          </a:p>
          <a:p>
            <a:pPr marL="285750" indent="-285750">
              <a:buFont typeface="Arial" panose="020B0604020202020204" pitchFamily="34" charset="0"/>
              <a:buChar char="•"/>
            </a:pPr>
            <a:r>
              <a:rPr lang="en-US" altLang="en-US" dirty="0">
                <a:solidFill>
                  <a:schemeClr val="bg1">
                    <a:lumMod val="50000"/>
                  </a:schemeClr>
                </a:solidFill>
              </a:rPr>
              <a:t>Community to support positive cultural </a:t>
            </a:r>
            <a:br>
              <a:rPr lang="en-US" altLang="en-US" dirty="0">
                <a:solidFill>
                  <a:schemeClr val="bg1">
                    <a:lumMod val="50000"/>
                  </a:schemeClr>
                </a:solidFill>
              </a:rPr>
            </a:br>
            <a:r>
              <a:rPr lang="en-US" altLang="en-US" dirty="0">
                <a:solidFill>
                  <a:schemeClr val="bg1">
                    <a:lumMod val="50000"/>
                  </a:schemeClr>
                </a:solidFill>
              </a:rPr>
              <a:t>identity development (relocation)</a:t>
            </a:r>
            <a:endParaRPr lang="en-US" altLang="en-US" dirty="0">
              <a:solidFill>
                <a:schemeClr val="bg1">
                  <a:lumMod val="50000"/>
                </a:schemeClr>
              </a:solidFill>
              <a:cs typeface="Segoe UI"/>
            </a:endParaRPr>
          </a:p>
          <a:p>
            <a:pPr marL="285750" indent="-285750">
              <a:buFont typeface="Arial" panose="020B0604020202020204" pitchFamily="34" charset="0"/>
              <a:buChar char="•"/>
            </a:pPr>
            <a:r>
              <a:rPr lang="en-US" dirty="0">
                <a:solidFill>
                  <a:schemeClr val="bg1">
                    <a:lumMod val="50000"/>
                  </a:schemeClr>
                </a:solidFill>
              </a:rPr>
              <a:t>Leadership development of cultural minorities</a:t>
            </a:r>
          </a:p>
          <a:p>
            <a:pPr marL="285750" indent="-285750">
              <a:buFont typeface="Arial" panose="020B0604020202020204" pitchFamily="34" charset="0"/>
              <a:buChar char="•"/>
            </a:pPr>
            <a:r>
              <a:rPr lang="en-US" dirty="0">
                <a:solidFill>
                  <a:schemeClr val="bg1">
                    <a:lumMod val="50000"/>
                  </a:schemeClr>
                </a:solidFill>
              </a:rPr>
              <a:t>Develop affinity groups &amp; mentoring programs </a:t>
            </a:r>
            <a:br>
              <a:rPr lang="en-US" dirty="0">
                <a:solidFill>
                  <a:schemeClr val="bg1">
                    <a:lumMod val="50000"/>
                  </a:schemeClr>
                </a:solidFill>
              </a:rPr>
            </a:br>
            <a:r>
              <a:rPr lang="en-US" dirty="0">
                <a:solidFill>
                  <a:schemeClr val="bg1">
                    <a:lumMod val="50000"/>
                  </a:schemeClr>
                </a:solidFill>
              </a:rPr>
              <a:t>for minorities in organizations</a:t>
            </a:r>
          </a:p>
          <a:p>
            <a:r>
              <a:rPr lang="en-US" dirty="0">
                <a:solidFill>
                  <a:schemeClr val="bg1">
                    <a:lumMod val="50000"/>
                  </a:schemeClr>
                </a:solidFill>
              </a:rPr>
              <a:t>Macro (reconciliation between people groups)</a:t>
            </a:r>
          </a:p>
          <a:p>
            <a:pPr marL="285750" indent="-285750">
              <a:buFont typeface="Arial" panose="020B0604020202020204" pitchFamily="34" charset="0"/>
              <a:buChar char="•"/>
            </a:pPr>
            <a:r>
              <a:rPr lang="en-US" dirty="0">
                <a:solidFill>
                  <a:schemeClr val="bg1">
                    <a:lumMod val="50000"/>
                  </a:schemeClr>
                </a:solidFill>
              </a:rPr>
              <a:t>Removal of bias and stereotypes in media</a:t>
            </a:r>
          </a:p>
          <a:p>
            <a:pPr marL="285750" indent="-285750">
              <a:buFont typeface="Arial" panose="020B0604020202020204" pitchFamily="34" charset="0"/>
              <a:buChar char="•"/>
            </a:pPr>
            <a:r>
              <a:rPr lang="en-US" dirty="0">
                <a:solidFill>
                  <a:schemeClr val="bg1">
                    <a:lumMod val="50000"/>
                  </a:schemeClr>
                </a:solidFill>
              </a:rPr>
              <a:t>Addressing cultural oppression &amp; assimilation</a:t>
            </a:r>
          </a:p>
        </p:txBody>
      </p:sp>
      <p:sp>
        <p:nvSpPr>
          <p:cNvPr id="22" name="TextBox 21"/>
          <p:cNvSpPr txBox="1"/>
          <p:nvPr/>
        </p:nvSpPr>
        <p:spPr>
          <a:xfrm>
            <a:off x="5772057" y="3965811"/>
            <a:ext cx="6026556" cy="2400657"/>
          </a:xfrm>
          <a:prstGeom prst="rect">
            <a:avLst/>
          </a:prstGeom>
          <a:noFill/>
        </p:spPr>
        <p:txBody>
          <a:bodyPr wrap="square" rtlCol="0">
            <a:spAutoFit/>
          </a:bodyPr>
          <a:lstStyle/>
          <a:p>
            <a:pPr>
              <a:lnSpc>
                <a:spcPts val="2000"/>
              </a:lnSpc>
            </a:pPr>
            <a:r>
              <a:rPr lang="en-US" dirty="0">
                <a:solidFill>
                  <a:schemeClr val="bg1">
                    <a:lumMod val="50000"/>
                  </a:schemeClr>
                </a:solidFill>
              </a:rPr>
              <a:t>Micro (development)</a:t>
            </a:r>
          </a:p>
          <a:p>
            <a:pPr marL="285750" indent="-285750">
              <a:lnSpc>
                <a:spcPts val="2000"/>
              </a:lnSpc>
              <a:buFont typeface="Arial" panose="020B0604020202020204" pitchFamily="34" charset="0"/>
              <a:buChar char="•"/>
            </a:pPr>
            <a:r>
              <a:rPr lang="en-US" dirty="0">
                <a:solidFill>
                  <a:schemeClr val="bg1">
                    <a:lumMod val="50000"/>
                  </a:schemeClr>
                </a:solidFill>
              </a:rPr>
              <a:t>Nonprofit community development organizations</a:t>
            </a:r>
          </a:p>
          <a:p>
            <a:pPr marL="285750" indent="-285750">
              <a:lnSpc>
                <a:spcPts val="2000"/>
              </a:lnSpc>
              <a:buFont typeface="Arial" panose="020B0604020202020204" pitchFamily="34" charset="0"/>
              <a:buChar char="•"/>
            </a:pPr>
            <a:r>
              <a:rPr lang="en-US" dirty="0">
                <a:solidFill>
                  <a:schemeClr val="bg1">
                    <a:lumMod val="50000"/>
                  </a:schemeClr>
                </a:solidFill>
              </a:rPr>
              <a:t>Micro-economic development</a:t>
            </a:r>
          </a:p>
          <a:p>
            <a:pPr marL="285750" indent="-285750">
              <a:lnSpc>
                <a:spcPts val="2000"/>
              </a:lnSpc>
              <a:buFont typeface="Arial" panose="020B0604020202020204" pitchFamily="34" charset="0"/>
              <a:buChar char="•"/>
            </a:pPr>
            <a:r>
              <a:rPr lang="en-US" dirty="0">
                <a:solidFill>
                  <a:schemeClr val="bg1">
                    <a:lumMod val="50000"/>
                  </a:schemeClr>
                </a:solidFill>
              </a:rPr>
              <a:t>Remove structural barriers for </a:t>
            </a:r>
            <a:r>
              <a:rPr lang="en-US" dirty="0" err="1">
                <a:solidFill>
                  <a:schemeClr val="bg1">
                    <a:lumMod val="50000"/>
                  </a:schemeClr>
                </a:solidFill>
              </a:rPr>
              <a:t>PoC</a:t>
            </a:r>
            <a:r>
              <a:rPr lang="en-US" dirty="0">
                <a:solidFill>
                  <a:schemeClr val="bg1">
                    <a:lumMod val="50000"/>
                  </a:schemeClr>
                </a:solidFill>
              </a:rPr>
              <a:t> in leadership</a:t>
            </a:r>
          </a:p>
          <a:p>
            <a:pPr>
              <a:lnSpc>
                <a:spcPts val="2000"/>
              </a:lnSpc>
            </a:pPr>
            <a:r>
              <a:rPr lang="en-US" dirty="0">
                <a:solidFill>
                  <a:schemeClr val="bg1">
                    <a:lumMod val="50000"/>
                  </a:schemeClr>
                </a:solidFill>
              </a:rPr>
              <a:t>Macro (advocacy &amp; structural change)</a:t>
            </a:r>
          </a:p>
          <a:p>
            <a:pPr marL="285750" indent="-285750">
              <a:lnSpc>
                <a:spcPts val="2000"/>
              </a:lnSpc>
              <a:buFont typeface="Arial" panose="020B0604020202020204" pitchFamily="34" charset="0"/>
              <a:buChar char="•"/>
            </a:pPr>
            <a:r>
              <a:rPr lang="en-US" dirty="0">
                <a:solidFill>
                  <a:schemeClr val="bg1">
                    <a:lumMod val="50000"/>
                  </a:schemeClr>
                </a:solidFill>
              </a:rPr>
              <a:t>Just laws &amp; policies</a:t>
            </a:r>
          </a:p>
          <a:p>
            <a:pPr marL="285750" indent="-285750">
              <a:lnSpc>
                <a:spcPts val="2000"/>
              </a:lnSpc>
              <a:buFont typeface="Arial" panose="020B0604020202020204" pitchFamily="34" charset="0"/>
              <a:buChar char="•"/>
            </a:pPr>
            <a:r>
              <a:rPr lang="en-US" dirty="0">
                <a:solidFill>
                  <a:schemeClr val="bg1">
                    <a:lumMod val="50000"/>
                  </a:schemeClr>
                </a:solidFill>
              </a:rPr>
              <a:t>Healthy social structures</a:t>
            </a:r>
          </a:p>
          <a:p>
            <a:pPr marL="285750" indent="-285750">
              <a:lnSpc>
                <a:spcPts val="2000"/>
              </a:lnSpc>
              <a:buFont typeface="Arial" panose="020B0604020202020204" pitchFamily="34" charset="0"/>
              <a:buChar char="•"/>
            </a:pPr>
            <a:r>
              <a:rPr lang="en-US" dirty="0">
                <a:solidFill>
                  <a:schemeClr val="bg1">
                    <a:lumMod val="50000"/>
                  </a:schemeClr>
                </a:solidFill>
              </a:rPr>
              <a:t>Just teaching of history (Black history, etc.)</a:t>
            </a:r>
          </a:p>
          <a:p>
            <a:pPr marL="285750" indent="-285750">
              <a:lnSpc>
                <a:spcPts val="2000"/>
              </a:lnSpc>
              <a:buFont typeface="Arial" panose="020B0604020202020204" pitchFamily="34" charset="0"/>
              <a:buChar char="•"/>
            </a:pPr>
            <a:r>
              <a:rPr lang="en-US" dirty="0">
                <a:solidFill>
                  <a:schemeClr val="bg1">
                    <a:lumMod val="50000"/>
                  </a:schemeClr>
                </a:solidFill>
              </a:rPr>
              <a:t>Macro-economic development</a:t>
            </a:r>
          </a:p>
        </p:txBody>
      </p:sp>
      <p:sp>
        <p:nvSpPr>
          <p:cNvPr id="23" name="TextBox 22"/>
          <p:cNvSpPr txBox="1"/>
          <p:nvPr/>
        </p:nvSpPr>
        <p:spPr>
          <a:xfrm>
            <a:off x="380999" y="1039474"/>
            <a:ext cx="5325240" cy="2308324"/>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bg1">
                    <a:lumMod val="75000"/>
                  </a:schemeClr>
                </a:solidFill>
              </a:rPr>
              <a:t>Vertical reconciliation with God</a:t>
            </a:r>
          </a:p>
          <a:p>
            <a:pPr marL="285750" indent="-285750">
              <a:buFont typeface="Arial" panose="020B0604020202020204" pitchFamily="34" charset="0"/>
              <a:buChar char="•"/>
            </a:pPr>
            <a:r>
              <a:rPr lang="en-US" dirty="0">
                <a:solidFill>
                  <a:schemeClr val="bg1">
                    <a:lumMod val="75000"/>
                  </a:schemeClr>
                </a:solidFill>
              </a:rPr>
              <a:t>Horizontal reconciliation between individuals</a:t>
            </a:r>
          </a:p>
          <a:p>
            <a:pPr marL="285750" indent="-285750">
              <a:buFont typeface="Arial" panose="020B0604020202020204" pitchFamily="34" charset="0"/>
              <a:buChar char="•"/>
            </a:pPr>
            <a:r>
              <a:rPr lang="en-US" dirty="0">
                <a:solidFill>
                  <a:schemeClr val="bg1">
                    <a:lumMod val="75000"/>
                  </a:schemeClr>
                </a:solidFill>
              </a:rPr>
              <a:t>Healing racial trauma</a:t>
            </a:r>
          </a:p>
          <a:p>
            <a:pPr marL="285750" indent="-285750">
              <a:buFont typeface="Arial" panose="020B0604020202020204" pitchFamily="34" charset="0"/>
              <a:buChar char="•"/>
            </a:pPr>
            <a:r>
              <a:rPr lang="en-US" dirty="0">
                <a:solidFill>
                  <a:schemeClr val="bg1">
                    <a:lumMod val="75000"/>
                  </a:schemeClr>
                </a:solidFill>
              </a:rPr>
              <a:t>Addressing bigotry and prejudice</a:t>
            </a:r>
          </a:p>
          <a:p>
            <a:pPr marL="285750" indent="-285750">
              <a:buFont typeface="Arial" panose="020B0604020202020204" pitchFamily="34" charset="0"/>
              <a:buChar char="•"/>
            </a:pPr>
            <a:r>
              <a:rPr lang="en-US" altLang="en-US" dirty="0">
                <a:solidFill>
                  <a:schemeClr val="bg1">
                    <a:lumMod val="75000"/>
                  </a:schemeClr>
                </a:solidFill>
              </a:rPr>
              <a:t>Deep relationships across race &amp; class</a:t>
            </a:r>
          </a:p>
          <a:p>
            <a:pPr marL="285750" indent="-285750">
              <a:buFont typeface="Arial" panose="020B0604020202020204" pitchFamily="34" charset="0"/>
              <a:buChar char="•"/>
            </a:pPr>
            <a:r>
              <a:rPr lang="en-US" altLang="en-US" dirty="0">
                <a:solidFill>
                  <a:schemeClr val="bg1">
                    <a:lumMod val="75000"/>
                  </a:schemeClr>
                </a:solidFill>
              </a:rPr>
              <a:t>Long-term cross-cultural immersion (relocation)</a:t>
            </a:r>
          </a:p>
          <a:p>
            <a:pPr marL="285750" indent="-285750">
              <a:buFont typeface="Arial" panose="020B0604020202020204" pitchFamily="34" charset="0"/>
              <a:buChar char="•"/>
            </a:pPr>
            <a:r>
              <a:rPr lang="en-US" altLang="en-US" dirty="0">
                <a:solidFill>
                  <a:schemeClr val="bg1">
                    <a:lumMod val="75000"/>
                  </a:schemeClr>
                </a:solidFill>
              </a:rPr>
              <a:t>Being supervised where you are the “minority”</a:t>
            </a:r>
          </a:p>
          <a:p>
            <a:pPr marL="285750" indent="-285750">
              <a:buFont typeface="Arial" panose="020B0604020202020204" pitchFamily="34" charset="0"/>
              <a:buChar char="•"/>
            </a:pPr>
            <a:r>
              <a:rPr lang="en-US" altLang="en-US" dirty="0">
                <a:solidFill>
                  <a:schemeClr val="bg1">
                    <a:lumMod val="75000"/>
                  </a:schemeClr>
                </a:solidFill>
              </a:rPr>
              <a:t>Counseling &amp; Recovery</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Tensions Across Quadrants: Western White Christian Cultural Assimilation</a:t>
            </a:r>
          </a:p>
        </p:txBody>
      </p:sp>
      <p:sp>
        <p:nvSpPr>
          <p:cNvPr id="17" name="TextBox 16">
            <a:extLst>
              <a:ext uri="{FF2B5EF4-FFF2-40B4-BE49-F238E27FC236}">
                <a16:creationId xmlns:a16="http://schemas.microsoft.com/office/drawing/2014/main" id="{EE31573E-B22B-45F3-89D5-8D59571BDB20}"/>
              </a:ext>
            </a:extLst>
          </p:cNvPr>
          <p:cNvSpPr txBox="1"/>
          <p:nvPr/>
        </p:nvSpPr>
        <p:spPr>
          <a:xfrm>
            <a:off x="5847982" y="1006279"/>
            <a:ext cx="5419497" cy="646331"/>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bg1">
                    <a:lumMod val="50000"/>
                  </a:schemeClr>
                </a:solidFill>
              </a:rPr>
              <a:t>Addressing impact of injustice on physical health</a:t>
            </a:r>
          </a:p>
          <a:p>
            <a:pPr marL="285750" indent="-285750">
              <a:buFont typeface="Arial" panose="020B0604020202020204" pitchFamily="34" charset="0"/>
              <a:buChar char="•"/>
            </a:pPr>
            <a:r>
              <a:rPr lang="en-US" dirty="0">
                <a:solidFill>
                  <a:schemeClr val="bg1">
                    <a:lumMod val="50000"/>
                  </a:schemeClr>
                </a:solidFill>
              </a:rPr>
              <a:t>Meeting physical needs (relief)</a:t>
            </a:r>
          </a:p>
        </p:txBody>
      </p:sp>
      <p:sp>
        <p:nvSpPr>
          <p:cNvPr id="8" name="Arrow: Up 7">
            <a:extLst>
              <a:ext uri="{FF2B5EF4-FFF2-40B4-BE49-F238E27FC236}">
                <a16:creationId xmlns:a16="http://schemas.microsoft.com/office/drawing/2014/main" id="{D002E0CA-A888-4DE6-9258-7639ECCF3FF2}"/>
              </a:ext>
            </a:extLst>
          </p:cNvPr>
          <p:cNvSpPr/>
          <p:nvPr/>
        </p:nvSpPr>
        <p:spPr>
          <a:xfrm rot="10800000">
            <a:off x="4131306" y="3441201"/>
            <a:ext cx="723330" cy="56942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38A0B91-A1C1-4CBF-B392-CA95162B0021}"/>
              </a:ext>
            </a:extLst>
          </p:cNvPr>
          <p:cNvSpPr txBox="1"/>
          <p:nvPr/>
        </p:nvSpPr>
        <p:spPr>
          <a:xfrm>
            <a:off x="3211513" y="2497130"/>
            <a:ext cx="2133213" cy="923330"/>
          </a:xfrm>
          <a:prstGeom prst="rect">
            <a:avLst/>
          </a:prstGeom>
          <a:solidFill>
            <a:schemeClr val="bg1"/>
          </a:solidFill>
        </p:spPr>
        <p:txBody>
          <a:bodyPr wrap="none" rtlCol="0">
            <a:spAutoFit/>
          </a:bodyPr>
          <a:lstStyle/>
          <a:p>
            <a:r>
              <a:rPr lang="en-US" b="1" dirty="0"/>
              <a:t>Western White </a:t>
            </a:r>
            <a:br>
              <a:rPr lang="en-US" b="1" dirty="0"/>
            </a:br>
            <a:r>
              <a:rPr lang="en-US" b="1" dirty="0"/>
              <a:t>Christian Cultural </a:t>
            </a:r>
            <a:br>
              <a:rPr lang="en-US" b="1" dirty="0"/>
            </a:br>
            <a:r>
              <a:rPr lang="en-US" b="1" dirty="0"/>
              <a:t>Assimilation</a:t>
            </a:r>
          </a:p>
        </p:txBody>
      </p:sp>
      <p:sp>
        <p:nvSpPr>
          <p:cNvPr id="6" name="Arrow: Left 5">
            <a:extLst>
              <a:ext uri="{FF2B5EF4-FFF2-40B4-BE49-F238E27FC236}">
                <a16:creationId xmlns:a16="http://schemas.microsoft.com/office/drawing/2014/main" id="{F4E3FF13-7A64-4EC3-9A7B-139759F6C447}"/>
              </a:ext>
            </a:extLst>
          </p:cNvPr>
          <p:cNvSpPr/>
          <p:nvPr/>
        </p:nvSpPr>
        <p:spPr>
          <a:xfrm rot="10800000">
            <a:off x="5341794" y="2445033"/>
            <a:ext cx="841046" cy="5635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63CB106A-D378-4142-A7AE-46ADD978F00B}"/>
              </a:ext>
            </a:extLst>
          </p:cNvPr>
          <p:cNvSpPr/>
          <p:nvPr/>
        </p:nvSpPr>
        <p:spPr>
          <a:xfrm rot="8103516">
            <a:off x="5220263" y="3014518"/>
            <a:ext cx="723330" cy="8759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103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1335558" cy="584775"/>
          </a:xfrm>
          <a:prstGeom prst="rect">
            <a:avLst/>
          </a:prstGeom>
          <a:noFill/>
        </p:spPr>
        <p:txBody>
          <a:bodyPr wrap="none" rtlCol="0">
            <a:spAutoFit/>
          </a:bodyPr>
          <a:lstStyle/>
          <a:p>
            <a:r>
              <a:rPr lang="en-US" sz="1600" b="1" dirty="0"/>
              <a:t>Q1 Personal</a:t>
            </a:r>
          </a:p>
          <a:p>
            <a:r>
              <a:rPr lang="en-US" sz="1600" dirty="0"/>
              <a:t>(Relational)</a:t>
            </a:r>
          </a:p>
        </p:txBody>
      </p:sp>
      <p:sp>
        <p:nvSpPr>
          <p:cNvPr id="3" name="TextBox 2"/>
          <p:cNvSpPr txBox="1"/>
          <p:nvPr/>
        </p:nvSpPr>
        <p:spPr>
          <a:xfrm>
            <a:off x="5753007" y="414435"/>
            <a:ext cx="1678665" cy="584775"/>
          </a:xfrm>
          <a:prstGeom prst="rect">
            <a:avLst/>
          </a:prstGeom>
          <a:noFill/>
        </p:spPr>
        <p:txBody>
          <a:bodyPr wrap="none" rtlCol="0">
            <a:spAutoFit/>
          </a:bodyPr>
          <a:lstStyle/>
          <a:p>
            <a:r>
              <a:rPr lang="en-US" sz="1600" b="1" dirty="0"/>
              <a:t>Q2: Physical</a:t>
            </a:r>
            <a:br>
              <a:rPr lang="en-US" sz="1600" b="1" dirty="0"/>
            </a:br>
            <a:r>
              <a:rPr lang="en-US" sz="1600" dirty="0"/>
              <a:t>(physical needs)</a:t>
            </a:r>
          </a:p>
        </p:txBody>
      </p:sp>
      <p:sp>
        <p:nvSpPr>
          <p:cNvPr id="4" name="TextBox 3"/>
          <p:cNvSpPr txBox="1"/>
          <p:nvPr/>
        </p:nvSpPr>
        <p:spPr>
          <a:xfrm>
            <a:off x="478271" y="4309646"/>
            <a:ext cx="1334020" cy="338554"/>
          </a:xfrm>
          <a:prstGeom prst="rect">
            <a:avLst/>
          </a:prstGeom>
          <a:noFill/>
        </p:spPr>
        <p:txBody>
          <a:bodyPr wrap="none" rtlCol="0">
            <a:spAutoFit/>
          </a:bodyPr>
          <a:lstStyle/>
          <a:p>
            <a:r>
              <a:rPr lang="en-US" sz="1600" b="1" dirty="0"/>
              <a:t>Q3: Cultural</a:t>
            </a:r>
            <a:endParaRPr lang="en-US" sz="1600" dirty="0"/>
          </a:p>
        </p:txBody>
      </p:sp>
      <p:sp>
        <p:nvSpPr>
          <p:cNvPr id="5" name="TextBox 4"/>
          <p:cNvSpPr txBox="1"/>
          <p:nvPr/>
        </p:nvSpPr>
        <p:spPr>
          <a:xfrm>
            <a:off x="5829206" y="4288378"/>
            <a:ext cx="3865289" cy="338554"/>
          </a:xfrm>
          <a:prstGeom prst="rect">
            <a:avLst/>
          </a:prstGeom>
          <a:noFill/>
        </p:spPr>
        <p:txBody>
          <a:bodyPr wrap="none" rtlCol="0">
            <a:spAutoFit/>
          </a:bodyPr>
          <a:lstStyle/>
          <a:p>
            <a:r>
              <a:rPr lang="en-US" sz="1600" b="1" dirty="0"/>
              <a:t>Q4: Societal (Social Sciences) </a:t>
            </a:r>
            <a:r>
              <a:rPr lang="en-US" sz="1600" dirty="0"/>
              <a:t>(Systems)</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1" name="TextBox 20"/>
          <p:cNvSpPr txBox="1"/>
          <p:nvPr/>
        </p:nvSpPr>
        <p:spPr>
          <a:xfrm>
            <a:off x="406783" y="4615947"/>
            <a:ext cx="4585743" cy="369332"/>
          </a:xfrm>
          <a:prstGeom prst="rect">
            <a:avLst/>
          </a:prstGeom>
          <a:noFill/>
        </p:spPr>
        <p:txBody>
          <a:bodyPr wrap="none" rtlCol="0" anchor="t">
            <a:spAutoFit/>
          </a:bodyPr>
          <a:lstStyle/>
          <a:p>
            <a:pPr marL="285750" indent="-285750">
              <a:buFont typeface="Arial" panose="020B0604020202020204" pitchFamily="34" charset="0"/>
              <a:buChar char="•"/>
            </a:pPr>
            <a:r>
              <a:rPr lang="en-US" altLang="en-US" dirty="0"/>
              <a:t>Horizontal relationships between groups</a:t>
            </a:r>
            <a:endParaRPr lang="en-US" altLang="en-US" dirty="0">
              <a:cs typeface="Segoe UI"/>
            </a:endParaRPr>
          </a:p>
        </p:txBody>
      </p:sp>
      <p:sp>
        <p:nvSpPr>
          <p:cNvPr id="22" name="TextBox 21"/>
          <p:cNvSpPr txBox="1"/>
          <p:nvPr/>
        </p:nvSpPr>
        <p:spPr>
          <a:xfrm>
            <a:off x="5772057" y="4648200"/>
            <a:ext cx="6026556" cy="348813"/>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en-US" dirty="0"/>
              <a:t>Just laws &amp; social structures</a:t>
            </a:r>
          </a:p>
        </p:txBody>
      </p:sp>
      <p:sp>
        <p:nvSpPr>
          <p:cNvPr id="23" name="TextBox 22"/>
          <p:cNvSpPr txBox="1"/>
          <p:nvPr/>
        </p:nvSpPr>
        <p:spPr>
          <a:xfrm>
            <a:off x="380999" y="1039474"/>
            <a:ext cx="4955844" cy="646331"/>
          </a:xfrm>
          <a:prstGeom prst="rect">
            <a:avLst/>
          </a:prstGeom>
          <a:noFill/>
        </p:spPr>
        <p:txBody>
          <a:bodyPr wrap="none" rtlCol="0">
            <a:spAutoFit/>
          </a:bodyPr>
          <a:lstStyle/>
          <a:p>
            <a:pPr marL="285750" indent="-285750">
              <a:buFont typeface="Arial" panose="020B0604020202020204" pitchFamily="34" charset="0"/>
              <a:buChar char="•"/>
            </a:pPr>
            <a:r>
              <a:rPr lang="en-US" dirty="0"/>
              <a:t>Vertical relationship with God</a:t>
            </a:r>
          </a:p>
          <a:p>
            <a:pPr marL="285750" indent="-285750">
              <a:buFont typeface="Arial" panose="020B0604020202020204" pitchFamily="34" charset="0"/>
              <a:buChar char="•"/>
            </a:pPr>
            <a:r>
              <a:rPr lang="en-US" dirty="0"/>
              <a:t>Horizontal relationships between individuals</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A Systems Perspective: Wholistic Biblical Social Justice</a:t>
            </a:r>
          </a:p>
        </p:txBody>
      </p:sp>
      <p:sp>
        <p:nvSpPr>
          <p:cNvPr id="17" name="TextBox 16">
            <a:extLst>
              <a:ext uri="{FF2B5EF4-FFF2-40B4-BE49-F238E27FC236}">
                <a16:creationId xmlns:a16="http://schemas.microsoft.com/office/drawing/2014/main" id="{EE31573E-B22B-45F3-89D5-8D59571BDB20}"/>
              </a:ext>
            </a:extLst>
          </p:cNvPr>
          <p:cNvSpPr txBox="1"/>
          <p:nvPr/>
        </p:nvSpPr>
        <p:spPr>
          <a:xfrm>
            <a:off x="5847982" y="1006279"/>
            <a:ext cx="4551246" cy="369332"/>
          </a:xfrm>
          <a:prstGeom prst="rect">
            <a:avLst/>
          </a:prstGeom>
          <a:noFill/>
        </p:spPr>
        <p:txBody>
          <a:bodyPr wrap="square" rtlCol="0">
            <a:spAutoFit/>
          </a:bodyPr>
          <a:lstStyle/>
          <a:p>
            <a:pPr marL="285750" indent="-285750">
              <a:buFont typeface="Arial" panose="020B0604020202020204" pitchFamily="34" charset="0"/>
              <a:buChar char="•"/>
            </a:pPr>
            <a:r>
              <a:rPr lang="en-US" dirty="0"/>
              <a:t>Just caring for individual physical needs </a:t>
            </a:r>
          </a:p>
        </p:txBody>
      </p:sp>
      <p:sp>
        <p:nvSpPr>
          <p:cNvPr id="18" name="TextBox 17">
            <a:extLst>
              <a:ext uri="{FF2B5EF4-FFF2-40B4-BE49-F238E27FC236}">
                <a16:creationId xmlns:a16="http://schemas.microsoft.com/office/drawing/2014/main" id="{F9D74C42-7BD6-4091-A1DB-645C4AB2DE42}"/>
              </a:ext>
            </a:extLst>
          </p:cNvPr>
          <p:cNvSpPr txBox="1"/>
          <p:nvPr/>
        </p:nvSpPr>
        <p:spPr>
          <a:xfrm>
            <a:off x="7008500" y="3268996"/>
            <a:ext cx="4829695" cy="861774"/>
          </a:xfrm>
          <a:prstGeom prst="rect">
            <a:avLst/>
          </a:prstGeom>
          <a:noFill/>
        </p:spPr>
        <p:txBody>
          <a:bodyPr wrap="square">
            <a:spAutoFit/>
          </a:bodyPr>
          <a:lstStyle/>
          <a:p>
            <a:pPr algn="l" rtl="0" eaLnBrk="1" latinLnBrk="0" hangingPunct="1">
              <a:lnSpc>
                <a:spcPts val="2000"/>
              </a:lnSpc>
              <a:spcBef>
                <a:spcPts val="0"/>
              </a:spcBef>
              <a:spcAft>
                <a:spcPts val="0"/>
              </a:spcAft>
              <a:buClrTx/>
              <a:buSzPts val="1800"/>
            </a:pPr>
            <a:r>
              <a:rPr lang="en-US" sz="1800" b="1" i="1" kern="1200" dirty="0" err="1">
                <a:solidFill>
                  <a:srgbClr val="000000"/>
                </a:solidFill>
                <a:effectLst/>
                <a:latin typeface="Segoe UI" panose="020B0502040204020203" pitchFamily="34" charset="0"/>
                <a:ea typeface="+mn-ea"/>
                <a:cs typeface="+mn-cs"/>
              </a:rPr>
              <a:t>Mishpat</a:t>
            </a:r>
            <a:r>
              <a:rPr lang="en-US" sz="1800" b="1" kern="1200" dirty="0">
                <a:solidFill>
                  <a:srgbClr val="000000"/>
                </a:solidFill>
                <a:effectLst/>
                <a:latin typeface="Segoe UI" panose="020B0502040204020203" pitchFamily="34" charset="0"/>
                <a:ea typeface="+mn-ea"/>
                <a:cs typeface="+mn-cs"/>
              </a:rPr>
              <a:t> is the Hebrew word for justice</a:t>
            </a:r>
            <a:br>
              <a:rPr lang="en-US" sz="1800" b="1" kern="1200" dirty="0">
                <a:solidFill>
                  <a:srgbClr val="000000"/>
                </a:solidFill>
                <a:effectLst/>
                <a:latin typeface="Segoe UI" panose="020B0502040204020203" pitchFamily="34" charset="0"/>
                <a:ea typeface="+mn-ea"/>
                <a:cs typeface="+mn-cs"/>
              </a:rPr>
            </a:br>
            <a:r>
              <a:rPr lang="en-US" sz="1800" b="1" kern="1200" dirty="0">
                <a:solidFill>
                  <a:srgbClr val="000000"/>
                </a:solidFill>
                <a:effectLst/>
                <a:latin typeface="Segoe UI" panose="020B0502040204020203" pitchFamily="34" charset="0"/>
                <a:ea typeface="+mn-ea"/>
                <a:cs typeface="+mn-cs"/>
              </a:rPr>
              <a:t>“giving people what they are due, whether punishment or protection or care”</a:t>
            </a:r>
            <a:endParaRPr lang="en-US" sz="1800" b="1" dirty="0">
              <a:effectLst/>
            </a:endParaRPr>
          </a:p>
        </p:txBody>
      </p:sp>
      <p:sp>
        <p:nvSpPr>
          <p:cNvPr id="8" name="TextBox 7">
            <a:extLst>
              <a:ext uri="{FF2B5EF4-FFF2-40B4-BE49-F238E27FC236}">
                <a16:creationId xmlns:a16="http://schemas.microsoft.com/office/drawing/2014/main" id="{F4FB3598-DCDF-4DCB-9775-7B42A58C5B5A}"/>
              </a:ext>
            </a:extLst>
          </p:cNvPr>
          <p:cNvSpPr txBox="1"/>
          <p:nvPr/>
        </p:nvSpPr>
        <p:spPr>
          <a:xfrm>
            <a:off x="614149" y="3231950"/>
            <a:ext cx="3024995" cy="646331"/>
          </a:xfrm>
          <a:prstGeom prst="rect">
            <a:avLst/>
          </a:prstGeom>
          <a:noFill/>
        </p:spPr>
        <p:txBody>
          <a:bodyPr wrap="none" rtlCol="0">
            <a:spAutoFit/>
          </a:bodyPr>
          <a:lstStyle/>
          <a:p>
            <a:r>
              <a:rPr lang="en-US" b="1" i="1" dirty="0" err="1">
                <a:solidFill>
                  <a:srgbClr val="000000"/>
                </a:solidFill>
                <a:latin typeface="Segoe UI" panose="020B0502040204020203" pitchFamily="34" charset="0"/>
              </a:rPr>
              <a:t>Tzadeqah</a:t>
            </a:r>
            <a:r>
              <a:rPr lang="en-US" b="1" i="1" dirty="0">
                <a:solidFill>
                  <a:srgbClr val="000000"/>
                </a:solidFill>
                <a:latin typeface="Segoe UI" panose="020B0502040204020203" pitchFamily="34" charset="0"/>
              </a:rPr>
              <a:t> in Hebrew</a:t>
            </a:r>
          </a:p>
          <a:p>
            <a:r>
              <a:rPr lang="en-US" b="1" i="1" dirty="0">
                <a:solidFill>
                  <a:srgbClr val="000000"/>
                </a:solidFill>
                <a:latin typeface="Segoe UI" panose="020B0502040204020203" pitchFamily="34" charset="0"/>
              </a:rPr>
              <a:t>“being righteous and just”</a:t>
            </a:r>
          </a:p>
        </p:txBody>
      </p:sp>
      <p:sp>
        <p:nvSpPr>
          <p:cNvPr id="24" name="TextBox 23">
            <a:extLst>
              <a:ext uri="{FF2B5EF4-FFF2-40B4-BE49-F238E27FC236}">
                <a16:creationId xmlns:a16="http://schemas.microsoft.com/office/drawing/2014/main" id="{4996369C-C948-41FC-9030-18A111BEEA72}"/>
              </a:ext>
            </a:extLst>
          </p:cNvPr>
          <p:cNvSpPr txBox="1"/>
          <p:nvPr/>
        </p:nvSpPr>
        <p:spPr>
          <a:xfrm>
            <a:off x="4428702" y="3269353"/>
            <a:ext cx="2448552" cy="646331"/>
          </a:xfrm>
          <a:prstGeom prst="rect">
            <a:avLst/>
          </a:prstGeom>
          <a:solidFill>
            <a:schemeClr val="accent1"/>
          </a:solidFill>
        </p:spPr>
        <p:txBody>
          <a:bodyPr wrap="square">
            <a:spAutoFit/>
          </a:bodyPr>
          <a:lstStyle/>
          <a:p>
            <a:r>
              <a:rPr lang="en-US" b="1" dirty="0" err="1">
                <a:solidFill>
                  <a:srgbClr val="000000"/>
                </a:solidFill>
                <a:latin typeface="Segoe UI" panose="020B0502040204020203" pitchFamily="34" charset="0"/>
              </a:rPr>
              <a:t>Tzadeqah</a:t>
            </a:r>
            <a:r>
              <a:rPr lang="en-US" b="1" dirty="0">
                <a:solidFill>
                  <a:srgbClr val="000000"/>
                </a:solidFill>
                <a:latin typeface="Segoe UI" panose="020B0502040204020203" pitchFamily="34" charset="0"/>
              </a:rPr>
              <a:t> &amp; </a:t>
            </a:r>
            <a:r>
              <a:rPr lang="en-US" b="1" dirty="0" err="1">
                <a:solidFill>
                  <a:srgbClr val="000000"/>
                </a:solidFill>
                <a:latin typeface="Segoe UI" panose="020B0502040204020203" pitchFamily="34" charset="0"/>
              </a:rPr>
              <a:t>Mishpat</a:t>
            </a:r>
            <a:endParaRPr lang="en-US" b="1" dirty="0">
              <a:solidFill>
                <a:srgbClr val="000000"/>
              </a:solidFill>
              <a:latin typeface="Segoe UI" panose="020B0502040204020203" pitchFamily="34" charset="0"/>
            </a:endParaRPr>
          </a:p>
          <a:p>
            <a:r>
              <a:rPr lang="en-US" b="1" dirty="0">
                <a:solidFill>
                  <a:srgbClr val="000000"/>
                </a:solidFill>
                <a:latin typeface="Segoe UI" panose="020B0502040204020203" pitchFamily="34" charset="0"/>
              </a:rPr>
              <a:t>     = Social Justice</a:t>
            </a:r>
          </a:p>
        </p:txBody>
      </p:sp>
    </p:spTree>
    <p:extLst>
      <p:ext uri="{BB962C8B-B14F-4D97-AF65-F5344CB8AC3E}">
        <p14:creationId xmlns:p14="http://schemas.microsoft.com/office/powerpoint/2010/main" val="221273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1" grpId="0"/>
      <p:bldP spid="22" grpId="0"/>
      <p:bldP spid="23" grpId="0"/>
      <p:bldP spid="17" grpId="0"/>
      <p:bldP spid="18" grpId="0"/>
      <p:bldP spid="8" grpId="0"/>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47C6BFC-1165-491F-8D86-C3B877508E44}"/>
              </a:ext>
            </a:extLst>
          </p:cNvPr>
          <p:cNvSpPr/>
          <p:nvPr/>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7" name="Rectangle: Rounded Corners 66">
            <a:extLst>
              <a:ext uri="{FF2B5EF4-FFF2-40B4-BE49-F238E27FC236}">
                <a16:creationId xmlns:a16="http://schemas.microsoft.com/office/drawing/2014/main" id="{FA1511D2-A857-403B-B1B8-667D08CA4ABB}"/>
              </a:ext>
            </a:extLst>
          </p:cNvPr>
          <p:cNvSpPr/>
          <p:nvPr/>
        </p:nvSpPr>
        <p:spPr>
          <a:xfrm>
            <a:off x="2453489"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8798B27-8ADE-46BB-AF80-255BC40B13CE}"/>
              </a:ext>
            </a:extLst>
          </p:cNvPr>
          <p:cNvSpPr txBox="1"/>
          <p:nvPr/>
        </p:nvSpPr>
        <p:spPr>
          <a:xfrm>
            <a:off x="2570564" y="2554683"/>
            <a:ext cx="7395906" cy="1077218"/>
          </a:xfrm>
          <a:prstGeom prst="rect">
            <a:avLst/>
          </a:prstGeom>
          <a:noFill/>
        </p:spPr>
        <p:txBody>
          <a:bodyPr wrap="square" rtlCol="0">
            <a:spAutoFit/>
          </a:bodyPr>
          <a:lstStyle/>
          <a:p>
            <a:r>
              <a:rPr lang="en-US" sz="3200" b="1" dirty="0">
                <a:solidFill>
                  <a:schemeClr val="bg1"/>
                </a:solidFill>
                <a:latin typeface="+mj-lt"/>
              </a:rPr>
              <a:t>Understanding Social Class and </a:t>
            </a:r>
            <a:br>
              <a:rPr lang="en-US" sz="3200" b="1" dirty="0">
                <a:solidFill>
                  <a:schemeClr val="bg1"/>
                </a:solidFill>
                <a:latin typeface="+mj-lt"/>
              </a:rPr>
            </a:br>
            <a:r>
              <a:rPr lang="en-US" sz="3200" b="1" dirty="0">
                <a:solidFill>
                  <a:schemeClr val="bg1"/>
                </a:solidFill>
                <a:latin typeface="+mj-lt"/>
              </a:rPr>
              <a:t>Class Identity </a:t>
            </a:r>
          </a:p>
        </p:txBody>
      </p:sp>
      <p:sp>
        <p:nvSpPr>
          <p:cNvPr id="20" name="TextBox 19">
            <a:extLst>
              <a:ext uri="{FF2B5EF4-FFF2-40B4-BE49-F238E27FC236}">
                <a16:creationId xmlns:a16="http://schemas.microsoft.com/office/drawing/2014/main" id="{2DBCB9CC-295A-4A8D-9393-81517C4C8805}"/>
              </a:ext>
            </a:extLst>
          </p:cNvPr>
          <p:cNvSpPr txBox="1"/>
          <p:nvPr/>
        </p:nvSpPr>
        <p:spPr>
          <a:xfrm>
            <a:off x="6268517" y="3833732"/>
            <a:ext cx="3148474" cy="1077218"/>
          </a:xfrm>
          <a:prstGeom prst="rect">
            <a:avLst/>
          </a:prstGeom>
          <a:noFill/>
        </p:spPr>
        <p:txBody>
          <a:bodyPr wrap="square" rtlCol="0">
            <a:spAutoFit/>
          </a:bodyPr>
          <a:lstStyle/>
          <a:p>
            <a:r>
              <a:rPr lang="en-US" sz="1600" b="1" dirty="0">
                <a:solidFill>
                  <a:schemeClr val="bg1">
                    <a:lumMod val="95000"/>
                  </a:schemeClr>
                </a:solidFill>
                <a:latin typeface="+mj-lt"/>
              </a:rPr>
              <a:t>Dr. Andrew Sears</a:t>
            </a:r>
          </a:p>
          <a:p>
            <a:r>
              <a:rPr lang="en-US" sz="1600" b="1" dirty="0">
                <a:solidFill>
                  <a:schemeClr val="bg1">
                    <a:lumMod val="95000"/>
                  </a:schemeClr>
                </a:solidFill>
                <a:latin typeface="+mj-lt"/>
              </a:rPr>
              <a:t>President </a:t>
            </a:r>
            <a:br>
              <a:rPr lang="en-US" sz="1600" b="1" dirty="0">
                <a:solidFill>
                  <a:schemeClr val="bg1">
                    <a:lumMod val="95000"/>
                  </a:schemeClr>
                </a:solidFill>
                <a:latin typeface="+mj-lt"/>
              </a:rPr>
            </a:br>
            <a:r>
              <a:rPr lang="en-US" sz="1600" b="1" dirty="0">
                <a:solidFill>
                  <a:schemeClr val="bg1">
                    <a:lumMod val="95000"/>
                  </a:schemeClr>
                </a:solidFill>
                <a:latin typeface="+mj-lt"/>
              </a:rPr>
              <a:t>City Vision University</a:t>
            </a:r>
          </a:p>
          <a:p>
            <a:r>
              <a:rPr lang="en-US" sz="1600" b="1" dirty="0">
                <a:solidFill>
                  <a:schemeClr val="bg1">
                    <a:lumMod val="95000"/>
                  </a:schemeClr>
                </a:solidFill>
                <a:latin typeface="+mj-lt"/>
              </a:rPr>
              <a:t>www.cityvision.edu </a:t>
            </a:r>
          </a:p>
        </p:txBody>
      </p:sp>
      <p:cxnSp>
        <p:nvCxnSpPr>
          <p:cNvPr id="22" name="Straight Connector 21">
            <a:extLst>
              <a:ext uri="{FF2B5EF4-FFF2-40B4-BE49-F238E27FC236}">
                <a16:creationId xmlns:a16="http://schemas.microsoft.com/office/drawing/2014/main" id="{3C6BD1E0-7530-459B-9041-7052C524DE8D}"/>
              </a:ext>
            </a:extLst>
          </p:cNvPr>
          <p:cNvCxnSpPr>
            <a:cxnSpLocks/>
          </p:cNvCxnSpPr>
          <p:nvPr/>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623821"/>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6EF6996-0C49-40F7-9D4C-D5C81B8A3469}"/>
              </a:ext>
            </a:extLst>
          </p:cNvPr>
          <p:cNvSpPr>
            <a:spLocks noGrp="1" noChangeArrowheads="1"/>
          </p:cNvSpPr>
          <p:nvPr>
            <p:ph type="title"/>
          </p:nvPr>
        </p:nvSpPr>
        <p:spPr/>
        <p:txBody>
          <a:bodyPr/>
          <a:lstStyle/>
          <a:p>
            <a:pPr eaLnBrk="1" hangingPunct="1"/>
            <a:r>
              <a:rPr lang="en-US" altLang="en-US" dirty="0"/>
              <a:t>Defining Social Class</a:t>
            </a:r>
          </a:p>
        </p:txBody>
      </p:sp>
      <p:sp>
        <p:nvSpPr>
          <p:cNvPr id="10243" name="Rectangle 3">
            <a:extLst>
              <a:ext uri="{FF2B5EF4-FFF2-40B4-BE49-F238E27FC236}">
                <a16:creationId xmlns:a16="http://schemas.microsoft.com/office/drawing/2014/main" id="{D751B42B-E860-46E7-8AC8-902C85AB2180}"/>
              </a:ext>
            </a:extLst>
          </p:cNvPr>
          <p:cNvSpPr>
            <a:spLocks noGrp="1" noChangeArrowheads="1"/>
          </p:cNvSpPr>
          <p:nvPr>
            <p:ph type="body" sz="quarter" idx="10"/>
          </p:nvPr>
        </p:nvSpPr>
        <p:spPr/>
        <p:txBody>
          <a:bodyPr/>
          <a:lstStyle/>
          <a:p>
            <a:pPr eaLnBrk="1" hangingPunct="1">
              <a:lnSpc>
                <a:spcPct val="80000"/>
              </a:lnSpc>
            </a:pPr>
            <a:r>
              <a:rPr lang="en-US" altLang="en-US" dirty="0"/>
              <a:t>Class is a combination of:</a:t>
            </a:r>
          </a:p>
          <a:p>
            <a:pPr lvl="1" eaLnBrk="1" hangingPunct="1">
              <a:lnSpc>
                <a:spcPct val="80000"/>
              </a:lnSpc>
            </a:pPr>
            <a:r>
              <a:rPr lang="en-US" altLang="en-US" dirty="0"/>
              <a:t>Objective Definition </a:t>
            </a:r>
          </a:p>
          <a:p>
            <a:pPr lvl="2">
              <a:lnSpc>
                <a:spcPct val="80000"/>
              </a:lnSpc>
            </a:pPr>
            <a:r>
              <a:rPr lang="en-US" altLang="en-US" dirty="0"/>
              <a:t>(Almost all writing &amp; teaching on social class will use the objective definition)</a:t>
            </a:r>
          </a:p>
          <a:p>
            <a:pPr lvl="2">
              <a:lnSpc>
                <a:spcPct val="80000"/>
              </a:lnSpc>
            </a:pPr>
            <a:r>
              <a:rPr lang="en-US" altLang="en-US" dirty="0"/>
              <a:t>Family income, assets and job type</a:t>
            </a:r>
          </a:p>
          <a:p>
            <a:pPr lvl="2">
              <a:lnSpc>
                <a:spcPct val="80000"/>
              </a:lnSpc>
            </a:pPr>
            <a:r>
              <a:rPr lang="en-US" altLang="en-US" dirty="0"/>
              <a:t>Education</a:t>
            </a:r>
          </a:p>
          <a:p>
            <a:pPr lvl="2">
              <a:lnSpc>
                <a:spcPct val="80000"/>
              </a:lnSpc>
            </a:pPr>
            <a:r>
              <a:rPr lang="en-US" altLang="en-US" dirty="0"/>
              <a:t>Access to social capital </a:t>
            </a:r>
          </a:p>
          <a:p>
            <a:pPr lvl="1" eaLnBrk="1" hangingPunct="1">
              <a:lnSpc>
                <a:spcPct val="80000"/>
              </a:lnSpc>
            </a:pPr>
            <a:r>
              <a:rPr lang="en-US" altLang="en-US" dirty="0"/>
              <a:t>Subjective Definition</a:t>
            </a:r>
          </a:p>
          <a:p>
            <a:pPr lvl="2">
              <a:lnSpc>
                <a:spcPct val="80000"/>
              </a:lnSpc>
            </a:pPr>
            <a:r>
              <a:rPr lang="en-US" altLang="en-US" dirty="0"/>
              <a:t>Level of exposure to group trauma and oppression</a:t>
            </a:r>
          </a:p>
          <a:p>
            <a:pPr lvl="2">
              <a:lnSpc>
                <a:spcPct val="80000"/>
              </a:lnSpc>
            </a:pPr>
            <a:r>
              <a:rPr lang="en-US" altLang="en-US" dirty="0"/>
              <a:t>Culture (lifestyle, language, dress, food, values, etc.)</a:t>
            </a:r>
          </a:p>
          <a:p>
            <a:pPr lvl="2">
              <a:lnSpc>
                <a:spcPct val="80000"/>
              </a:lnSpc>
            </a:pPr>
            <a:r>
              <a:rPr lang="en-US" altLang="en-US" dirty="0"/>
              <a:t>Status level in community and society</a:t>
            </a:r>
          </a:p>
          <a:p>
            <a:pPr lvl="2">
              <a:lnSpc>
                <a:spcPct val="80000"/>
              </a:lnSpc>
            </a:pPr>
            <a:r>
              <a:rPr lang="en-US" altLang="en-US" dirty="0"/>
              <a:t>Class identity of those closest to you that you identify with (friends, neighborhood, community, family)</a:t>
            </a:r>
          </a:p>
          <a:p>
            <a:pPr eaLnBrk="1" hangingPunct="1">
              <a:lnSpc>
                <a:spcPct val="80000"/>
              </a:lnSpc>
            </a:pPr>
            <a:r>
              <a:rPr lang="en-US" altLang="en-US" dirty="0"/>
              <a:t>It is important to recognize that many people will have very complex class backgrounds and avoid oversimplifying class into objective definitions</a:t>
            </a:r>
          </a:p>
        </p:txBody>
      </p:sp>
    </p:spTree>
    <p:extLst>
      <p:ext uri="{BB962C8B-B14F-4D97-AF65-F5344CB8AC3E}">
        <p14:creationId xmlns:p14="http://schemas.microsoft.com/office/powerpoint/2010/main" val="286273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4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4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3550972" cy="584775"/>
          </a:xfrm>
          <a:prstGeom prst="rect">
            <a:avLst/>
          </a:prstGeom>
          <a:noFill/>
        </p:spPr>
        <p:txBody>
          <a:bodyPr wrap="none" rtlCol="0">
            <a:spAutoFit/>
          </a:bodyPr>
          <a:lstStyle/>
          <a:p>
            <a:r>
              <a:rPr lang="en-US" sz="1600" b="1" dirty="0"/>
              <a:t>Q1 Personal: </a:t>
            </a:r>
            <a:r>
              <a:rPr lang="en-US" sz="1600" b="1"/>
              <a:t>Nurture (Humanities)</a:t>
            </a:r>
            <a:endParaRPr lang="en-US" sz="1600" b="1" dirty="0"/>
          </a:p>
          <a:p>
            <a:r>
              <a:rPr lang="en-US" sz="1600"/>
              <a:t>(Relational)</a:t>
            </a:r>
            <a:endParaRPr lang="en-US" sz="1600" dirty="0"/>
          </a:p>
        </p:txBody>
      </p:sp>
      <p:sp>
        <p:nvSpPr>
          <p:cNvPr id="3" name="TextBox 2"/>
          <p:cNvSpPr txBox="1"/>
          <p:nvPr/>
        </p:nvSpPr>
        <p:spPr>
          <a:xfrm>
            <a:off x="5753007" y="414435"/>
            <a:ext cx="4560031" cy="584775"/>
          </a:xfrm>
          <a:prstGeom prst="rect">
            <a:avLst/>
          </a:prstGeom>
          <a:noFill/>
        </p:spPr>
        <p:txBody>
          <a:bodyPr wrap="none" rtlCol="0">
            <a:spAutoFit/>
          </a:bodyPr>
          <a:lstStyle/>
          <a:p>
            <a:r>
              <a:rPr lang="en-US" sz="1600" b="1" dirty="0"/>
              <a:t>Q2: Physical: Nature (Science &amp; Technology)</a:t>
            </a:r>
          </a:p>
          <a:p>
            <a:r>
              <a:rPr lang="en-US" sz="1600" dirty="0"/>
              <a:t>(physical needs)</a:t>
            </a:r>
          </a:p>
        </p:txBody>
      </p:sp>
      <p:sp>
        <p:nvSpPr>
          <p:cNvPr id="4" name="TextBox 3"/>
          <p:cNvSpPr txBox="1"/>
          <p:nvPr/>
        </p:nvSpPr>
        <p:spPr>
          <a:xfrm>
            <a:off x="478271" y="3627257"/>
            <a:ext cx="1334020" cy="584775"/>
          </a:xfrm>
          <a:prstGeom prst="rect">
            <a:avLst/>
          </a:prstGeom>
          <a:noFill/>
        </p:spPr>
        <p:txBody>
          <a:bodyPr wrap="none" rtlCol="0">
            <a:spAutoFit/>
          </a:bodyPr>
          <a:lstStyle/>
          <a:p>
            <a:r>
              <a:rPr lang="en-US" sz="1600" b="1" dirty="0"/>
              <a:t>Q3: Cultural</a:t>
            </a:r>
          </a:p>
          <a:p>
            <a:r>
              <a:rPr lang="en-US" sz="1600" dirty="0"/>
              <a:t>(we)</a:t>
            </a:r>
          </a:p>
        </p:txBody>
      </p:sp>
      <p:sp>
        <p:nvSpPr>
          <p:cNvPr id="5" name="TextBox 4"/>
          <p:cNvSpPr txBox="1"/>
          <p:nvPr/>
        </p:nvSpPr>
        <p:spPr>
          <a:xfrm>
            <a:off x="5829206" y="3605989"/>
            <a:ext cx="2956259" cy="584775"/>
          </a:xfrm>
          <a:prstGeom prst="rect">
            <a:avLst/>
          </a:prstGeom>
          <a:noFill/>
        </p:spPr>
        <p:txBody>
          <a:bodyPr wrap="none" rtlCol="0">
            <a:spAutoFit/>
          </a:bodyPr>
          <a:lstStyle/>
          <a:p>
            <a:r>
              <a:rPr lang="en-US" sz="1600" b="1" dirty="0"/>
              <a:t>Q4: Societal (Social Sciences)</a:t>
            </a:r>
            <a:br>
              <a:rPr lang="en-US" sz="1600" b="1" dirty="0"/>
            </a:br>
            <a:r>
              <a:rPr lang="en-US" sz="1600" dirty="0"/>
              <a:t>(Systems)</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1" name="TextBox 20"/>
          <p:cNvSpPr txBox="1"/>
          <p:nvPr/>
        </p:nvSpPr>
        <p:spPr>
          <a:xfrm>
            <a:off x="553178" y="4164000"/>
            <a:ext cx="4490717" cy="1477328"/>
          </a:xfrm>
          <a:prstGeom prst="rect">
            <a:avLst/>
          </a:prstGeom>
          <a:noFill/>
        </p:spPr>
        <p:txBody>
          <a:bodyPr wrap="none" rtlCol="0">
            <a:spAutoFit/>
          </a:bodyPr>
          <a:lstStyle/>
          <a:p>
            <a:pPr marL="285750" indent="-285750">
              <a:buFont typeface="Arial" panose="020B0604020202020204" pitchFamily="34" charset="0"/>
              <a:buChar char="•"/>
            </a:pPr>
            <a:r>
              <a:rPr lang="en-US" dirty="0"/>
              <a:t>Class Culture (lifestyle, language, dress, </a:t>
            </a:r>
            <a:br>
              <a:rPr lang="en-US" dirty="0"/>
            </a:br>
            <a:r>
              <a:rPr lang="en-US" dirty="0"/>
              <a:t>food, values, etc.)</a:t>
            </a:r>
          </a:p>
          <a:p>
            <a:pPr marL="285750" indent="-285750">
              <a:buFont typeface="Arial" panose="020B0604020202020204" pitchFamily="34" charset="0"/>
              <a:buChar char="•"/>
            </a:pPr>
            <a:r>
              <a:rPr lang="en-US" dirty="0"/>
              <a:t>Social Capital (network of relationships)</a:t>
            </a:r>
          </a:p>
          <a:p>
            <a:pPr marL="285750" indent="-285750">
              <a:buFont typeface="Arial" panose="020B0604020202020204" pitchFamily="34" charset="0"/>
              <a:buChar char="•"/>
            </a:pPr>
            <a:r>
              <a:rPr lang="en-US" dirty="0"/>
              <a:t>Class identification</a:t>
            </a:r>
          </a:p>
          <a:p>
            <a:pPr marL="285750" indent="-285750">
              <a:buFont typeface="Arial" panose="020B0604020202020204" pitchFamily="34" charset="0"/>
              <a:buChar char="•"/>
            </a:pPr>
            <a:r>
              <a:rPr lang="en-US" dirty="0"/>
              <a:t>Class identity of those closest to you</a:t>
            </a:r>
          </a:p>
        </p:txBody>
      </p:sp>
      <p:sp>
        <p:nvSpPr>
          <p:cNvPr id="22" name="TextBox 21"/>
          <p:cNvSpPr txBox="1"/>
          <p:nvPr/>
        </p:nvSpPr>
        <p:spPr>
          <a:xfrm>
            <a:off x="5772187" y="4113916"/>
            <a:ext cx="6026556" cy="348813"/>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en-US" dirty="0"/>
              <a:t>Effect of laws and systems that limit class mobility</a:t>
            </a:r>
          </a:p>
        </p:txBody>
      </p:sp>
      <p:sp>
        <p:nvSpPr>
          <p:cNvPr id="23" name="TextBox 22"/>
          <p:cNvSpPr txBox="1"/>
          <p:nvPr/>
        </p:nvSpPr>
        <p:spPr>
          <a:xfrm>
            <a:off x="584178" y="1045559"/>
            <a:ext cx="3879780" cy="646331"/>
          </a:xfrm>
          <a:prstGeom prst="rect">
            <a:avLst/>
          </a:prstGeom>
          <a:noFill/>
        </p:spPr>
        <p:txBody>
          <a:bodyPr wrap="none" rtlCol="0">
            <a:spAutoFit/>
          </a:bodyPr>
          <a:lstStyle/>
          <a:p>
            <a:pPr marL="285750" indent="-285750">
              <a:buFont typeface="Arial" panose="020B0604020202020204" pitchFamily="34" charset="0"/>
              <a:buChar char="•"/>
            </a:pPr>
            <a:r>
              <a:rPr lang="en-US" dirty="0"/>
              <a:t>Exposure to trauma &amp; oppression</a:t>
            </a:r>
          </a:p>
          <a:p>
            <a:pPr marL="285750" indent="-285750">
              <a:buFont typeface="Arial" panose="020B0604020202020204" pitchFamily="34" charset="0"/>
              <a:buChar char="•"/>
            </a:pPr>
            <a:r>
              <a:rPr lang="en-US" dirty="0"/>
              <a:t>Class background</a:t>
            </a:r>
          </a:p>
        </p:txBody>
      </p:sp>
      <p:sp>
        <p:nvSpPr>
          <p:cNvPr id="24" name="TextBox 23"/>
          <p:cNvSpPr txBox="1"/>
          <p:nvPr/>
        </p:nvSpPr>
        <p:spPr>
          <a:xfrm>
            <a:off x="5760945" y="1024294"/>
            <a:ext cx="2710422" cy="923330"/>
          </a:xfrm>
          <a:prstGeom prst="rect">
            <a:avLst/>
          </a:prstGeom>
          <a:noFill/>
        </p:spPr>
        <p:txBody>
          <a:bodyPr wrap="none" rtlCol="0">
            <a:spAutoFit/>
          </a:bodyPr>
          <a:lstStyle/>
          <a:p>
            <a:pPr marL="285750" indent="-285750">
              <a:buFont typeface="Arial" panose="020B0604020202020204" pitchFamily="34" charset="0"/>
              <a:buChar char="•"/>
            </a:pPr>
            <a:r>
              <a:rPr lang="en-US" dirty="0"/>
              <a:t>Family income, assets </a:t>
            </a:r>
          </a:p>
          <a:p>
            <a:pPr marL="285750" indent="-285750">
              <a:buFont typeface="Arial" panose="020B0604020202020204" pitchFamily="34" charset="0"/>
              <a:buChar char="•"/>
            </a:pPr>
            <a:r>
              <a:rPr lang="en-US" dirty="0"/>
              <a:t>Job type</a:t>
            </a:r>
          </a:p>
          <a:p>
            <a:pPr marL="285750" indent="-285750">
              <a:buFont typeface="Arial" panose="020B0604020202020204" pitchFamily="34" charset="0"/>
              <a:buChar char="•"/>
            </a:pPr>
            <a:r>
              <a:rPr lang="en-US" dirty="0"/>
              <a:t>Education</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Four Quadrants Definition of Social Class </a:t>
            </a:r>
          </a:p>
        </p:txBody>
      </p:sp>
      <p:sp>
        <p:nvSpPr>
          <p:cNvPr id="6" name="Arrow: Left 5">
            <a:extLst>
              <a:ext uri="{FF2B5EF4-FFF2-40B4-BE49-F238E27FC236}">
                <a16:creationId xmlns:a16="http://schemas.microsoft.com/office/drawing/2014/main" id="{9622784B-F188-4E78-8B52-25B60247F0E0}"/>
              </a:ext>
            </a:extLst>
          </p:cNvPr>
          <p:cNvSpPr/>
          <p:nvPr/>
        </p:nvSpPr>
        <p:spPr>
          <a:xfrm>
            <a:off x="5408683" y="2753805"/>
            <a:ext cx="841046" cy="5635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3F76BF7-0F8F-4DC4-A91B-91A3586E5BC3}"/>
              </a:ext>
            </a:extLst>
          </p:cNvPr>
          <p:cNvSpPr txBox="1"/>
          <p:nvPr/>
        </p:nvSpPr>
        <p:spPr>
          <a:xfrm>
            <a:off x="3803301" y="2256198"/>
            <a:ext cx="1648208" cy="1477328"/>
          </a:xfrm>
          <a:prstGeom prst="rect">
            <a:avLst/>
          </a:prstGeom>
          <a:noFill/>
        </p:spPr>
        <p:txBody>
          <a:bodyPr wrap="none" rtlCol="0">
            <a:spAutoFit/>
          </a:bodyPr>
          <a:lstStyle/>
          <a:p>
            <a:r>
              <a:rPr lang="en-US" b="1" dirty="0"/>
              <a:t>Objectivist</a:t>
            </a:r>
          </a:p>
          <a:p>
            <a:r>
              <a:rPr lang="en-US" b="1" dirty="0"/>
              <a:t>Definition of </a:t>
            </a:r>
            <a:br>
              <a:rPr lang="en-US" b="1" dirty="0"/>
            </a:br>
            <a:r>
              <a:rPr lang="en-US" b="1" dirty="0"/>
              <a:t>Social Class</a:t>
            </a:r>
            <a:br>
              <a:rPr lang="en-US" b="1" dirty="0"/>
            </a:br>
            <a:r>
              <a:rPr lang="en-US" b="1" dirty="0"/>
              <a:t>(assimilation)</a:t>
            </a:r>
          </a:p>
          <a:p>
            <a:endParaRPr lang="en-US" b="1" dirty="0"/>
          </a:p>
        </p:txBody>
      </p:sp>
      <p:sp>
        <p:nvSpPr>
          <p:cNvPr id="25" name="TextBox 24">
            <a:extLst>
              <a:ext uri="{FF2B5EF4-FFF2-40B4-BE49-F238E27FC236}">
                <a16:creationId xmlns:a16="http://schemas.microsoft.com/office/drawing/2014/main" id="{137D8AF1-14CA-4011-B273-1667E5489E9E}"/>
              </a:ext>
            </a:extLst>
          </p:cNvPr>
          <p:cNvSpPr txBox="1"/>
          <p:nvPr/>
        </p:nvSpPr>
        <p:spPr>
          <a:xfrm>
            <a:off x="751218" y="5993405"/>
            <a:ext cx="4286751" cy="369332"/>
          </a:xfrm>
          <a:prstGeom prst="rect">
            <a:avLst/>
          </a:prstGeom>
          <a:noFill/>
        </p:spPr>
        <p:txBody>
          <a:bodyPr wrap="none" rtlCol="0">
            <a:spAutoFit/>
          </a:bodyPr>
          <a:lstStyle/>
          <a:p>
            <a:r>
              <a:rPr lang="en-US" b="1" dirty="0"/>
              <a:t>Primary Quadrant Priority of the Poor</a:t>
            </a:r>
          </a:p>
        </p:txBody>
      </p:sp>
    </p:spTree>
    <p:extLst>
      <p:ext uri="{BB962C8B-B14F-4D97-AF65-F5344CB8AC3E}">
        <p14:creationId xmlns:p14="http://schemas.microsoft.com/office/powerpoint/2010/main" val="228973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1" grpId="0"/>
      <p:bldP spid="22" grpId="0"/>
      <p:bldP spid="23" grpId="0"/>
      <p:bldP spid="24" grpId="0"/>
      <p:bldP spid="6" grpId="0" animBg="1"/>
      <p:bldP spid="8"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499AE-5C5A-4ABE-89C3-6C344F11ED9C}"/>
              </a:ext>
            </a:extLst>
          </p:cNvPr>
          <p:cNvSpPr>
            <a:spLocks noGrp="1"/>
          </p:cNvSpPr>
          <p:nvPr>
            <p:ph type="title"/>
          </p:nvPr>
        </p:nvSpPr>
        <p:spPr/>
        <p:txBody>
          <a:bodyPr/>
          <a:lstStyle/>
          <a:p>
            <a:r>
              <a:rPr lang="en-US" dirty="0"/>
              <a:t>Dominant &amp; Non-Dominant Class</a:t>
            </a:r>
          </a:p>
        </p:txBody>
      </p:sp>
      <p:sp>
        <p:nvSpPr>
          <p:cNvPr id="3" name="Content Placeholder 2">
            <a:extLst>
              <a:ext uri="{FF2B5EF4-FFF2-40B4-BE49-F238E27FC236}">
                <a16:creationId xmlns:a16="http://schemas.microsoft.com/office/drawing/2014/main" id="{11CC125D-2A33-499B-9E10-CB49130DB94D}"/>
              </a:ext>
            </a:extLst>
          </p:cNvPr>
          <p:cNvSpPr>
            <a:spLocks noGrp="1"/>
          </p:cNvSpPr>
          <p:nvPr>
            <p:ph sz="quarter" idx="10"/>
          </p:nvPr>
        </p:nvSpPr>
        <p:spPr/>
        <p:txBody>
          <a:bodyPr/>
          <a:lstStyle/>
          <a:p>
            <a:r>
              <a:rPr lang="en-US" dirty="0"/>
              <a:t>For simplification, we will use terms “dominant class” and “non-dominant class”</a:t>
            </a:r>
          </a:p>
          <a:p>
            <a:pPr lvl="1"/>
            <a:r>
              <a:rPr lang="en-US" dirty="0"/>
              <a:t>Dominant Class: Upper-middle class and above</a:t>
            </a:r>
          </a:p>
          <a:p>
            <a:pPr lvl="1"/>
            <a:r>
              <a:rPr lang="en-US" dirty="0"/>
              <a:t>Non-dominant Class: Lower-middle class, working class and below</a:t>
            </a:r>
          </a:p>
          <a:p>
            <a:r>
              <a:rPr lang="en-US" dirty="0"/>
              <a:t>Why only two categories?</a:t>
            </a:r>
          </a:p>
          <a:p>
            <a:pPr lvl="1"/>
            <a:r>
              <a:rPr lang="en-US" dirty="0"/>
              <a:t>Avoid the tendency toward the “imperial middle class”</a:t>
            </a:r>
          </a:p>
          <a:p>
            <a:pPr lvl="1"/>
            <a:r>
              <a:rPr lang="en-US" dirty="0"/>
              <a:t>One of the primary ways to avoid discussions on class is for almost everyone to say they are middle class</a:t>
            </a:r>
          </a:p>
          <a:p>
            <a:pPr lvl="1"/>
            <a:r>
              <a:rPr lang="en-US" dirty="0"/>
              <a:t>Some studies show that more than 90% of Americans identify as middle class</a:t>
            </a:r>
          </a:p>
          <a:p>
            <a:r>
              <a:rPr lang="en-US" dirty="0"/>
              <a:t>Let people self-identify based on four aspects of class identity</a:t>
            </a:r>
          </a:p>
          <a:p>
            <a:endParaRPr lang="en-US" dirty="0"/>
          </a:p>
        </p:txBody>
      </p:sp>
    </p:spTree>
    <p:extLst>
      <p:ext uri="{BB962C8B-B14F-4D97-AF65-F5344CB8AC3E}">
        <p14:creationId xmlns:p14="http://schemas.microsoft.com/office/powerpoint/2010/main" val="307067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higherlogicdownload.s3.amazonaws.com/ASTC/a6c0f3de-e0b1-4198-8ab7-01cee4a55b00/UploadedImages/competing-values-framework.jpg">
            <a:extLst>
              <a:ext uri="{FF2B5EF4-FFF2-40B4-BE49-F238E27FC236}">
                <a16:creationId xmlns:a16="http://schemas.microsoft.com/office/drawing/2014/main" id="{3C169203-A008-41E4-9126-4B6C2D29FB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42" t="8993" r="10205" b="10018"/>
          <a:stretch/>
        </p:blipFill>
        <p:spPr bwMode="auto">
          <a:xfrm>
            <a:off x="3886200" y="1040673"/>
            <a:ext cx="4876800" cy="4884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75C865-02D8-4DB4-BB18-397A3F1E7405}"/>
              </a:ext>
            </a:extLst>
          </p:cNvPr>
          <p:cNvSpPr>
            <a:spLocks noGrp="1"/>
          </p:cNvSpPr>
          <p:nvPr>
            <p:ph type="title"/>
          </p:nvPr>
        </p:nvSpPr>
        <p:spPr/>
        <p:txBody>
          <a:bodyPr/>
          <a:lstStyle/>
          <a:p>
            <a:r>
              <a:rPr lang="en-US" dirty="0"/>
              <a:t>How this Course Helps You Become a Balanced Leader</a:t>
            </a:r>
          </a:p>
        </p:txBody>
      </p:sp>
      <p:sp>
        <p:nvSpPr>
          <p:cNvPr id="4" name="TextBox 3">
            <a:extLst>
              <a:ext uri="{FF2B5EF4-FFF2-40B4-BE49-F238E27FC236}">
                <a16:creationId xmlns:a16="http://schemas.microsoft.com/office/drawing/2014/main" id="{9E99A68B-D62C-4B84-8ADA-B779E79534F7}"/>
              </a:ext>
            </a:extLst>
          </p:cNvPr>
          <p:cNvSpPr txBox="1"/>
          <p:nvPr/>
        </p:nvSpPr>
        <p:spPr>
          <a:xfrm>
            <a:off x="8610600" y="812074"/>
            <a:ext cx="2616422" cy="738664"/>
          </a:xfrm>
          <a:prstGeom prst="rect">
            <a:avLst/>
          </a:prstGeom>
          <a:noFill/>
        </p:spPr>
        <p:txBody>
          <a:bodyPr wrap="none" rtlCol="0">
            <a:spAutoFit/>
          </a:bodyPr>
          <a:lstStyle/>
          <a:p>
            <a:r>
              <a:rPr lang="en-US" sz="1400" b="1" u="sng" dirty="0"/>
              <a:t>Innovation Competencies</a:t>
            </a:r>
          </a:p>
          <a:p>
            <a:r>
              <a:rPr lang="en-US" sz="1400" dirty="0"/>
              <a:t>• Social Entrepreneurship</a:t>
            </a:r>
          </a:p>
          <a:p>
            <a:r>
              <a:rPr lang="en-US" sz="1400" dirty="0"/>
              <a:t>• Small Business Management</a:t>
            </a:r>
          </a:p>
        </p:txBody>
      </p:sp>
      <p:sp>
        <p:nvSpPr>
          <p:cNvPr id="5" name="TextBox 4">
            <a:extLst>
              <a:ext uri="{FF2B5EF4-FFF2-40B4-BE49-F238E27FC236}">
                <a16:creationId xmlns:a16="http://schemas.microsoft.com/office/drawing/2014/main" id="{2AA1352B-451A-456D-B781-E13B748CEC73}"/>
              </a:ext>
            </a:extLst>
          </p:cNvPr>
          <p:cNvSpPr txBox="1"/>
          <p:nvPr/>
        </p:nvSpPr>
        <p:spPr>
          <a:xfrm>
            <a:off x="507439" y="712014"/>
            <a:ext cx="3861034" cy="2031325"/>
          </a:xfrm>
          <a:prstGeom prst="rect">
            <a:avLst/>
          </a:prstGeom>
          <a:noFill/>
        </p:spPr>
        <p:txBody>
          <a:bodyPr wrap="square" rtlCol="0">
            <a:spAutoFit/>
          </a:bodyPr>
          <a:lstStyle/>
          <a:p>
            <a:r>
              <a:rPr lang="en-US" sz="1400" b="1" u="sng" dirty="0"/>
              <a:t>Ministry &amp; Relational Competencies</a:t>
            </a:r>
          </a:p>
          <a:p>
            <a:r>
              <a:rPr lang="en-US" sz="1400" dirty="0"/>
              <a:t>• Cross-Cultural Management &amp; Ministry</a:t>
            </a:r>
          </a:p>
          <a:p>
            <a:r>
              <a:rPr lang="en-US" sz="1400" dirty="0"/>
              <a:t>• </a:t>
            </a:r>
            <a:r>
              <a:rPr lang="en-US" sz="1400" b="1" dirty="0">
                <a:solidFill>
                  <a:srgbClr val="FF0000"/>
                </a:solidFill>
              </a:rPr>
              <a:t>Christian Community Development </a:t>
            </a:r>
          </a:p>
          <a:p>
            <a:r>
              <a:rPr lang="en-US" sz="1400" dirty="0"/>
              <a:t>• Leadership in Diverse Communities</a:t>
            </a:r>
          </a:p>
          <a:p>
            <a:r>
              <a:rPr lang="en-US" sz="1400" dirty="0"/>
              <a:t>• Urban Youth Ministry</a:t>
            </a:r>
          </a:p>
          <a:p>
            <a:r>
              <a:rPr lang="en-US" sz="1400" dirty="0"/>
              <a:t>• Vocation, Calling &amp; Purpose of Work </a:t>
            </a:r>
          </a:p>
          <a:p>
            <a:r>
              <a:rPr lang="en-US" sz="1400" dirty="0"/>
              <a:t>• Nonprofit Human Resources</a:t>
            </a:r>
          </a:p>
          <a:p>
            <a:r>
              <a:rPr lang="en-US" sz="1400" dirty="0"/>
              <a:t>• Organizational Behavior</a:t>
            </a:r>
          </a:p>
          <a:p>
            <a:r>
              <a:rPr lang="en-US" sz="1400" dirty="0"/>
              <a:t>• Technology, Life Balance &amp; Addiction</a:t>
            </a:r>
            <a:endParaRPr lang="en-US" sz="1400" b="1" dirty="0">
              <a:solidFill>
                <a:srgbClr val="FF0000"/>
              </a:solidFill>
            </a:endParaRPr>
          </a:p>
        </p:txBody>
      </p:sp>
      <p:sp>
        <p:nvSpPr>
          <p:cNvPr id="6" name="TextBox 5">
            <a:extLst>
              <a:ext uri="{FF2B5EF4-FFF2-40B4-BE49-F238E27FC236}">
                <a16:creationId xmlns:a16="http://schemas.microsoft.com/office/drawing/2014/main" id="{16F6A6FB-94B8-42B7-B8A4-7388718F931D}"/>
              </a:ext>
            </a:extLst>
          </p:cNvPr>
          <p:cNvSpPr txBox="1"/>
          <p:nvPr/>
        </p:nvSpPr>
        <p:spPr>
          <a:xfrm>
            <a:off x="8534400" y="4540665"/>
            <a:ext cx="3082190" cy="1169551"/>
          </a:xfrm>
          <a:prstGeom prst="rect">
            <a:avLst/>
          </a:prstGeom>
          <a:noFill/>
        </p:spPr>
        <p:txBody>
          <a:bodyPr wrap="none" rtlCol="0">
            <a:spAutoFit/>
          </a:bodyPr>
          <a:lstStyle/>
          <a:p>
            <a:r>
              <a:rPr lang="en-US" sz="1400" b="1" u="sng" dirty="0"/>
              <a:t>Business &amp; Funding Competencies</a:t>
            </a:r>
          </a:p>
          <a:p>
            <a:r>
              <a:rPr lang="en-US" sz="1400" dirty="0"/>
              <a:t>• Marketing</a:t>
            </a:r>
          </a:p>
          <a:p>
            <a:r>
              <a:rPr lang="en-US" sz="1400" dirty="0"/>
              <a:t>• Grant Writing</a:t>
            </a:r>
          </a:p>
          <a:p>
            <a:r>
              <a:rPr lang="en-US" sz="1400" dirty="0"/>
              <a:t>• Nonprofit Fundraising</a:t>
            </a:r>
          </a:p>
          <a:p>
            <a:r>
              <a:rPr lang="en-US" sz="1400" dirty="0"/>
              <a:t>• Nonprofit Managerial Accounting</a:t>
            </a:r>
          </a:p>
        </p:txBody>
      </p:sp>
      <p:sp>
        <p:nvSpPr>
          <p:cNvPr id="7" name="TextBox 6">
            <a:extLst>
              <a:ext uri="{FF2B5EF4-FFF2-40B4-BE49-F238E27FC236}">
                <a16:creationId xmlns:a16="http://schemas.microsoft.com/office/drawing/2014/main" id="{18F5AE23-B2AB-4BBE-A88E-4B3AB2F770EB}"/>
              </a:ext>
            </a:extLst>
          </p:cNvPr>
          <p:cNvSpPr txBox="1"/>
          <p:nvPr/>
        </p:nvSpPr>
        <p:spPr>
          <a:xfrm>
            <a:off x="457200" y="4517835"/>
            <a:ext cx="3714478" cy="954107"/>
          </a:xfrm>
          <a:prstGeom prst="rect">
            <a:avLst/>
          </a:prstGeom>
          <a:noFill/>
        </p:spPr>
        <p:txBody>
          <a:bodyPr wrap="none" rtlCol="0">
            <a:spAutoFit/>
          </a:bodyPr>
          <a:lstStyle/>
          <a:p>
            <a:r>
              <a:rPr lang="en-US" sz="1400" b="1" u="sng" dirty="0"/>
              <a:t>Operations &amp; Governance Competencies</a:t>
            </a:r>
            <a:r>
              <a:rPr lang="en-US" sz="1400" b="1" dirty="0"/>
              <a:t> </a:t>
            </a:r>
            <a:endParaRPr lang="en-US" sz="1400" b="1" u="sng" dirty="0"/>
          </a:p>
          <a:p>
            <a:r>
              <a:rPr lang="en-US" sz="1400" dirty="0"/>
              <a:t>• Nonprofit Startup &amp; Board Development</a:t>
            </a:r>
          </a:p>
          <a:p>
            <a:r>
              <a:rPr lang="en-US" sz="1400" dirty="0"/>
              <a:t>• Nonprofit Financial Accounting</a:t>
            </a:r>
          </a:p>
          <a:p>
            <a:r>
              <a:rPr lang="en-US" sz="1400" dirty="0"/>
              <a:t>• Project Management</a:t>
            </a:r>
          </a:p>
        </p:txBody>
      </p:sp>
      <p:sp>
        <p:nvSpPr>
          <p:cNvPr id="11" name="TextBox 10">
            <a:extLst>
              <a:ext uri="{FF2B5EF4-FFF2-40B4-BE49-F238E27FC236}">
                <a16:creationId xmlns:a16="http://schemas.microsoft.com/office/drawing/2014/main" id="{A3BD22F4-CA7A-4C56-924D-130D447C0E30}"/>
              </a:ext>
            </a:extLst>
          </p:cNvPr>
          <p:cNvSpPr txBox="1"/>
          <p:nvPr/>
        </p:nvSpPr>
        <p:spPr>
          <a:xfrm>
            <a:off x="5629538" y="3021874"/>
            <a:ext cx="1390124" cy="923330"/>
          </a:xfrm>
          <a:prstGeom prst="rect">
            <a:avLst/>
          </a:prstGeom>
          <a:solidFill>
            <a:schemeClr val="accent2">
              <a:alpha val="55000"/>
            </a:schemeClr>
          </a:solidFill>
        </p:spPr>
        <p:txBody>
          <a:bodyPr wrap="none" rtlCol="0">
            <a:spAutoFit/>
          </a:bodyPr>
          <a:lstStyle/>
          <a:p>
            <a:pPr algn="ctr"/>
            <a:r>
              <a:rPr lang="en-US" dirty="0"/>
              <a:t>Introduction</a:t>
            </a:r>
            <a:br>
              <a:rPr lang="en-US" dirty="0"/>
            </a:br>
            <a:r>
              <a:rPr lang="en-US" dirty="0"/>
              <a:t>&amp; Capstone</a:t>
            </a:r>
            <a:br>
              <a:rPr lang="en-US" dirty="0"/>
            </a:br>
            <a:r>
              <a:rPr lang="en-US" dirty="0"/>
              <a:t>Courses</a:t>
            </a:r>
          </a:p>
        </p:txBody>
      </p:sp>
      <p:sp>
        <p:nvSpPr>
          <p:cNvPr id="10" name="Rectangle 9">
            <a:extLst>
              <a:ext uri="{FF2B5EF4-FFF2-40B4-BE49-F238E27FC236}">
                <a16:creationId xmlns:a16="http://schemas.microsoft.com/office/drawing/2014/main" id="{6579F0D2-835A-4CD8-AF9E-ECDE3D873CAC}"/>
              </a:ext>
            </a:extLst>
          </p:cNvPr>
          <p:cNvSpPr/>
          <p:nvPr/>
        </p:nvSpPr>
        <p:spPr>
          <a:xfrm>
            <a:off x="4422888" y="1878874"/>
            <a:ext cx="1593273"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Ministry Skills</a:t>
            </a:r>
          </a:p>
        </p:txBody>
      </p:sp>
      <p:sp>
        <p:nvSpPr>
          <p:cNvPr id="13" name="Rectangle 12">
            <a:extLst>
              <a:ext uri="{FF2B5EF4-FFF2-40B4-BE49-F238E27FC236}">
                <a16:creationId xmlns:a16="http://schemas.microsoft.com/office/drawing/2014/main" id="{C4CFE6DC-0947-476B-B7F5-EF2C1EFFBF90}"/>
              </a:ext>
            </a:extLst>
          </p:cNvPr>
          <p:cNvSpPr/>
          <p:nvPr/>
        </p:nvSpPr>
        <p:spPr>
          <a:xfrm>
            <a:off x="6781800" y="4012474"/>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Business Skills</a:t>
            </a:r>
          </a:p>
        </p:txBody>
      </p:sp>
      <p:sp>
        <p:nvSpPr>
          <p:cNvPr id="15" name="Rectangle 14">
            <a:extLst>
              <a:ext uri="{FF2B5EF4-FFF2-40B4-BE49-F238E27FC236}">
                <a16:creationId xmlns:a16="http://schemas.microsoft.com/office/drawing/2014/main" id="{97F3D866-174E-4FC7-88EF-87FB19E8DD23}"/>
              </a:ext>
            </a:extLst>
          </p:cNvPr>
          <p:cNvSpPr/>
          <p:nvPr/>
        </p:nvSpPr>
        <p:spPr>
          <a:xfrm>
            <a:off x="4492162" y="4019417"/>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Operations</a:t>
            </a:r>
            <a:br>
              <a:rPr lang="en-US" dirty="0"/>
            </a:br>
            <a:r>
              <a:rPr lang="en-US" dirty="0"/>
              <a:t>Skills</a:t>
            </a:r>
          </a:p>
        </p:txBody>
      </p:sp>
      <p:sp>
        <p:nvSpPr>
          <p:cNvPr id="16" name="Rectangle 15">
            <a:extLst>
              <a:ext uri="{FF2B5EF4-FFF2-40B4-BE49-F238E27FC236}">
                <a16:creationId xmlns:a16="http://schemas.microsoft.com/office/drawing/2014/main" id="{673C97F5-E432-48AC-BC06-BA95BEE338A4}"/>
              </a:ext>
            </a:extLst>
          </p:cNvPr>
          <p:cNvSpPr/>
          <p:nvPr/>
        </p:nvSpPr>
        <p:spPr>
          <a:xfrm>
            <a:off x="6781800" y="1878874"/>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dirty="0"/>
              <a:t>Entrepreneurial</a:t>
            </a:r>
            <a:r>
              <a:rPr lang="en-US" sz="1600" dirty="0"/>
              <a:t> </a:t>
            </a:r>
            <a:r>
              <a:rPr lang="en-US" dirty="0"/>
              <a:t>Skills</a:t>
            </a:r>
          </a:p>
        </p:txBody>
      </p:sp>
    </p:spTree>
    <p:extLst>
      <p:ext uri="{BB962C8B-B14F-4D97-AF65-F5344CB8AC3E}">
        <p14:creationId xmlns:p14="http://schemas.microsoft.com/office/powerpoint/2010/main" val="111027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B06418-A6A3-4C11-89E6-F0D3C1330AA0}"/>
              </a:ext>
            </a:extLst>
          </p:cNvPr>
          <p:cNvSpPr>
            <a:spLocks noGrp="1"/>
          </p:cNvSpPr>
          <p:nvPr>
            <p:ph type="title"/>
          </p:nvPr>
        </p:nvSpPr>
        <p:spPr/>
        <p:txBody>
          <a:bodyPr/>
          <a:lstStyle/>
          <a:p>
            <a:r>
              <a:rPr lang="en-US" altLang="en-US" sz="2400" dirty="0"/>
              <a:t>Defining Class: Four Factors of Class Identity</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10761779"/>
              </p:ext>
            </p:extLst>
          </p:nvPr>
        </p:nvGraphicFramePr>
        <p:xfrm>
          <a:off x="2094932" y="159765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611724" y="3429000"/>
            <a:ext cx="1196016" cy="707886"/>
          </a:xfrm>
          <a:prstGeom prst="rect">
            <a:avLst/>
          </a:prstGeom>
          <a:noFill/>
        </p:spPr>
        <p:txBody>
          <a:bodyPr wrap="square" rtlCol="0">
            <a:spAutoFit/>
          </a:bodyPr>
          <a:lstStyle/>
          <a:p>
            <a:pPr algn="ctr"/>
            <a:r>
              <a:rPr lang="en-US" sz="2000" b="1" dirty="0"/>
              <a:t>Class</a:t>
            </a:r>
            <a:br>
              <a:rPr lang="en-US" sz="2000" b="1" dirty="0"/>
            </a:br>
            <a:r>
              <a:rPr lang="en-US" sz="2000" b="1" dirty="0"/>
              <a:t>Identity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D2FE314-F395-487F-8753-AD4F3138A754}"/>
              </a:ext>
            </a:extLst>
          </p:cNvPr>
          <p:cNvSpPr>
            <a:spLocks noGrp="1" noChangeArrowheads="1"/>
          </p:cNvSpPr>
          <p:nvPr>
            <p:ph type="title"/>
          </p:nvPr>
        </p:nvSpPr>
        <p:spPr/>
        <p:txBody>
          <a:bodyPr/>
          <a:lstStyle/>
          <a:p>
            <a:pPr eaLnBrk="1" hangingPunct="1"/>
            <a:r>
              <a:rPr lang="en-US" altLang="en-US" dirty="0"/>
              <a:t>Class Background</a:t>
            </a:r>
          </a:p>
        </p:txBody>
      </p:sp>
      <p:sp>
        <p:nvSpPr>
          <p:cNvPr id="24579" name="Rectangle 3">
            <a:extLst>
              <a:ext uri="{FF2B5EF4-FFF2-40B4-BE49-F238E27FC236}">
                <a16:creationId xmlns:a16="http://schemas.microsoft.com/office/drawing/2014/main" id="{E4B2696C-E215-43E0-A9B4-F694F6893B59}"/>
              </a:ext>
            </a:extLst>
          </p:cNvPr>
          <p:cNvSpPr>
            <a:spLocks noGrp="1" noChangeArrowheads="1"/>
          </p:cNvSpPr>
          <p:nvPr>
            <p:ph sz="quarter" idx="10"/>
          </p:nvPr>
        </p:nvSpPr>
        <p:spPr/>
        <p:txBody>
          <a:bodyPr/>
          <a:lstStyle/>
          <a:p>
            <a:pPr eaLnBrk="1" hangingPunct="1"/>
            <a:r>
              <a:rPr lang="en-US" altLang="en-US" dirty="0"/>
              <a:t>Class background significantly affects current culture, values and community</a:t>
            </a:r>
          </a:p>
          <a:p>
            <a:pPr lvl="1" eaLnBrk="1" hangingPunct="1"/>
            <a:r>
              <a:rPr lang="en-US" altLang="en-US" dirty="0"/>
              <a:t>Language, dress, friends, neighborhood</a:t>
            </a:r>
          </a:p>
          <a:p>
            <a:pPr eaLnBrk="1" hangingPunct="1"/>
            <a:r>
              <a:rPr lang="en-US" altLang="en-US" dirty="0"/>
              <a:t>Family ties can have very significant impact across generations</a:t>
            </a:r>
          </a:p>
          <a:p>
            <a:pPr eaLnBrk="1" hangingPunct="1"/>
            <a:r>
              <a:rPr lang="en-US" altLang="en-US" dirty="0"/>
              <a:t>Exposure to group trauma can have lingering effects</a:t>
            </a:r>
            <a:br>
              <a:rPr lang="en-US" altLang="en-US" dirty="0"/>
            </a:br>
            <a:endParaRPr lang="en-US" altLang="en-US" dirty="0"/>
          </a:p>
          <a:p>
            <a:pPr eaLnBrk="1" hangingPunct="1"/>
            <a:r>
              <a:rPr lang="en-US" altLang="en-US" dirty="0"/>
              <a:t>Godly goal: to understand class background and unique role in bringing class reconciliation</a:t>
            </a:r>
          </a:p>
        </p:txBody>
      </p:sp>
    </p:spTree>
    <p:extLst>
      <p:ext uri="{BB962C8B-B14F-4D97-AF65-F5344CB8AC3E}">
        <p14:creationId xmlns:p14="http://schemas.microsoft.com/office/powerpoint/2010/main" val="31084719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12CC45E-EB20-4677-A11B-40C6590FFB9C}"/>
              </a:ext>
            </a:extLst>
          </p:cNvPr>
          <p:cNvSpPr>
            <a:spLocks noGrp="1" noChangeArrowheads="1"/>
          </p:cNvSpPr>
          <p:nvPr>
            <p:ph type="title"/>
          </p:nvPr>
        </p:nvSpPr>
        <p:spPr/>
        <p:txBody>
          <a:bodyPr/>
          <a:lstStyle/>
          <a:p>
            <a:pPr eaLnBrk="1" hangingPunct="1"/>
            <a:r>
              <a:rPr lang="en-US" altLang="en-US" dirty="0"/>
              <a:t>Current Class Access (Social Capital)</a:t>
            </a:r>
          </a:p>
        </p:txBody>
      </p:sp>
      <p:sp>
        <p:nvSpPr>
          <p:cNvPr id="26627" name="Rectangle 3">
            <a:extLst>
              <a:ext uri="{FF2B5EF4-FFF2-40B4-BE49-F238E27FC236}">
                <a16:creationId xmlns:a16="http://schemas.microsoft.com/office/drawing/2014/main" id="{CAAE7A21-C86F-4F57-82FD-2C14CB43D881}"/>
              </a:ext>
            </a:extLst>
          </p:cNvPr>
          <p:cNvSpPr>
            <a:spLocks noGrp="1" noChangeArrowheads="1"/>
          </p:cNvSpPr>
          <p:nvPr>
            <p:ph sz="quarter" idx="10"/>
          </p:nvPr>
        </p:nvSpPr>
        <p:spPr/>
        <p:txBody>
          <a:bodyPr/>
          <a:lstStyle/>
          <a:p>
            <a:pPr eaLnBrk="1" hangingPunct="1">
              <a:lnSpc>
                <a:spcPct val="90000"/>
              </a:lnSpc>
            </a:pPr>
            <a:r>
              <a:rPr lang="en-US" altLang="en-US" dirty="0"/>
              <a:t>Current access to class community, resources, power based on:</a:t>
            </a:r>
          </a:p>
          <a:p>
            <a:pPr lvl="1" eaLnBrk="1" hangingPunct="1">
              <a:lnSpc>
                <a:spcPct val="90000"/>
              </a:lnSpc>
            </a:pPr>
            <a:r>
              <a:rPr lang="en-US" altLang="en-US" dirty="0"/>
              <a:t>Income, job type and assets</a:t>
            </a:r>
          </a:p>
          <a:p>
            <a:pPr lvl="1" eaLnBrk="1" hangingPunct="1">
              <a:lnSpc>
                <a:spcPct val="90000"/>
              </a:lnSpc>
            </a:pPr>
            <a:r>
              <a:rPr lang="en-US" altLang="en-US" dirty="0"/>
              <a:t>Education</a:t>
            </a:r>
          </a:p>
          <a:p>
            <a:pPr lvl="1" eaLnBrk="1" hangingPunct="1">
              <a:lnSpc>
                <a:spcPct val="90000"/>
              </a:lnSpc>
            </a:pPr>
            <a:r>
              <a:rPr lang="en-US" altLang="en-US" dirty="0"/>
              <a:t>Appearance and speech </a:t>
            </a:r>
          </a:p>
          <a:p>
            <a:pPr lvl="1" eaLnBrk="1" hangingPunct="1">
              <a:lnSpc>
                <a:spcPct val="90000"/>
              </a:lnSpc>
            </a:pPr>
            <a:r>
              <a:rPr lang="en-US" altLang="en-US" dirty="0"/>
              <a:t>Access to social capital/relationships</a:t>
            </a:r>
          </a:p>
          <a:p>
            <a:pPr lvl="1" eaLnBrk="1" hangingPunct="1">
              <a:lnSpc>
                <a:spcPct val="90000"/>
              </a:lnSpc>
            </a:pPr>
            <a:r>
              <a:rPr lang="en-US" altLang="en-US" dirty="0"/>
              <a:t>Cultural fluency in dominant class culture</a:t>
            </a:r>
            <a:br>
              <a:rPr lang="en-US" altLang="en-US" dirty="0"/>
            </a:br>
            <a:endParaRPr lang="en-US" altLang="en-US" dirty="0"/>
          </a:p>
          <a:p>
            <a:pPr eaLnBrk="1" hangingPunct="1">
              <a:lnSpc>
                <a:spcPct val="90000"/>
              </a:lnSpc>
            </a:pPr>
            <a:r>
              <a:rPr lang="en-US" altLang="en-US" dirty="0"/>
              <a:t>Godly goal: increase Class Access/Social Capital to all groups to be able to bring class reconciliation</a:t>
            </a:r>
          </a:p>
        </p:txBody>
      </p:sp>
    </p:spTree>
    <p:extLst>
      <p:ext uri="{BB962C8B-B14F-4D97-AF65-F5344CB8AC3E}">
        <p14:creationId xmlns:p14="http://schemas.microsoft.com/office/powerpoint/2010/main" val="177374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DD85551-4E5D-4B98-9323-0156BE4C756D}"/>
              </a:ext>
            </a:extLst>
          </p:cNvPr>
          <p:cNvSpPr>
            <a:spLocks noGrp="1" noChangeArrowheads="1"/>
          </p:cNvSpPr>
          <p:nvPr>
            <p:ph type="title"/>
          </p:nvPr>
        </p:nvSpPr>
        <p:spPr/>
        <p:txBody>
          <a:bodyPr/>
          <a:lstStyle/>
          <a:p>
            <a:pPr eaLnBrk="1" hangingPunct="1"/>
            <a:r>
              <a:rPr lang="en-US" altLang="en-US" dirty="0"/>
              <a:t>Class Consciousness</a:t>
            </a:r>
          </a:p>
        </p:txBody>
      </p:sp>
      <p:sp>
        <p:nvSpPr>
          <p:cNvPr id="28675" name="Rectangle 3">
            <a:extLst>
              <a:ext uri="{FF2B5EF4-FFF2-40B4-BE49-F238E27FC236}">
                <a16:creationId xmlns:a16="http://schemas.microsoft.com/office/drawing/2014/main" id="{57C9F4FC-2689-4E65-A0CD-316FD798017F}"/>
              </a:ext>
            </a:extLst>
          </p:cNvPr>
          <p:cNvSpPr>
            <a:spLocks noGrp="1" noChangeArrowheads="1"/>
          </p:cNvSpPr>
          <p:nvPr>
            <p:ph sz="quarter" idx="10"/>
          </p:nvPr>
        </p:nvSpPr>
        <p:spPr/>
        <p:txBody>
          <a:bodyPr/>
          <a:lstStyle/>
          <a:p>
            <a:pPr eaLnBrk="1" hangingPunct="1"/>
            <a:r>
              <a:rPr lang="en-US" altLang="en-US" dirty="0"/>
              <a:t>Ability to perceive and understand</a:t>
            </a:r>
          </a:p>
          <a:p>
            <a:pPr lvl="1" eaLnBrk="1" hangingPunct="1"/>
            <a:r>
              <a:rPr lang="en-US" altLang="en-US" dirty="0"/>
              <a:t>Systems of classism</a:t>
            </a:r>
          </a:p>
          <a:p>
            <a:pPr lvl="1" eaLnBrk="1" hangingPunct="1"/>
            <a:r>
              <a:rPr lang="en-US" altLang="en-US" dirty="0"/>
              <a:t>Your own class identity</a:t>
            </a:r>
          </a:p>
          <a:p>
            <a:pPr lvl="1" eaLnBrk="1" hangingPunct="1"/>
            <a:r>
              <a:rPr lang="en-US" altLang="en-US" dirty="0"/>
              <a:t>Your class role culturally and in the systems</a:t>
            </a:r>
          </a:p>
          <a:p>
            <a:pPr lvl="1" eaLnBrk="1" hangingPunct="1"/>
            <a:r>
              <a:rPr lang="en-US" altLang="en-US" dirty="0"/>
              <a:t>Class as culture and cultural class conflicts </a:t>
            </a:r>
          </a:p>
          <a:p>
            <a:pPr lvl="1" eaLnBrk="1" hangingPunct="1"/>
            <a:r>
              <a:rPr lang="en-US" altLang="en-US" dirty="0"/>
              <a:t>All other aspects of class</a:t>
            </a:r>
          </a:p>
          <a:p>
            <a:pPr eaLnBrk="1" hangingPunct="1"/>
            <a:endParaRPr lang="en-US" altLang="en-US" dirty="0"/>
          </a:p>
          <a:p>
            <a:pPr eaLnBrk="1" hangingPunct="1"/>
            <a:r>
              <a:rPr lang="en-US" altLang="en-US" dirty="0"/>
              <a:t>Godly goal: to increase class consciousness</a:t>
            </a:r>
          </a:p>
        </p:txBody>
      </p:sp>
    </p:spTree>
    <p:extLst>
      <p:ext uri="{BB962C8B-B14F-4D97-AF65-F5344CB8AC3E}">
        <p14:creationId xmlns:p14="http://schemas.microsoft.com/office/powerpoint/2010/main" val="1235061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CF3D4FD-E782-4357-9628-3AEA23E38CD4}"/>
              </a:ext>
            </a:extLst>
          </p:cNvPr>
          <p:cNvSpPr>
            <a:spLocks noGrp="1" noChangeArrowheads="1"/>
          </p:cNvSpPr>
          <p:nvPr>
            <p:ph type="title"/>
          </p:nvPr>
        </p:nvSpPr>
        <p:spPr/>
        <p:txBody>
          <a:bodyPr/>
          <a:lstStyle/>
          <a:p>
            <a:pPr eaLnBrk="1" hangingPunct="1"/>
            <a:r>
              <a:rPr lang="en-US" altLang="en-US" dirty="0"/>
              <a:t>Class Identification</a:t>
            </a:r>
          </a:p>
        </p:txBody>
      </p:sp>
      <p:sp>
        <p:nvSpPr>
          <p:cNvPr id="30723" name="Rectangle 3">
            <a:extLst>
              <a:ext uri="{FF2B5EF4-FFF2-40B4-BE49-F238E27FC236}">
                <a16:creationId xmlns:a16="http://schemas.microsoft.com/office/drawing/2014/main" id="{18B8F5FD-0763-4142-B289-BA1D070A3D03}"/>
              </a:ext>
            </a:extLst>
          </p:cNvPr>
          <p:cNvSpPr>
            <a:spLocks noGrp="1" noChangeArrowheads="1"/>
          </p:cNvSpPr>
          <p:nvPr>
            <p:ph sz="quarter" idx="10"/>
          </p:nvPr>
        </p:nvSpPr>
        <p:spPr/>
        <p:txBody>
          <a:bodyPr/>
          <a:lstStyle/>
          <a:p>
            <a:pPr eaLnBrk="1" hangingPunct="1"/>
            <a:r>
              <a:rPr lang="en-US" altLang="en-US" dirty="0"/>
              <a:t>Class identification is based on</a:t>
            </a:r>
          </a:p>
          <a:p>
            <a:pPr lvl="1" eaLnBrk="1" hangingPunct="1"/>
            <a:r>
              <a:rPr lang="en-US" altLang="en-US" dirty="0"/>
              <a:t>Primarily the class identity of those closest to you that you identify with (friends, community, family). Class identification is collectively defined by your community.</a:t>
            </a:r>
          </a:p>
          <a:p>
            <a:pPr lvl="1" eaLnBrk="1" hangingPunct="1"/>
            <a:r>
              <a:rPr lang="en-US" altLang="en-US" dirty="0"/>
              <a:t>Allocation of your resources toward class groups (money, work, time)</a:t>
            </a:r>
          </a:p>
          <a:p>
            <a:pPr lvl="1" eaLnBrk="1" hangingPunct="1"/>
            <a:r>
              <a:rPr lang="en-US" altLang="en-US" dirty="0"/>
              <a:t>Your accessibility to a class group based on your culture, appearance, language, location, etc.</a:t>
            </a:r>
          </a:p>
          <a:p>
            <a:pPr lvl="1" eaLnBrk="1" hangingPunct="1"/>
            <a:r>
              <a:rPr lang="en-US" altLang="en-US" dirty="0"/>
              <a:t>The dominant class-culture of your work environment &amp; which class groups your work primarily serves</a:t>
            </a:r>
          </a:p>
          <a:p>
            <a:pPr lvl="1" eaLnBrk="1" hangingPunct="1"/>
            <a:r>
              <a:rPr lang="en-US" altLang="en-US" dirty="0"/>
              <a:t>Your role in addressing (or perpetuating) classism</a:t>
            </a:r>
          </a:p>
          <a:p>
            <a:pPr lvl="1"/>
            <a:endParaRPr lang="en-US" altLang="en-US" dirty="0"/>
          </a:p>
          <a:p>
            <a:pPr eaLnBrk="1" hangingPunct="1"/>
            <a:endParaRPr lang="en-US" altLang="en-US" dirty="0"/>
          </a:p>
          <a:p>
            <a:pPr eaLnBrk="1" hangingPunct="1"/>
            <a:r>
              <a:rPr lang="en-US" altLang="en-US" dirty="0"/>
              <a:t>Godly goal: to identify with the lower classes (“the least of these”) as much as possible within your own calling</a:t>
            </a:r>
          </a:p>
        </p:txBody>
      </p:sp>
    </p:spTree>
    <p:extLst>
      <p:ext uri="{BB962C8B-B14F-4D97-AF65-F5344CB8AC3E}">
        <p14:creationId xmlns:p14="http://schemas.microsoft.com/office/powerpoint/2010/main" val="3427382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EFEB73D0-6C02-4AD4-A7F5-9243800D94F0}"/>
              </a:ext>
            </a:extLst>
          </p:cNvPr>
          <p:cNvSpPr>
            <a:spLocks noGrp="1" noChangeArrowheads="1"/>
          </p:cNvSpPr>
          <p:nvPr>
            <p:ph type="title"/>
          </p:nvPr>
        </p:nvSpPr>
        <p:spPr/>
        <p:txBody>
          <a:bodyPr/>
          <a:lstStyle/>
          <a:p>
            <a:pPr eaLnBrk="1" hangingPunct="1"/>
            <a:r>
              <a:rPr lang="en-US" altLang="en-US" dirty="0"/>
              <a:t>Growing in Class Identity</a:t>
            </a:r>
          </a:p>
        </p:txBody>
      </p:sp>
      <p:graphicFrame>
        <p:nvGraphicFramePr>
          <p:cNvPr id="88118" name="Group 54">
            <a:extLst>
              <a:ext uri="{FF2B5EF4-FFF2-40B4-BE49-F238E27FC236}">
                <a16:creationId xmlns:a16="http://schemas.microsoft.com/office/drawing/2014/main" id="{1726071A-2DCC-42F4-A8A2-61D9075E6346}"/>
              </a:ext>
            </a:extLst>
          </p:cNvPr>
          <p:cNvGraphicFramePr>
            <a:graphicFrameLocks noGrp="1"/>
          </p:cNvGraphicFramePr>
          <p:nvPr>
            <p:ph sz="quarter" idx="10"/>
            <p:extLst>
              <p:ext uri="{D42A27DB-BD31-4B8C-83A1-F6EECF244321}">
                <p14:modId xmlns:p14="http://schemas.microsoft.com/office/powerpoint/2010/main" val="1517746803"/>
              </p:ext>
            </p:extLst>
          </p:nvPr>
        </p:nvGraphicFramePr>
        <p:xfrm>
          <a:off x="153988" y="996950"/>
          <a:ext cx="11852274" cy="4605384"/>
        </p:xfrm>
        <a:graphic>
          <a:graphicData uri="http://schemas.openxmlformats.org/drawingml/2006/table">
            <a:tbl>
              <a:tblPr/>
              <a:tblGrid>
                <a:gridCol w="5377421">
                  <a:extLst>
                    <a:ext uri="{9D8B030D-6E8A-4147-A177-3AD203B41FA5}">
                      <a16:colId xmlns:a16="http://schemas.microsoft.com/office/drawing/2014/main" val="20000"/>
                    </a:ext>
                  </a:extLst>
                </a:gridCol>
                <a:gridCol w="6474853">
                  <a:extLst>
                    <a:ext uri="{9D8B030D-6E8A-4147-A177-3AD203B41FA5}">
                      <a16:colId xmlns:a16="http://schemas.microsoft.com/office/drawing/2014/main" val="20001"/>
                    </a:ext>
                  </a:extLst>
                </a:gridCol>
              </a:tblGrid>
              <a:tr h="9047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Arial" charset="0"/>
                        </a:rPr>
                        <a:t>Area of Identity</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Arial" charset="0"/>
                        </a:rPr>
                        <a:t>Steps of Growth</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48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Class Background</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Understand unique background and purpose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2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Class Access/Social Capital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Upwardly mobile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7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Class Identification</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Downwardly mobile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48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Class Consciousness</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Grow in Class Consciousness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71458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964CBB0-07CD-4F03-BE2E-77D765BBBAC5}"/>
              </a:ext>
            </a:extLst>
          </p:cNvPr>
          <p:cNvSpPr>
            <a:spLocks noGrp="1" noChangeArrowheads="1"/>
          </p:cNvSpPr>
          <p:nvPr>
            <p:ph type="title"/>
          </p:nvPr>
        </p:nvSpPr>
        <p:spPr/>
        <p:txBody>
          <a:bodyPr/>
          <a:lstStyle/>
          <a:p>
            <a:pPr eaLnBrk="1" hangingPunct="1"/>
            <a:r>
              <a:rPr lang="en-US" altLang="en-US" sz="4000" dirty="0"/>
              <a:t>Class Identity Development (lower class background)</a:t>
            </a:r>
          </a:p>
        </p:txBody>
      </p:sp>
      <p:sp>
        <p:nvSpPr>
          <p:cNvPr id="34819" name="Rectangle 3">
            <a:extLst>
              <a:ext uri="{FF2B5EF4-FFF2-40B4-BE49-F238E27FC236}">
                <a16:creationId xmlns:a16="http://schemas.microsoft.com/office/drawing/2014/main" id="{EFF5DF71-D34C-44B8-8EF7-E92EBE0481AD}"/>
              </a:ext>
            </a:extLst>
          </p:cNvPr>
          <p:cNvSpPr>
            <a:spLocks noGrp="1" noChangeArrowheads="1"/>
          </p:cNvSpPr>
          <p:nvPr>
            <p:ph sz="quarter" idx="10"/>
          </p:nvPr>
        </p:nvSpPr>
        <p:spPr/>
        <p:txBody>
          <a:bodyPr/>
          <a:lstStyle/>
          <a:p>
            <a:pPr eaLnBrk="1" hangingPunct="1"/>
            <a:r>
              <a:rPr lang="en-US" altLang="en-US" sz="2400">
                <a:solidFill>
                  <a:srgbClr val="000000"/>
                </a:solidFill>
                <a:cs typeface="Times New Roman" panose="02020603050405020304" pitchFamily="18" charset="0"/>
              </a:rPr>
              <a:t>Stage 1: Unawareness	</a:t>
            </a:r>
          </a:p>
          <a:p>
            <a:pPr lvl="1" eaLnBrk="1" hangingPunct="1"/>
            <a:r>
              <a:rPr lang="en-US" altLang="en-US" sz="2000">
                <a:cs typeface="Times New Roman" panose="02020603050405020304" pitchFamily="18" charset="0"/>
              </a:rPr>
              <a:t>Unaware of class identity and classism.</a:t>
            </a:r>
          </a:p>
          <a:p>
            <a:pPr eaLnBrk="1" hangingPunct="1">
              <a:spcBef>
                <a:spcPct val="0"/>
              </a:spcBef>
            </a:pPr>
            <a:r>
              <a:rPr lang="en-US" altLang="en-US" sz="2400">
                <a:solidFill>
                  <a:srgbClr val="000000"/>
                </a:solidFill>
              </a:rPr>
              <a:t>Stage 2: Awareness (immersion in middle/upper classes)</a:t>
            </a:r>
          </a:p>
          <a:p>
            <a:pPr lvl="1" eaLnBrk="1" hangingPunct="1">
              <a:spcBef>
                <a:spcPct val="0"/>
              </a:spcBef>
            </a:pPr>
            <a:r>
              <a:rPr lang="en-US" altLang="en-US" sz="2000">
                <a:cs typeface="Times New Roman" panose="02020603050405020304" pitchFamily="18" charset="0"/>
              </a:rPr>
              <a:t>Gain access to and become immersed in middle/upper class world (often through college). Become aware of class background but develops upwardly mobile class identification rejecting class background.</a:t>
            </a:r>
          </a:p>
          <a:p>
            <a:pPr eaLnBrk="1" hangingPunct="1">
              <a:spcBef>
                <a:spcPct val="0"/>
              </a:spcBef>
            </a:pPr>
            <a:r>
              <a:rPr lang="en-US" altLang="en-US" sz="2400">
                <a:solidFill>
                  <a:srgbClr val="000000"/>
                </a:solidFill>
              </a:rPr>
              <a:t>Stage 3: Immersion (with lower classes)</a:t>
            </a:r>
          </a:p>
          <a:p>
            <a:pPr lvl="1" eaLnBrk="1" hangingPunct="1">
              <a:spcBef>
                <a:spcPct val="0"/>
              </a:spcBef>
            </a:pPr>
            <a:r>
              <a:rPr lang="en-US" altLang="en-US" sz="2000">
                <a:cs typeface="Times New Roman" panose="02020603050405020304" pitchFamily="18" charset="0"/>
              </a:rPr>
              <a:t>Becomes class conscious and embraces class background as class identification and “moves back to the hood” through immersion in a community in poverty.</a:t>
            </a:r>
          </a:p>
          <a:p>
            <a:pPr eaLnBrk="1" hangingPunct="1"/>
            <a:r>
              <a:rPr lang="en-US" altLang="en-US" sz="2400">
                <a:solidFill>
                  <a:srgbClr val="000000"/>
                </a:solidFill>
              </a:rPr>
              <a:t>Stage 4:Holiness</a:t>
            </a:r>
          </a:p>
          <a:p>
            <a:pPr lvl="1" eaLnBrk="1" hangingPunct="1"/>
            <a:r>
              <a:rPr lang="en-US" altLang="en-US" sz="2000">
                <a:cs typeface="Times New Roman" panose="02020603050405020304" pitchFamily="18" charset="0"/>
              </a:rPr>
              <a:t>Embraces unique class identity while integrating strengths from all class backgrounds and working to address classism and economic oppression while continuing to identify with the “poor.”</a:t>
            </a:r>
          </a:p>
        </p:txBody>
      </p:sp>
    </p:spTree>
    <p:extLst>
      <p:ext uri="{BB962C8B-B14F-4D97-AF65-F5344CB8AC3E}">
        <p14:creationId xmlns:p14="http://schemas.microsoft.com/office/powerpoint/2010/main" val="3612864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9ED2814-66A7-40B4-8E35-7ABC76C14D38}"/>
              </a:ext>
            </a:extLst>
          </p:cNvPr>
          <p:cNvSpPr>
            <a:spLocks noGrp="1" noChangeArrowheads="1"/>
          </p:cNvSpPr>
          <p:nvPr>
            <p:ph type="title"/>
          </p:nvPr>
        </p:nvSpPr>
        <p:spPr>
          <a:xfrm>
            <a:off x="434788" y="171450"/>
            <a:ext cx="11322423" cy="680670"/>
          </a:xfrm>
        </p:spPr>
        <p:txBody>
          <a:bodyPr/>
          <a:lstStyle/>
          <a:p>
            <a:pPr eaLnBrk="1" hangingPunct="1"/>
            <a:r>
              <a:rPr lang="en-US" altLang="en-US" sz="3200" dirty="0"/>
              <a:t>Class Identity Development (middle/upper class background)</a:t>
            </a:r>
          </a:p>
        </p:txBody>
      </p:sp>
      <p:sp>
        <p:nvSpPr>
          <p:cNvPr id="36867" name="Rectangle 3">
            <a:extLst>
              <a:ext uri="{FF2B5EF4-FFF2-40B4-BE49-F238E27FC236}">
                <a16:creationId xmlns:a16="http://schemas.microsoft.com/office/drawing/2014/main" id="{DFAB94F7-9C22-4D84-9B5B-57D9A6C90580}"/>
              </a:ext>
            </a:extLst>
          </p:cNvPr>
          <p:cNvSpPr>
            <a:spLocks noGrp="1" noChangeArrowheads="1"/>
          </p:cNvSpPr>
          <p:nvPr>
            <p:ph sz="quarter" idx="10"/>
          </p:nvPr>
        </p:nvSpPr>
        <p:spPr/>
        <p:txBody>
          <a:bodyPr/>
          <a:lstStyle/>
          <a:p>
            <a:pPr eaLnBrk="1" hangingPunct="1"/>
            <a:r>
              <a:rPr lang="en-US" altLang="en-US" sz="2400">
                <a:solidFill>
                  <a:srgbClr val="000000"/>
                </a:solidFill>
                <a:cs typeface="Times New Roman" panose="02020603050405020304" pitchFamily="18" charset="0"/>
              </a:rPr>
              <a:t>Stage 1: Unawareness	</a:t>
            </a:r>
          </a:p>
          <a:p>
            <a:pPr lvl="1" eaLnBrk="1" hangingPunct="1"/>
            <a:r>
              <a:rPr lang="en-US" altLang="en-US" sz="2000">
                <a:cs typeface="Times New Roman" panose="02020603050405020304" pitchFamily="18" charset="0"/>
              </a:rPr>
              <a:t>Unaware of class identity and role in classism.</a:t>
            </a:r>
            <a:endParaRPr lang="en-US" altLang="en-US"/>
          </a:p>
          <a:p>
            <a:pPr eaLnBrk="1" hangingPunct="1">
              <a:spcBef>
                <a:spcPct val="0"/>
              </a:spcBef>
            </a:pPr>
            <a:r>
              <a:rPr lang="en-US" altLang="en-US" sz="2400">
                <a:solidFill>
                  <a:srgbClr val="000000"/>
                </a:solidFill>
              </a:rPr>
              <a:t>Stage 2: Awareness </a:t>
            </a:r>
          </a:p>
          <a:p>
            <a:pPr lvl="1" eaLnBrk="1" hangingPunct="1">
              <a:spcBef>
                <a:spcPct val="0"/>
              </a:spcBef>
            </a:pPr>
            <a:r>
              <a:rPr lang="en-US" altLang="en-US" sz="2000"/>
              <a:t>Growing awareness of economic oppression and classism but most processing is on a head-level</a:t>
            </a:r>
          </a:p>
          <a:p>
            <a:pPr eaLnBrk="1" hangingPunct="1">
              <a:spcBef>
                <a:spcPct val="0"/>
              </a:spcBef>
            </a:pPr>
            <a:r>
              <a:rPr lang="en-US" altLang="en-US" sz="2400">
                <a:solidFill>
                  <a:srgbClr val="000000"/>
                </a:solidFill>
              </a:rPr>
              <a:t>Stage 3: Immersion (with lower classes)</a:t>
            </a:r>
          </a:p>
          <a:p>
            <a:pPr lvl="1" eaLnBrk="1" hangingPunct="1">
              <a:spcBef>
                <a:spcPct val="0"/>
              </a:spcBef>
            </a:pPr>
            <a:r>
              <a:rPr lang="en-US" altLang="en-US" sz="2000"/>
              <a:t>Embraces a downwardly mobile class identity and becomes class conscious, choosing to identify with the “poor” through immersion in a community in poverty.</a:t>
            </a:r>
            <a:endParaRPr lang="en-US" altLang="en-US" sz="1600">
              <a:cs typeface="Times New Roman" panose="02020603050405020304" pitchFamily="18" charset="0"/>
            </a:endParaRPr>
          </a:p>
          <a:p>
            <a:pPr eaLnBrk="1" hangingPunct="1"/>
            <a:r>
              <a:rPr lang="en-US" altLang="en-US" sz="2400">
                <a:solidFill>
                  <a:srgbClr val="000000"/>
                </a:solidFill>
              </a:rPr>
              <a:t>Stage 4:Holiness</a:t>
            </a:r>
          </a:p>
          <a:p>
            <a:pPr lvl="1" eaLnBrk="1" hangingPunct="1"/>
            <a:r>
              <a:rPr lang="en-US" altLang="en-US" sz="2000"/>
              <a:t>Embraces unique class identity while integrating strengths from all class backgrounds and working to address classism and economic oppression while continuing to identify with the “poor.”</a:t>
            </a:r>
          </a:p>
        </p:txBody>
      </p:sp>
    </p:spTree>
    <p:extLst>
      <p:ext uri="{BB962C8B-B14F-4D97-AF65-F5344CB8AC3E}">
        <p14:creationId xmlns:p14="http://schemas.microsoft.com/office/powerpoint/2010/main" val="1462002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Social Identity Development Process Across Race, Class and Gender</a:t>
            </a:r>
          </a:p>
        </p:txBody>
      </p:sp>
      <p:graphicFrame>
        <p:nvGraphicFramePr>
          <p:cNvPr id="4" name="Table 3"/>
          <p:cNvGraphicFramePr>
            <a:graphicFrameLocks noGrp="1"/>
          </p:cNvGraphicFramePr>
          <p:nvPr>
            <p:extLst>
              <p:ext uri="{D42A27DB-BD31-4B8C-83A1-F6EECF244321}">
                <p14:modId xmlns:p14="http://schemas.microsoft.com/office/powerpoint/2010/main" val="2511962262"/>
              </p:ext>
            </p:extLst>
          </p:nvPr>
        </p:nvGraphicFramePr>
        <p:xfrm>
          <a:off x="380999" y="1292225"/>
          <a:ext cx="10668000" cy="4495800"/>
        </p:xfrm>
        <a:graphic>
          <a:graphicData uri="http://schemas.openxmlformats.org/drawingml/2006/table">
            <a:tbl>
              <a:tblPr firstRow="1" firstCol="1" lastRow="1" lastCol="1" bandRow="1" bandCol="1">
                <a:tableStyleId>{7E9639D4-E3E2-4D34-9284-5A2195B3D0D7}</a:tableStyleId>
              </a:tblPr>
              <a:tblGrid>
                <a:gridCol w="1970034">
                  <a:extLst>
                    <a:ext uri="{9D8B030D-6E8A-4147-A177-3AD203B41FA5}">
                      <a16:colId xmlns:a16="http://schemas.microsoft.com/office/drawing/2014/main" val="20000"/>
                    </a:ext>
                  </a:extLst>
                </a:gridCol>
                <a:gridCol w="4030435">
                  <a:extLst>
                    <a:ext uri="{9D8B030D-6E8A-4147-A177-3AD203B41FA5}">
                      <a16:colId xmlns:a16="http://schemas.microsoft.com/office/drawing/2014/main" val="20001"/>
                    </a:ext>
                  </a:extLst>
                </a:gridCol>
                <a:gridCol w="4667531">
                  <a:extLst>
                    <a:ext uri="{9D8B030D-6E8A-4147-A177-3AD203B41FA5}">
                      <a16:colId xmlns:a16="http://schemas.microsoft.com/office/drawing/2014/main" val="20002"/>
                    </a:ext>
                  </a:extLst>
                </a:gridCol>
              </a:tblGrid>
              <a:tr h="333377">
                <a:tc>
                  <a:txBody>
                    <a:bodyPr/>
                    <a:lstStyle/>
                    <a:p>
                      <a:pPr marL="0" marR="0">
                        <a:spcBef>
                          <a:spcPts val="0"/>
                        </a:spcBef>
                        <a:spcAft>
                          <a:spcPts val="0"/>
                        </a:spcAft>
                      </a:pPr>
                      <a:r>
                        <a:rPr lang="en-US" sz="1800" dirty="0">
                          <a:effectLst/>
                        </a:rPr>
                        <a:t> </a:t>
                      </a:r>
                      <a:endParaRPr lang="en-US" sz="3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Description</a:t>
                      </a:r>
                      <a:endParaRPr lang="en-US" sz="3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Goal</a:t>
                      </a:r>
                      <a:endParaRPr lang="en-US" sz="3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01114">
                <a:tc>
                  <a:txBody>
                    <a:bodyPr/>
                    <a:lstStyle/>
                    <a:p>
                      <a:pPr marL="0" marR="0">
                        <a:spcBef>
                          <a:spcPts val="0"/>
                        </a:spcBef>
                        <a:spcAft>
                          <a:spcPts val="0"/>
                        </a:spcAft>
                      </a:pPr>
                      <a:r>
                        <a:rPr lang="en-US" sz="1800">
                          <a:effectLst/>
                        </a:rPr>
                        <a:t>Stage 1. Unawareness</a:t>
                      </a:r>
                      <a:endParaRPr lang="en-US" sz="3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effectLst/>
                        </a:rPr>
                        <a:t>Unaware of racial and social identity &amp; make decision to pursue awareness</a:t>
                      </a:r>
                      <a:endParaRPr lang="en-US" sz="3600" b="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effectLst/>
                        </a:rPr>
                        <a:t>Become aware of racial/social identity &amp; make decision to pursue awareness</a:t>
                      </a:r>
                      <a:endParaRPr lang="en-US" sz="3600" b="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000131">
                <a:tc>
                  <a:txBody>
                    <a:bodyPr/>
                    <a:lstStyle/>
                    <a:p>
                      <a:pPr marL="0" marR="0">
                        <a:spcBef>
                          <a:spcPts val="0"/>
                        </a:spcBef>
                        <a:spcAft>
                          <a:spcPts val="0"/>
                        </a:spcAft>
                      </a:pPr>
                      <a:r>
                        <a:rPr lang="en-US" sz="1800" dirty="0">
                          <a:effectLst/>
                        </a:rPr>
                        <a:t>Stage 2. Awareness (head learning)</a:t>
                      </a:r>
                      <a:endParaRPr lang="en-US" sz="3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effectLst/>
                        </a:rPr>
                        <a:t>Growing awareness of culture and racism, classism and sexism but most processing is on a head-level</a:t>
                      </a:r>
                      <a:endParaRPr lang="en-US" sz="3600" b="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effectLst/>
                        </a:rPr>
                        <a:t>Become aware of racism, classism and sexism and other forms of social injustice to provide basis for entering immersion</a:t>
                      </a:r>
                      <a:endParaRPr lang="en-US" sz="3600" b="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180589">
                <a:tc>
                  <a:txBody>
                    <a:bodyPr/>
                    <a:lstStyle/>
                    <a:p>
                      <a:pPr marL="0" marR="0">
                        <a:spcBef>
                          <a:spcPts val="0"/>
                        </a:spcBef>
                        <a:spcAft>
                          <a:spcPts val="0"/>
                        </a:spcAft>
                      </a:pPr>
                      <a:r>
                        <a:rPr lang="en-US" sz="1800" dirty="0">
                          <a:effectLst/>
                        </a:rPr>
                        <a:t>Stage 3. Immersion (heart &amp; hand learning)</a:t>
                      </a:r>
                      <a:endParaRPr lang="en-US" sz="3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effectLst/>
                        </a:rPr>
                        <a:t>Immersion and identification with minority culture </a:t>
                      </a:r>
                      <a:endParaRPr lang="en-US" sz="3600" b="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effectLst/>
                        </a:rPr>
                        <a:t>Process on an emotional level and heal the effects of racism, classism and sexism and social brokenness through action, relationships and forgiveness</a:t>
                      </a:r>
                      <a:endParaRPr lang="en-US" sz="3600" b="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180589">
                <a:tc>
                  <a:txBody>
                    <a:bodyPr/>
                    <a:lstStyle/>
                    <a:p>
                      <a:pPr marL="0" marR="0">
                        <a:spcBef>
                          <a:spcPts val="0"/>
                        </a:spcBef>
                        <a:spcAft>
                          <a:spcPts val="0"/>
                        </a:spcAft>
                      </a:pPr>
                      <a:r>
                        <a:rPr lang="en-US" sz="1800" dirty="0">
                          <a:effectLst/>
                        </a:rPr>
                        <a:t>Stage 4. Holiness (head, heart &amp; hand mastery)</a:t>
                      </a:r>
                      <a:endParaRPr lang="en-US" sz="3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effectLst/>
                        </a:rPr>
                        <a:t>Secure, consistent  racial/ social identity while integrating strengths from other cultures</a:t>
                      </a:r>
                      <a:endParaRPr lang="en-US" sz="36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b="0" dirty="0">
                          <a:effectLst/>
                        </a:rPr>
                        <a:t>Continue reconciliation by addressing social injustice, bringing social healing and  addressing personal cultural brokenness</a:t>
                      </a:r>
                      <a:endParaRPr lang="en-US" sz="3600" b="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5" name="Rectangle 4"/>
          <p:cNvSpPr/>
          <p:nvPr/>
        </p:nvSpPr>
        <p:spPr>
          <a:xfrm>
            <a:off x="2971799" y="5930900"/>
            <a:ext cx="4572000" cy="338554"/>
          </a:xfrm>
          <a:prstGeom prst="rect">
            <a:avLst/>
          </a:prstGeom>
        </p:spPr>
        <p:txBody>
          <a:bodyPr>
            <a:spAutoFit/>
          </a:bodyPr>
          <a:lstStyle/>
          <a:p>
            <a:r>
              <a:rPr lang="en-US" sz="1600" dirty="0">
                <a:solidFill>
                  <a:srgbClr val="2F5583"/>
                </a:solidFill>
                <a:latin typeface="Helvetica" panose="020B0604020202020204" pitchFamily="34" charset="0"/>
                <a:hlinkClick r:id="rId2"/>
              </a:rPr>
              <a:t>Ethnic Identity Development</a:t>
            </a:r>
            <a:endParaRPr lang="en-US" sz="1600" dirty="0"/>
          </a:p>
        </p:txBody>
      </p:sp>
    </p:spTree>
    <p:extLst>
      <p:ext uri="{BB962C8B-B14F-4D97-AF65-F5344CB8AC3E}">
        <p14:creationId xmlns:p14="http://schemas.microsoft.com/office/powerpoint/2010/main" val="1272322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descr="A sunset over a body of water&#10;&#10;Description automatically generated">
            <a:extLst>
              <a:ext uri="{FF2B5EF4-FFF2-40B4-BE49-F238E27FC236}">
                <a16:creationId xmlns:a16="http://schemas.microsoft.com/office/drawing/2014/main" id="{4469D45C-3B11-47CD-B796-2F000FC3AF39}"/>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9050"/>
            <a:ext cx="12231836" cy="6877050"/>
          </a:xfrm>
          <a:prstGeom prst="rect">
            <a:avLst/>
          </a:prstGeom>
        </p:spPr>
      </p:pic>
      <p:pic>
        <p:nvPicPr>
          <p:cNvPr id="5" name="Content Placeholder 4" descr="A sunset over a body of water&#10;&#10;Description automatically generated">
            <a:extLst>
              <a:ext uri="{FF2B5EF4-FFF2-40B4-BE49-F238E27FC236}">
                <a16:creationId xmlns:a16="http://schemas.microsoft.com/office/drawing/2014/main" id="{3BDF6348-4B70-4A4A-A005-D4F312E2AB26}"/>
              </a:ext>
            </a:extLst>
          </p:cNvPr>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39688" y="-42863"/>
            <a:ext cx="12231688" cy="6877051"/>
          </a:xfrm>
        </p:spPr>
      </p:pic>
      <p:sp>
        <p:nvSpPr>
          <p:cNvPr id="6" name="TextBox 5">
            <a:extLst>
              <a:ext uri="{FF2B5EF4-FFF2-40B4-BE49-F238E27FC236}">
                <a16:creationId xmlns:a16="http://schemas.microsoft.com/office/drawing/2014/main" id="{E9532CC7-FA13-4C47-B567-4CDD91F2CB05}"/>
              </a:ext>
            </a:extLst>
          </p:cNvPr>
          <p:cNvSpPr txBox="1"/>
          <p:nvPr/>
        </p:nvSpPr>
        <p:spPr>
          <a:xfrm>
            <a:off x="990600" y="1752600"/>
            <a:ext cx="1842171" cy="461665"/>
          </a:xfrm>
          <a:prstGeom prst="rect">
            <a:avLst/>
          </a:prstGeom>
          <a:noFill/>
        </p:spPr>
        <p:txBody>
          <a:bodyPr wrap="none" rtlCol="0">
            <a:spAutoFit/>
          </a:bodyPr>
          <a:lstStyle/>
          <a:p>
            <a:r>
              <a:rPr lang="en-US" sz="2400" b="1" dirty="0">
                <a:solidFill>
                  <a:schemeClr val="bg1"/>
                </a:solidFill>
              </a:rPr>
              <a:t>Our Clients</a:t>
            </a:r>
          </a:p>
        </p:txBody>
      </p:sp>
      <p:sp>
        <p:nvSpPr>
          <p:cNvPr id="7" name="TextBox 6">
            <a:extLst>
              <a:ext uri="{FF2B5EF4-FFF2-40B4-BE49-F238E27FC236}">
                <a16:creationId xmlns:a16="http://schemas.microsoft.com/office/drawing/2014/main" id="{01ACF74A-5AD2-4342-A13A-7AF54004FA2B}"/>
              </a:ext>
            </a:extLst>
          </p:cNvPr>
          <p:cNvSpPr txBox="1"/>
          <p:nvPr/>
        </p:nvSpPr>
        <p:spPr>
          <a:xfrm>
            <a:off x="9067800" y="5486400"/>
            <a:ext cx="2268570" cy="954107"/>
          </a:xfrm>
          <a:prstGeom prst="rect">
            <a:avLst/>
          </a:prstGeom>
          <a:noFill/>
        </p:spPr>
        <p:txBody>
          <a:bodyPr wrap="none" rtlCol="0">
            <a:spAutoFit/>
          </a:bodyPr>
          <a:lstStyle/>
          <a:p>
            <a:r>
              <a:rPr lang="en-US" sz="2000" b="1" dirty="0">
                <a:solidFill>
                  <a:schemeClr val="bg1"/>
                </a:solidFill>
              </a:rPr>
              <a:t>Resources</a:t>
            </a:r>
          </a:p>
          <a:p>
            <a:pPr marL="285750" indent="-285750">
              <a:buFont typeface="Arial" panose="020B0604020202020204" pitchFamily="34" charset="0"/>
              <a:buChar char="•"/>
            </a:pPr>
            <a:r>
              <a:rPr lang="en-US" dirty="0">
                <a:solidFill>
                  <a:schemeClr val="bg1"/>
                </a:solidFill>
              </a:rPr>
              <a:t>Funders</a:t>
            </a:r>
          </a:p>
          <a:p>
            <a:pPr marL="285750" indent="-285750">
              <a:buFont typeface="Arial" panose="020B0604020202020204" pitchFamily="34" charset="0"/>
              <a:buChar char="•"/>
            </a:pPr>
            <a:r>
              <a:rPr lang="en-US" dirty="0">
                <a:solidFill>
                  <a:schemeClr val="bg1"/>
                </a:solidFill>
              </a:rPr>
              <a:t>Dominant Culture</a:t>
            </a:r>
          </a:p>
        </p:txBody>
      </p:sp>
      <p:cxnSp>
        <p:nvCxnSpPr>
          <p:cNvPr id="9" name="Straight Connector 8">
            <a:extLst>
              <a:ext uri="{FF2B5EF4-FFF2-40B4-BE49-F238E27FC236}">
                <a16:creationId xmlns:a16="http://schemas.microsoft.com/office/drawing/2014/main" id="{143653D6-D6F6-4716-A071-DA406D5A8504}"/>
              </a:ext>
            </a:extLst>
          </p:cNvPr>
          <p:cNvCxnSpPr>
            <a:cxnSpLocks/>
          </p:cNvCxnSpPr>
          <p:nvPr/>
        </p:nvCxnSpPr>
        <p:spPr>
          <a:xfrm>
            <a:off x="4267200" y="2743200"/>
            <a:ext cx="2590800" cy="838200"/>
          </a:xfrm>
          <a:prstGeom prst="line">
            <a:avLst/>
          </a:prstGeom>
          <a:ln w="698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93DFE0-664E-4225-879B-38EB90D1A70F}"/>
              </a:ext>
            </a:extLst>
          </p:cNvPr>
          <p:cNvSpPr txBox="1"/>
          <p:nvPr/>
        </p:nvSpPr>
        <p:spPr>
          <a:xfrm>
            <a:off x="0" y="-25986"/>
            <a:ext cx="6327373" cy="430887"/>
          </a:xfrm>
          <a:prstGeom prst="rect">
            <a:avLst/>
          </a:prstGeom>
          <a:solidFill>
            <a:schemeClr val="tx1">
              <a:alpha val="30000"/>
            </a:schemeClr>
          </a:solidFill>
        </p:spPr>
        <p:txBody>
          <a:bodyPr wrap="none" rtlCol="0">
            <a:spAutoFit/>
          </a:bodyPr>
          <a:lstStyle/>
          <a:p>
            <a:r>
              <a:rPr lang="en-US" sz="2200" dirty="0">
                <a:solidFill>
                  <a:schemeClr val="bg1"/>
                </a:solidFill>
              </a:rPr>
              <a:t>Where is the cultural center of your organization?</a:t>
            </a:r>
          </a:p>
        </p:txBody>
      </p:sp>
      <p:sp>
        <p:nvSpPr>
          <p:cNvPr id="8" name="TextBox 7">
            <a:extLst>
              <a:ext uri="{FF2B5EF4-FFF2-40B4-BE49-F238E27FC236}">
                <a16:creationId xmlns:a16="http://schemas.microsoft.com/office/drawing/2014/main" id="{0687A5B5-EB9B-46A1-B131-00B6709AB3DE}"/>
              </a:ext>
            </a:extLst>
          </p:cNvPr>
          <p:cNvSpPr txBox="1"/>
          <p:nvPr/>
        </p:nvSpPr>
        <p:spPr>
          <a:xfrm>
            <a:off x="6553200" y="2452955"/>
            <a:ext cx="2286000" cy="923330"/>
          </a:xfrm>
          <a:prstGeom prst="rect">
            <a:avLst/>
          </a:prstGeom>
          <a:solidFill>
            <a:schemeClr val="tx1">
              <a:alpha val="30000"/>
            </a:schemeClr>
          </a:solidFill>
        </p:spPr>
        <p:txBody>
          <a:bodyPr wrap="square" rtlCol="0">
            <a:spAutoFit/>
          </a:bodyPr>
          <a:lstStyle/>
          <a:p>
            <a:r>
              <a:rPr lang="en-US" dirty="0">
                <a:solidFill>
                  <a:schemeClr val="bg1"/>
                </a:solidFill>
              </a:rPr>
              <a:t>Organizations with cultures between clients &amp; funders</a:t>
            </a:r>
          </a:p>
        </p:txBody>
      </p:sp>
      <p:sp>
        <p:nvSpPr>
          <p:cNvPr id="11" name="TextBox 10">
            <a:extLst>
              <a:ext uri="{FF2B5EF4-FFF2-40B4-BE49-F238E27FC236}">
                <a16:creationId xmlns:a16="http://schemas.microsoft.com/office/drawing/2014/main" id="{5F14E4B8-0958-4AA3-AD22-11F2B57C5E13}"/>
              </a:ext>
            </a:extLst>
          </p:cNvPr>
          <p:cNvSpPr txBox="1"/>
          <p:nvPr/>
        </p:nvSpPr>
        <p:spPr>
          <a:xfrm>
            <a:off x="3200400" y="1798766"/>
            <a:ext cx="2590800" cy="646331"/>
          </a:xfrm>
          <a:prstGeom prst="rect">
            <a:avLst/>
          </a:prstGeom>
          <a:solidFill>
            <a:schemeClr val="tx1">
              <a:alpha val="30000"/>
            </a:schemeClr>
          </a:solidFill>
        </p:spPr>
        <p:txBody>
          <a:bodyPr wrap="square" rtlCol="0">
            <a:spAutoFit/>
          </a:bodyPr>
          <a:lstStyle/>
          <a:p>
            <a:r>
              <a:rPr lang="en-US" dirty="0">
                <a:solidFill>
                  <a:schemeClr val="bg1"/>
                </a:solidFill>
              </a:rPr>
              <a:t>Organizations culturally close to clients</a:t>
            </a:r>
          </a:p>
        </p:txBody>
      </p:sp>
      <p:sp>
        <p:nvSpPr>
          <p:cNvPr id="12" name="TextBox 11">
            <a:extLst>
              <a:ext uri="{FF2B5EF4-FFF2-40B4-BE49-F238E27FC236}">
                <a16:creationId xmlns:a16="http://schemas.microsoft.com/office/drawing/2014/main" id="{B8FACECA-31D5-4B49-BEB8-5581D2B60EB2}"/>
              </a:ext>
            </a:extLst>
          </p:cNvPr>
          <p:cNvSpPr txBox="1"/>
          <p:nvPr/>
        </p:nvSpPr>
        <p:spPr>
          <a:xfrm>
            <a:off x="8534400" y="4343400"/>
            <a:ext cx="2622550" cy="646331"/>
          </a:xfrm>
          <a:prstGeom prst="rect">
            <a:avLst/>
          </a:prstGeom>
          <a:solidFill>
            <a:schemeClr val="tx1">
              <a:alpha val="30000"/>
            </a:schemeClr>
          </a:solidFill>
        </p:spPr>
        <p:txBody>
          <a:bodyPr wrap="square" rtlCol="0">
            <a:spAutoFit/>
          </a:bodyPr>
          <a:lstStyle/>
          <a:p>
            <a:r>
              <a:rPr lang="en-US" dirty="0">
                <a:solidFill>
                  <a:schemeClr val="bg1"/>
                </a:solidFill>
              </a:rPr>
              <a:t>Organizations culturally close to funders</a:t>
            </a:r>
          </a:p>
        </p:txBody>
      </p:sp>
    </p:spTree>
    <p:extLst>
      <p:ext uri="{BB962C8B-B14F-4D97-AF65-F5344CB8AC3E}">
        <p14:creationId xmlns:p14="http://schemas.microsoft.com/office/powerpoint/2010/main" val="366467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725A-6A05-401E-8747-8A5406EB4922}"/>
              </a:ext>
            </a:extLst>
          </p:cNvPr>
          <p:cNvSpPr>
            <a:spLocks noGrp="1"/>
          </p:cNvSpPr>
          <p:nvPr>
            <p:ph type="title"/>
          </p:nvPr>
        </p:nvSpPr>
        <p:spPr>
          <a:xfrm>
            <a:off x="434866" y="54366"/>
            <a:ext cx="11212180" cy="680670"/>
          </a:xfrm>
        </p:spPr>
        <p:txBody>
          <a:bodyPr/>
          <a:lstStyle/>
          <a:p>
            <a:r>
              <a:rPr lang="en-US" dirty="0"/>
              <a:t>Comparing City Vision’s Courses</a:t>
            </a:r>
          </a:p>
        </p:txBody>
      </p:sp>
      <p:sp>
        <p:nvSpPr>
          <p:cNvPr id="3" name="Content Placeholder 2">
            <a:extLst>
              <a:ext uri="{FF2B5EF4-FFF2-40B4-BE49-F238E27FC236}">
                <a16:creationId xmlns:a16="http://schemas.microsoft.com/office/drawing/2014/main" id="{AC4CB419-B8E5-42D0-8075-C9FB12002DE0}"/>
              </a:ext>
            </a:extLst>
          </p:cNvPr>
          <p:cNvSpPr>
            <a:spLocks noGrp="1"/>
          </p:cNvSpPr>
          <p:nvPr>
            <p:ph sz="quarter" idx="10"/>
          </p:nvPr>
        </p:nvSpPr>
        <p:spPr>
          <a:xfrm>
            <a:off x="153989" y="951230"/>
            <a:ext cx="4168630" cy="5689600"/>
          </a:xfrm>
        </p:spPr>
        <p:txBody>
          <a:bodyPr/>
          <a:lstStyle/>
          <a:p>
            <a:pPr marL="0" indent="0">
              <a:spcBef>
                <a:spcPts val="600"/>
              </a:spcBef>
              <a:buNone/>
            </a:pPr>
            <a:r>
              <a:rPr lang="en-US" dirty="0"/>
              <a:t>Leadership in Diverse Communities</a:t>
            </a:r>
          </a:p>
          <a:p>
            <a:pPr>
              <a:spcBef>
                <a:spcPts val="600"/>
              </a:spcBef>
            </a:pPr>
            <a:r>
              <a:rPr lang="en-US" sz="2000" dirty="0"/>
              <a:t>Christian Leadership Emergence</a:t>
            </a:r>
          </a:p>
          <a:p>
            <a:pPr>
              <a:spcBef>
                <a:spcPts val="600"/>
              </a:spcBef>
            </a:pPr>
            <a:r>
              <a:rPr lang="en-US" sz="2000" dirty="0"/>
              <a:t>Academic Leadership Theories</a:t>
            </a:r>
          </a:p>
          <a:p>
            <a:pPr>
              <a:spcBef>
                <a:spcPts val="600"/>
              </a:spcBef>
            </a:pPr>
            <a:r>
              <a:rPr lang="en-US" sz="2000" dirty="0"/>
              <a:t>Gender Lens</a:t>
            </a:r>
          </a:p>
          <a:p>
            <a:pPr>
              <a:spcBef>
                <a:spcPts val="600"/>
              </a:spcBef>
            </a:pPr>
            <a:r>
              <a:rPr lang="en-US" sz="2000" dirty="0"/>
              <a:t>Race Lens</a:t>
            </a:r>
          </a:p>
          <a:p>
            <a:pPr>
              <a:spcBef>
                <a:spcPts val="600"/>
              </a:spcBef>
            </a:pPr>
            <a:r>
              <a:rPr lang="en-US" sz="2000" dirty="0"/>
              <a:t>Race, Class &amp; Gender Lens</a:t>
            </a:r>
          </a:p>
          <a:p>
            <a:pPr>
              <a:spcBef>
                <a:spcPts val="600"/>
              </a:spcBef>
            </a:pPr>
            <a:r>
              <a:rPr lang="en-US" sz="2000" dirty="0"/>
              <a:t>Organizational Strategy</a:t>
            </a:r>
          </a:p>
          <a:p>
            <a:pPr>
              <a:spcBef>
                <a:spcPts val="600"/>
              </a:spcBef>
            </a:pPr>
            <a:endParaRPr lang="en-US" sz="2000" dirty="0"/>
          </a:p>
          <a:p>
            <a:pPr>
              <a:spcBef>
                <a:spcPts val="600"/>
              </a:spcBef>
            </a:pPr>
            <a:endParaRPr lang="en-US" sz="2000" dirty="0"/>
          </a:p>
          <a:p>
            <a:pPr>
              <a:spcBef>
                <a:spcPts val="600"/>
              </a:spcBef>
            </a:pPr>
            <a:endParaRPr lang="en-US" sz="2000" dirty="0"/>
          </a:p>
          <a:p>
            <a:pPr>
              <a:spcBef>
                <a:spcPts val="600"/>
              </a:spcBef>
            </a:pPr>
            <a:endParaRPr lang="en-US" sz="2000" dirty="0"/>
          </a:p>
          <a:p>
            <a:pPr>
              <a:spcBef>
                <a:spcPts val="600"/>
              </a:spcBef>
            </a:pPr>
            <a:r>
              <a:rPr lang="en-US" sz="2000" dirty="0"/>
              <a:t>Systems Thinking</a:t>
            </a:r>
          </a:p>
          <a:p>
            <a:pPr>
              <a:spcBef>
                <a:spcPts val="600"/>
              </a:spcBef>
            </a:pPr>
            <a:endParaRPr lang="en-US" dirty="0"/>
          </a:p>
        </p:txBody>
      </p:sp>
      <p:sp>
        <p:nvSpPr>
          <p:cNvPr id="5" name="Content Placeholder 2">
            <a:extLst>
              <a:ext uri="{FF2B5EF4-FFF2-40B4-BE49-F238E27FC236}">
                <a16:creationId xmlns:a16="http://schemas.microsoft.com/office/drawing/2014/main" id="{1936E034-1125-47BC-87E3-5DE4DE8D2515}"/>
              </a:ext>
            </a:extLst>
          </p:cNvPr>
          <p:cNvSpPr txBox="1">
            <a:spLocks/>
          </p:cNvSpPr>
          <p:nvPr/>
        </p:nvSpPr>
        <p:spPr>
          <a:xfrm>
            <a:off x="4143283" y="951230"/>
            <a:ext cx="4168630" cy="568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a:t>Cross-Cultural</a:t>
            </a:r>
            <a:r>
              <a:rPr lang="en-US" dirty="0"/>
              <a:t> Management</a:t>
            </a:r>
          </a:p>
          <a:p>
            <a:pPr>
              <a:spcBef>
                <a:spcPts val="600"/>
              </a:spcBef>
            </a:pPr>
            <a:endParaRPr lang="en-US" sz="2000" dirty="0"/>
          </a:p>
          <a:p>
            <a:pPr>
              <a:spcBef>
                <a:spcPts val="600"/>
              </a:spcBef>
            </a:pPr>
            <a:endParaRPr lang="en-US" sz="2000" dirty="0"/>
          </a:p>
          <a:p>
            <a:pPr>
              <a:spcBef>
                <a:spcPts val="600"/>
              </a:spcBef>
            </a:pPr>
            <a:endParaRPr lang="en-US" sz="2000" dirty="0"/>
          </a:p>
          <a:p>
            <a:pPr>
              <a:spcBef>
                <a:spcPts val="600"/>
              </a:spcBef>
            </a:pPr>
            <a:r>
              <a:rPr lang="en-US" sz="2000" dirty="0"/>
              <a:t>Race &amp; Ethnicity Lens</a:t>
            </a:r>
          </a:p>
          <a:p>
            <a:pPr>
              <a:spcBef>
                <a:spcPts val="600"/>
              </a:spcBef>
            </a:pPr>
            <a:r>
              <a:rPr lang="en-US" sz="2000" dirty="0"/>
              <a:t>Race, Class &amp; Gender Lens</a:t>
            </a:r>
          </a:p>
          <a:p>
            <a:pPr>
              <a:spcBef>
                <a:spcPts val="600"/>
              </a:spcBef>
            </a:pPr>
            <a:r>
              <a:rPr lang="en-US" sz="2000" dirty="0"/>
              <a:t>Organizational Strategy</a:t>
            </a:r>
          </a:p>
          <a:p>
            <a:pPr>
              <a:spcBef>
                <a:spcPts val="600"/>
              </a:spcBef>
            </a:pPr>
            <a:r>
              <a:rPr lang="en-US" sz="2000" dirty="0"/>
              <a:t>Class Lens</a:t>
            </a:r>
          </a:p>
          <a:p>
            <a:pPr>
              <a:spcBef>
                <a:spcPts val="600"/>
              </a:spcBef>
            </a:pPr>
            <a:r>
              <a:rPr lang="en-US" sz="2000" dirty="0"/>
              <a:t>Ethnic Identity Development</a:t>
            </a:r>
          </a:p>
          <a:p>
            <a:pPr>
              <a:spcBef>
                <a:spcPts val="600"/>
              </a:spcBef>
            </a:pPr>
            <a:r>
              <a:rPr lang="en-US" sz="2000" dirty="0"/>
              <a:t>Global Cultural Dimensions</a:t>
            </a:r>
          </a:p>
          <a:p>
            <a:pPr>
              <a:spcBef>
                <a:spcPts val="600"/>
              </a:spcBef>
            </a:pPr>
            <a:r>
              <a:rPr lang="en-US" sz="2000" dirty="0"/>
              <a:t>Organizational Culture</a:t>
            </a:r>
          </a:p>
          <a:p>
            <a:pPr>
              <a:spcBef>
                <a:spcPts val="600"/>
              </a:spcBef>
            </a:pPr>
            <a:endParaRPr lang="en-US" sz="2000" dirty="0"/>
          </a:p>
          <a:p>
            <a:pPr>
              <a:spcBef>
                <a:spcPts val="600"/>
              </a:spcBef>
            </a:pPr>
            <a:endParaRPr lang="en-US" dirty="0"/>
          </a:p>
        </p:txBody>
      </p:sp>
      <p:sp>
        <p:nvSpPr>
          <p:cNvPr id="6" name="Content Placeholder 2">
            <a:extLst>
              <a:ext uri="{FF2B5EF4-FFF2-40B4-BE49-F238E27FC236}">
                <a16:creationId xmlns:a16="http://schemas.microsoft.com/office/drawing/2014/main" id="{CABF191B-E86C-42D8-8A3D-EF623CB5BD97}"/>
              </a:ext>
            </a:extLst>
          </p:cNvPr>
          <p:cNvSpPr txBox="1">
            <a:spLocks/>
          </p:cNvSpPr>
          <p:nvPr/>
        </p:nvSpPr>
        <p:spPr>
          <a:xfrm>
            <a:off x="8482200" y="951230"/>
            <a:ext cx="4168630" cy="5689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dirty="0"/>
              <a:t>Christian Community Development</a:t>
            </a:r>
          </a:p>
          <a:p>
            <a:pPr>
              <a:spcBef>
                <a:spcPts val="600"/>
              </a:spcBef>
            </a:pPr>
            <a:endParaRPr lang="en-US" sz="2000" dirty="0"/>
          </a:p>
          <a:p>
            <a:pPr>
              <a:spcBef>
                <a:spcPts val="600"/>
              </a:spcBef>
            </a:pPr>
            <a:endParaRPr lang="en-US" sz="2000" dirty="0"/>
          </a:p>
          <a:p>
            <a:pPr>
              <a:spcBef>
                <a:spcPts val="600"/>
              </a:spcBef>
            </a:pPr>
            <a:endParaRPr lang="en-US" sz="2000" dirty="0"/>
          </a:p>
          <a:p>
            <a:pPr>
              <a:spcBef>
                <a:spcPts val="600"/>
              </a:spcBef>
            </a:pPr>
            <a:r>
              <a:rPr lang="en-US" sz="2000" dirty="0"/>
              <a:t>Race &amp; Ethnicity Lens</a:t>
            </a:r>
          </a:p>
          <a:p>
            <a:pPr>
              <a:spcBef>
                <a:spcPts val="600"/>
              </a:spcBef>
            </a:pPr>
            <a:endParaRPr lang="en-US" sz="2000" dirty="0"/>
          </a:p>
          <a:p>
            <a:pPr>
              <a:spcBef>
                <a:spcPts val="600"/>
              </a:spcBef>
            </a:pPr>
            <a:endParaRPr lang="en-US" sz="2000" dirty="0"/>
          </a:p>
          <a:p>
            <a:pPr>
              <a:spcBef>
                <a:spcPts val="600"/>
              </a:spcBef>
            </a:pPr>
            <a:r>
              <a:rPr lang="en-US" sz="2000" dirty="0"/>
              <a:t>Class Lens</a:t>
            </a:r>
          </a:p>
          <a:p>
            <a:pPr>
              <a:spcBef>
                <a:spcPts val="600"/>
              </a:spcBef>
            </a:pPr>
            <a:endParaRPr lang="en-US" sz="2000" dirty="0"/>
          </a:p>
          <a:p>
            <a:pPr>
              <a:spcBef>
                <a:spcPts val="600"/>
              </a:spcBef>
            </a:pPr>
            <a:endParaRPr lang="en-US" sz="2000" dirty="0"/>
          </a:p>
          <a:p>
            <a:pPr>
              <a:spcBef>
                <a:spcPts val="600"/>
              </a:spcBef>
            </a:pPr>
            <a:r>
              <a:rPr lang="en-US" sz="2000" dirty="0"/>
              <a:t>Comparing Org Cultures</a:t>
            </a:r>
          </a:p>
          <a:p>
            <a:pPr>
              <a:spcBef>
                <a:spcPts val="600"/>
              </a:spcBef>
            </a:pPr>
            <a:endParaRPr lang="en-US" sz="2000" dirty="0"/>
          </a:p>
          <a:p>
            <a:pPr>
              <a:spcBef>
                <a:spcPts val="600"/>
              </a:spcBef>
            </a:pPr>
            <a:r>
              <a:rPr lang="en-US" sz="2000" dirty="0"/>
              <a:t>Christian Community </a:t>
            </a:r>
            <a:r>
              <a:rPr lang="en-US" sz="2000" dirty="0" err="1"/>
              <a:t>Dev’t</a:t>
            </a:r>
            <a:endParaRPr lang="en-US" sz="2000" dirty="0"/>
          </a:p>
          <a:p>
            <a:pPr>
              <a:spcBef>
                <a:spcPts val="600"/>
              </a:spcBef>
            </a:pPr>
            <a:r>
              <a:rPr lang="en-US" sz="2000" dirty="0"/>
              <a:t>Social Justice Traditions</a:t>
            </a:r>
          </a:p>
          <a:p>
            <a:pPr>
              <a:spcBef>
                <a:spcPts val="600"/>
              </a:spcBef>
            </a:pPr>
            <a:r>
              <a:rPr lang="en-US" sz="2000" dirty="0"/>
              <a:t>Biblical Basis for Justice</a:t>
            </a:r>
          </a:p>
          <a:p>
            <a:pPr>
              <a:spcBef>
                <a:spcPts val="600"/>
              </a:spcBef>
            </a:pPr>
            <a:endParaRPr lang="en-US" dirty="0"/>
          </a:p>
        </p:txBody>
      </p:sp>
    </p:spTree>
    <p:extLst>
      <p:ext uri="{BB962C8B-B14F-4D97-AF65-F5344CB8AC3E}">
        <p14:creationId xmlns:p14="http://schemas.microsoft.com/office/powerpoint/2010/main" val="9781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25AAD23-3FC4-4E05-8B14-D7E734B45E6C}"/>
              </a:ext>
            </a:extLst>
          </p:cNvPr>
          <p:cNvSpPr>
            <a:spLocks noGrp="1"/>
          </p:cNvSpPr>
          <p:nvPr>
            <p:ph type="title"/>
          </p:nvPr>
        </p:nvSpPr>
        <p:spPr>
          <a:xfrm>
            <a:off x="380998" y="0"/>
            <a:ext cx="11233735" cy="369333"/>
          </a:xfrm>
        </p:spPr>
        <p:txBody>
          <a:bodyPr/>
          <a:lstStyle/>
          <a:p>
            <a:r>
              <a:rPr lang="en-US" dirty="0"/>
              <a:t>How Social Class of Organization Affects Ministry Focus in Maslow's Hierarchy of Needs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28812361"/>
              </p:ext>
            </p:extLst>
          </p:nvPr>
        </p:nvGraphicFramePr>
        <p:xfrm>
          <a:off x="2954740" y="1344304"/>
          <a:ext cx="6521356" cy="4827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Brace 4"/>
          <p:cNvSpPr/>
          <p:nvPr/>
        </p:nvSpPr>
        <p:spPr>
          <a:xfrm rot="10800000">
            <a:off x="8508818" y="1676400"/>
            <a:ext cx="381000" cy="25908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9144827" y="2362200"/>
            <a:ext cx="1495922" cy="923330"/>
          </a:xfrm>
          <a:prstGeom prst="rect">
            <a:avLst/>
          </a:prstGeom>
          <a:noFill/>
        </p:spPr>
        <p:txBody>
          <a:bodyPr wrap="none" rtlCol="0">
            <a:spAutoFit/>
          </a:bodyPr>
          <a:lstStyle/>
          <a:p>
            <a:r>
              <a:rPr lang="en-US" dirty="0"/>
              <a:t>Dominant</a:t>
            </a:r>
          </a:p>
          <a:p>
            <a:r>
              <a:rPr lang="en-US" dirty="0"/>
              <a:t>Class Needs/</a:t>
            </a:r>
          </a:p>
          <a:p>
            <a:r>
              <a:rPr lang="en-US" dirty="0"/>
              <a:t>Ministries</a:t>
            </a:r>
          </a:p>
        </p:txBody>
      </p:sp>
      <p:sp>
        <p:nvSpPr>
          <p:cNvPr id="7" name="Left Brace 6"/>
          <p:cNvSpPr/>
          <p:nvPr/>
        </p:nvSpPr>
        <p:spPr>
          <a:xfrm rot="10800000">
            <a:off x="9575545" y="3581401"/>
            <a:ext cx="381000" cy="25908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9892788" y="4218295"/>
            <a:ext cx="1721946" cy="923330"/>
          </a:xfrm>
          <a:prstGeom prst="rect">
            <a:avLst/>
          </a:prstGeom>
          <a:noFill/>
        </p:spPr>
        <p:txBody>
          <a:bodyPr wrap="none" rtlCol="0">
            <a:spAutoFit/>
          </a:bodyPr>
          <a:lstStyle/>
          <a:p>
            <a:r>
              <a:rPr lang="en-US" dirty="0"/>
              <a:t>Non-Dominant</a:t>
            </a:r>
          </a:p>
          <a:p>
            <a:r>
              <a:rPr lang="en-US" dirty="0"/>
              <a:t>Class Needs &amp;</a:t>
            </a:r>
          </a:p>
          <a:p>
            <a:r>
              <a:rPr lang="en-US" dirty="0"/>
              <a:t>      Ministries</a:t>
            </a:r>
          </a:p>
        </p:txBody>
      </p:sp>
      <p:sp>
        <p:nvSpPr>
          <p:cNvPr id="9" name="TextBox 8"/>
          <p:cNvSpPr txBox="1"/>
          <p:nvPr/>
        </p:nvSpPr>
        <p:spPr>
          <a:xfrm>
            <a:off x="484495" y="1422780"/>
            <a:ext cx="3976184" cy="4585871"/>
          </a:xfrm>
          <a:prstGeom prst="rect">
            <a:avLst/>
          </a:prstGeom>
          <a:noFill/>
        </p:spPr>
        <p:txBody>
          <a:bodyPr wrap="square" rtlCol="0">
            <a:spAutoFit/>
          </a:bodyPr>
          <a:lstStyle/>
          <a:p>
            <a:r>
              <a:rPr lang="en-US" sz="2400" u="sng" dirty="0"/>
              <a:t>Ministry Areas</a:t>
            </a:r>
          </a:p>
          <a:p>
            <a:r>
              <a:rPr lang="en-US" dirty="0"/>
              <a:t>Finding Calling</a:t>
            </a:r>
          </a:p>
          <a:p>
            <a:endParaRPr lang="en-US" dirty="0"/>
          </a:p>
          <a:p>
            <a:r>
              <a:rPr lang="en-US" dirty="0"/>
              <a:t>Leadership Development</a:t>
            </a:r>
          </a:p>
          <a:p>
            <a:r>
              <a:rPr lang="en-US" dirty="0"/>
              <a:t>Personal Identity Development</a:t>
            </a:r>
          </a:p>
          <a:p>
            <a:endParaRPr lang="en-US" sz="800" dirty="0"/>
          </a:p>
          <a:p>
            <a:r>
              <a:rPr lang="en-US" dirty="0"/>
              <a:t>Social Activities</a:t>
            </a:r>
          </a:p>
          <a:p>
            <a:r>
              <a:rPr lang="en-US" dirty="0"/>
              <a:t>Small Groups</a:t>
            </a:r>
          </a:p>
          <a:p>
            <a:r>
              <a:rPr lang="en-US" dirty="0"/>
              <a:t>Youth Groups</a:t>
            </a:r>
          </a:p>
          <a:p>
            <a:r>
              <a:rPr lang="en-US" dirty="0"/>
              <a:t>Counseling</a:t>
            </a:r>
            <a:endParaRPr lang="en-US" sz="800" dirty="0"/>
          </a:p>
          <a:p>
            <a:endParaRPr lang="en-US" sz="400" dirty="0"/>
          </a:p>
          <a:p>
            <a:r>
              <a:rPr lang="en-US" dirty="0"/>
              <a:t>Educational/Job Programs</a:t>
            </a:r>
          </a:p>
          <a:p>
            <a:r>
              <a:rPr lang="en-US" dirty="0"/>
              <a:t>After School Programs</a:t>
            </a:r>
          </a:p>
          <a:p>
            <a:r>
              <a:rPr lang="en-US" dirty="0"/>
              <a:t>Medical Ministries</a:t>
            </a:r>
          </a:p>
          <a:p>
            <a:endParaRPr lang="en-US" sz="400" dirty="0"/>
          </a:p>
          <a:p>
            <a:r>
              <a:rPr lang="en-US" dirty="0"/>
              <a:t>Housing Ministry</a:t>
            </a:r>
          </a:p>
          <a:p>
            <a:r>
              <a:rPr lang="en-US" dirty="0"/>
              <a:t>Food Ministry</a:t>
            </a:r>
          </a:p>
          <a:p>
            <a:r>
              <a:rPr lang="en-US" dirty="0"/>
              <a:t>Global Relief</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3550972" cy="584775"/>
          </a:xfrm>
          <a:prstGeom prst="rect">
            <a:avLst/>
          </a:prstGeom>
          <a:noFill/>
        </p:spPr>
        <p:txBody>
          <a:bodyPr wrap="none" rtlCol="0">
            <a:spAutoFit/>
          </a:bodyPr>
          <a:lstStyle/>
          <a:p>
            <a:r>
              <a:rPr lang="en-US" sz="1600" b="1" dirty="0"/>
              <a:t>Q1 Personal: </a:t>
            </a:r>
            <a:r>
              <a:rPr lang="en-US" sz="1600" b="1"/>
              <a:t>Nurture (Humanities)</a:t>
            </a:r>
            <a:endParaRPr lang="en-US" sz="1600" b="1" dirty="0"/>
          </a:p>
          <a:p>
            <a:r>
              <a:rPr lang="en-US" sz="1600"/>
              <a:t>(Relational)</a:t>
            </a:r>
            <a:endParaRPr lang="en-US" sz="1600" dirty="0"/>
          </a:p>
        </p:txBody>
      </p:sp>
      <p:sp>
        <p:nvSpPr>
          <p:cNvPr id="3" name="TextBox 2"/>
          <p:cNvSpPr txBox="1"/>
          <p:nvPr/>
        </p:nvSpPr>
        <p:spPr>
          <a:xfrm>
            <a:off x="5753007" y="414435"/>
            <a:ext cx="4560031" cy="584775"/>
          </a:xfrm>
          <a:prstGeom prst="rect">
            <a:avLst/>
          </a:prstGeom>
          <a:noFill/>
        </p:spPr>
        <p:txBody>
          <a:bodyPr wrap="none" rtlCol="0">
            <a:spAutoFit/>
          </a:bodyPr>
          <a:lstStyle/>
          <a:p>
            <a:r>
              <a:rPr lang="en-US" sz="1600" b="1" dirty="0"/>
              <a:t>Q2: Physical: Nature (Science &amp; Technology)</a:t>
            </a:r>
          </a:p>
          <a:p>
            <a:r>
              <a:rPr lang="en-US" sz="1600" dirty="0"/>
              <a:t>(physical needs)</a:t>
            </a:r>
          </a:p>
        </p:txBody>
      </p:sp>
      <p:sp>
        <p:nvSpPr>
          <p:cNvPr id="4" name="TextBox 3"/>
          <p:cNvSpPr txBox="1"/>
          <p:nvPr/>
        </p:nvSpPr>
        <p:spPr>
          <a:xfrm>
            <a:off x="478271" y="3627257"/>
            <a:ext cx="1770613" cy="338554"/>
          </a:xfrm>
          <a:prstGeom prst="rect">
            <a:avLst/>
          </a:prstGeom>
          <a:noFill/>
        </p:spPr>
        <p:txBody>
          <a:bodyPr wrap="none" rtlCol="0">
            <a:spAutoFit/>
          </a:bodyPr>
          <a:lstStyle/>
          <a:p>
            <a:r>
              <a:rPr lang="en-US" sz="1600" b="1" dirty="0"/>
              <a:t>Q3: Cultural </a:t>
            </a:r>
            <a:r>
              <a:rPr lang="en-US" sz="1600" dirty="0"/>
              <a:t>(we)</a:t>
            </a:r>
          </a:p>
        </p:txBody>
      </p:sp>
      <p:sp>
        <p:nvSpPr>
          <p:cNvPr id="5" name="TextBox 4"/>
          <p:cNvSpPr txBox="1"/>
          <p:nvPr/>
        </p:nvSpPr>
        <p:spPr>
          <a:xfrm>
            <a:off x="5829206" y="3605989"/>
            <a:ext cx="3865289" cy="338554"/>
          </a:xfrm>
          <a:prstGeom prst="rect">
            <a:avLst/>
          </a:prstGeom>
          <a:noFill/>
        </p:spPr>
        <p:txBody>
          <a:bodyPr wrap="none" rtlCol="0">
            <a:spAutoFit/>
          </a:bodyPr>
          <a:lstStyle/>
          <a:p>
            <a:r>
              <a:rPr lang="en-US" sz="1600" b="1" dirty="0"/>
              <a:t>Q4: Societal (Social Sciences) </a:t>
            </a:r>
            <a:r>
              <a:rPr lang="en-US" sz="1600" dirty="0"/>
              <a:t>(Systems)</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1" name="TextBox 20"/>
          <p:cNvSpPr txBox="1"/>
          <p:nvPr/>
        </p:nvSpPr>
        <p:spPr>
          <a:xfrm>
            <a:off x="406783" y="3933558"/>
            <a:ext cx="5317931" cy="2585323"/>
          </a:xfrm>
          <a:prstGeom prst="rect">
            <a:avLst/>
          </a:prstGeom>
          <a:noFill/>
        </p:spPr>
        <p:txBody>
          <a:bodyPr wrap="none" rtlCol="0">
            <a:spAutoFit/>
          </a:bodyPr>
          <a:lstStyle/>
          <a:p>
            <a:r>
              <a:rPr lang="en-US" altLang="en-US" dirty="0"/>
              <a:t>Micro (healthy organizational cultures)</a:t>
            </a:r>
          </a:p>
          <a:p>
            <a:pPr marL="285750" indent="-285750">
              <a:buFont typeface="Arial" panose="020B0604020202020204" pitchFamily="34" charset="0"/>
              <a:buChar char="•"/>
            </a:pPr>
            <a:r>
              <a:rPr lang="en-US" altLang="en-US" dirty="0"/>
              <a:t>Community to support positive cultural </a:t>
            </a:r>
            <a:br>
              <a:rPr lang="en-US" altLang="en-US" dirty="0"/>
            </a:br>
            <a:r>
              <a:rPr lang="en-US" altLang="en-US" dirty="0"/>
              <a:t>identity development (Relocation)</a:t>
            </a:r>
          </a:p>
          <a:p>
            <a:pPr marL="285750" indent="-285750">
              <a:buFont typeface="Arial" panose="020B0604020202020204" pitchFamily="34" charset="0"/>
              <a:buChar char="•"/>
            </a:pPr>
            <a:r>
              <a:rPr lang="en-US" dirty="0"/>
              <a:t>Leadership development of cultural minorities</a:t>
            </a:r>
          </a:p>
          <a:p>
            <a:pPr marL="285750" indent="-285750">
              <a:buFont typeface="Arial" panose="020B0604020202020204" pitchFamily="34" charset="0"/>
              <a:buChar char="•"/>
            </a:pPr>
            <a:r>
              <a:rPr lang="en-US" dirty="0"/>
              <a:t>Develop affinity groups &amp; mentoring programs </a:t>
            </a:r>
            <a:br>
              <a:rPr lang="en-US" dirty="0"/>
            </a:br>
            <a:r>
              <a:rPr lang="en-US" dirty="0"/>
              <a:t>for minorities in organizations</a:t>
            </a:r>
          </a:p>
          <a:p>
            <a:r>
              <a:rPr lang="en-US" dirty="0"/>
              <a:t>Macro (reconciliation between people groups)</a:t>
            </a:r>
          </a:p>
          <a:p>
            <a:pPr marL="285750" indent="-285750">
              <a:buFont typeface="Arial" panose="020B0604020202020204" pitchFamily="34" charset="0"/>
              <a:buChar char="•"/>
            </a:pPr>
            <a:r>
              <a:rPr lang="en-US" dirty="0"/>
              <a:t>Removal of bias and stereotypes in media</a:t>
            </a:r>
          </a:p>
          <a:p>
            <a:pPr marL="285750" indent="-285750">
              <a:buFont typeface="Arial" panose="020B0604020202020204" pitchFamily="34" charset="0"/>
              <a:buChar char="•"/>
            </a:pPr>
            <a:r>
              <a:rPr lang="en-US" dirty="0"/>
              <a:t>Addressing cultural oppression &amp; assimilation</a:t>
            </a:r>
          </a:p>
        </p:txBody>
      </p:sp>
      <p:sp>
        <p:nvSpPr>
          <p:cNvPr id="22" name="TextBox 21"/>
          <p:cNvSpPr txBox="1"/>
          <p:nvPr/>
        </p:nvSpPr>
        <p:spPr>
          <a:xfrm>
            <a:off x="5772057" y="3965811"/>
            <a:ext cx="6026556" cy="2400657"/>
          </a:xfrm>
          <a:prstGeom prst="rect">
            <a:avLst/>
          </a:prstGeom>
          <a:noFill/>
        </p:spPr>
        <p:txBody>
          <a:bodyPr wrap="square" rtlCol="0">
            <a:spAutoFit/>
          </a:bodyPr>
          <a:lstStyle/>
          <a:p>
            <a:pPr>
              <a:lnSpc>
                <a:spcPts val="2000"/>
              </a:lnSpc>
            </a:pPr>
            <a:r>
              <a:rPr lang="en-US" dirty="0"/>
              <a:t>Micro (development)</a:t>
            </a:r>
          </a:p>
          <a:p>
            <a:pPr marL="285750" indent="-285750">
              <a:lnSpc>
                <a:spcPts val="2000"/>
              </a:lnSpc>
              <a:buFont typeface="Arial" panose="020B0604020202020204" pitchFamily="34" charset="0"/>
              <a:buChar char="•"/>
            </a:pPr>
            <a:r>
              <a:rPr lang="en-US" dirty="0"/>
              <a:t>Nonprofit community development organizations</a:t>
            </a:r>
          </a:p>
          <a:p>
            <a:pPr marL="285750" indent="-285750">
              <a:lnSpc>
                <a:spcPts val="2000"/>
              </a:lnSpc>
              <a:buFont typeface="Arial" panose="020B0604020202020204" pitchFamily="34" charset="0"/>
              <a:buChar char="•"/>
            </a:pPr>
            <a:r>
              <a:rPr lang="en-US" dirty="0"/>
              <a:t>Micro-economic development</a:t>
            </a:r>
          </a:p>
          <a:p>
            <a:pPr marL="285750" indent="-285750">
              <a:lnSpc>
                <a:spcPts val="2000"/>
              </a:lnSpc>
              <a:buFont typeface="Arial" panose="020B0604020202020204" pitchFamily="34" charset="0"/>
              <a:buChar char="•"/>
            </a:pPr>
            <a:r>
              <a:rPr lang="en-US" dirty="0"/>
              <a:t>Remove structural barriers for </a:t>
            </a:r>
            <a:r>
              <a:rPr lang="en-US" dirty="0" err="1"/>
              <a:t>PoC</a:t>
            </a:r>
            <a:r>
              <a:rPr lang="en-US" dirty="0"/>
              <a:t> in leadership</a:t>
            </a:r>
          </a:p>
          <a:p>
            <a:pPr>
              <a:lnSpc>
                <a:spcPts val="2000"/>
              </a:lnSpc>
            </a:pPr>
            <a:r>
              <a:rPr lang="en-US" dirty="0"/>
              <a:t>Macro (advocacy &amp; structural change)</a:t>
            </a:r>
          </a:p>
          <a:p>
            <a:pPr marL="285750" indent="-285750">
              <a:lnSpc>
                <a:spcPts val="2000"/>
              </a:lnSpc>
              <a:buFont typeface="Arial" panose="020B0604020202020204" pitchFamily="34" charset="0"/>
              <a:buChar char="•"/>
            </a:pPr>
            <a:r>
              <a:rPr lang="en-US" dirty="0"/>
              <a:t>Just laws &amp; policies</a:t>
            </a:r>
          </a:p>
          <a:p>
            <a:pPr marL="285750" indent="-285750">
              <a:lnSpc>
                <a:spcPts val="2000"/>
              </a:lnSpc>
              <a:buFont typeface="Arial" panose="020B0604020202020204" pitchFamily="34" charset="0"/>
              <a:buChar char="•"/>
            </a:pPr>
            <a:r>
              <a:rPr lang="en-US" dirty="0"/>
              <a:t>Healthy social structures</a:t>
            </a:r>
          </a:p>
          <a:p>
            <a:pPr marL="285750" indent="-285750">
              <a:lnSpc>
                <a:spcPts val="2000"/>
              </a:lnSpc>
              <a:buFont typeface="Arial" panose="020B0604020202020204" pitchFamily="34" charset="0"/>
              <a:buChar char="•"/>
            </a:pPr>
            <a:r>
              <a:rPr lang="en-US" dirty="0"/>
              <a:t>Just teaching of history (Black history, etc.)</a:t>
            </a:r>
          </a:p>
          <a:p>
            <a:pPr marL="285750" indent="-285750">
              <a:lnSpc>
                <a:spcPts val="2000"/>
              </a:lnSpc>
              <a:buFont typeface="Arial" panose="020B0604020202020204" pitchFamily="34" charset="0"/>
              <a:buChar char="•"/>
            </a:pPr>
            <a:r>
              <a:rPr lang="en-US" dirty="0"/>
              <a:t>Macro-economic development</a:t>
            </a:r>
          </a:p>
        </p:txBody>
      </p:sp>
      <p:sp>
        <p:nvSpPr>
          <p:cNvPr id="23" name="TextBox 22"/>
          <p:cNvSpPr txBox="1"/>
          <p:nvPr/>
        </p:nvSpPr>
        <p:spPr>
          <a:xfrm>
            <a:off x="380999" y="1039474"/>
            <a:ext cx="5325240" cy="2031325"/>
          </a:xfrm>
          <a:prstGeom prst="rect">
            <a:avLst/>
          </a:prstGeom>
          <a:noFill/>
        </p:spPr>
        <p:txBody>
          <a:bodyPr wrap="none" rtlCol="0">
            <a:spAutoFit/>
          </a:bodyPr>
          <a:lstStyle/>
          <a:p>
            <a:pPr marL="285750" indent="-285750">
              <a:buFont typeface="Arial" panose="020B0604020202020204" pitchFamily="34" charset="0"/>
              <a:buChar char="•"/>
            </a:pPr>
            <a:r>
              <a:rPr lang="en-US" dirty="0"/>
              <a:t>Vertical reconciliation with God</a:t>
            </a:r>
          </a:p>
          <a:p>
            <a:pPr marL="285750" indent="-285750">
              <a:buFont typeface="Arial" panose="020B0604020202020204" pitchFamily="34" charset="0"/>
              <a:buChar char="•"/>
            </a:pPr>
            <a:r>
              <a:rPr lang="en-US" dirty="0"/>
              <a:t>Horizontal reconciliation between individuals</a:t>
            </a:r>
          </a:p>
          <a:p>
            <a:pPr marL="285750" indent="-285750">
              <a:buFont typeface="Arial" panose="020B0604020202020204" pitchFamily="34" charset="0"/>
              <a:buChar char="•"/>
            </a:pPr>
            <a:r>
              <a:rPr lang="en-US" dirty="0"/>
              <a:t>Healing racial trauma</a:t>
            </a:r>
          </a:p>
          <a:p>
            <a:pPr marL="285750" indent="-285750">
              <a:buFont typeface="Arial" panose="020B0604020202020204" pitchFamily="34" charset="0"/>
              <a:buChar char="•"/>
            </a:pPr>
            <a:r>
              <a:rPr lang="en-US" dirty="0"/>
              <a:t>Addressing bigotry and prejudice</a:t>
            </a:r>
          </a:p>
          <a:p>
            <a:pPr marL="285750" indent="-285750">
              <a:buFont typeface="Arial" panose="020B0604020202020204" pitchFamily="34" charset="0"/>
              <a:buChar char="•"/>
            </a:pPr>
            <a:r>
              <a:rPr lang="en-US" altLang="en-US" dirty="0"/>
              <a:t>Deep relationships across race &amp; class</a:t>
            </a:r>
          </a:p>
          <a:p>
            <a:pPr marL="285750" indent="-285750">
              <a:buFont typeface="Arial" panose="020B0604020202020204" pitchFamily="34" charset="0"/>
              <a:buChar char="•"/>
            </a:pPr>
            <a:r>
              <a:rPr lang="en-US" altLang="en-US" dirty="0"/>
              <a:t>Long-term cross-cultural immersion (relocation)</a:t>
            </a:r>
          </a:p>
          <a:p>
            <a:pPr marL="285750" indent="-285750">
              <a:buFont typeface="Arial" panose="020B0604020202020204" pitchFamily="34" charset="0"/>
              <a:buChar char="•"/>
            </a:pPr>
            <a:r>
              <a:rPr lang="en-US" altLang="en-US" dirty="0"/>
              <a:t>Being supervised where you are the “minority”</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Holistic Ministry Across Four Quadrants</a:t>
            </a:r>
          </a:p>
        </p:txBody>
      </p:sp>
      <p:sp>
        <p:nvSpPr>
          <p:cNvPr id="17" name="TextBox 16">
            <a:extLst>
              <a:ext uri="{FF2B5EF4-FFF2-40B4-BE49-F238E27FC236}">
                <a16:creationId xmlns:a16="http://schemas.microsoft.com/office/drawing/2014/main" id="{EE31573E-B22B-45F3-89D5-8D59571BDB20}"/>
              </a:ext>
            </a:extLst>
          </p:cNvPr>
          <p:cNvSpPr txBox="1"/>
          <p:nvPr/>
        </p:nvSpPr>
        <p:spPr>
          <a:xfrm>
            <a:off x="5847982" y="1006279"/>
            <a:ext cx="4469493" cy="1200329"/>
          </a:xfrm>
          <a:prstGeom prst="rect">
            <a:avLst/>
          </a:prstGeom>
          <a:noFill/>
        </p:spPr>
        <p:txBody>
          <a:bodyPr wrap="none" rtlCol="0">
            <a:spAutoFit/>
          </a:bodyPr>
          <a:lstStyle/>
          <a:p>
            <a:pPr marL="285750" indent="-285750">
              <a:buFont typeface="Arial" panose="020B0604020202020204" pitchFamily="34" charset="0"/>
              <a:buChar char="•"/>
            </a:pPr>
            <a:r>
              <a:rPr lang="en-US" dirty="0"/>
              <a:t>Food and clean water programs</a:t>
            </a:r>
          </a:p>
          <a:p>
            <a:pPr marL="285750" indent="-285750">
              <a:buFont typeface="Arial" panose="020B0604020202020204" pitchFamily="34" charset="0"/>
              <a:buChar char="•"/>
            </a:pPr>
            <a:r>
              <a:rPr lang="en-US" dirty="0"/>
              <a:t>Homeless shelters &amp; housing programs</a:t>
            </a:r>
          </a:p>
          <a:p>
            <a:pPr marL="285750" indent="-285750">
              <a:buFont typeface="Arial" panose="020B0604020202020204" pitchFamily="34" charset="0"/>
              <a:buChar char="•"/>
            </a:pPr>
            <a:r>
              <a:rPr lang="en-US" dirty="0"/>
              <a:t>Christian Community Health programs</a:t>
            </a:r>
          </a:p>
          <a:p>
            <a:pPr marL="285750" indent="-285750">
              <a:buFont typeface="Arial" panose="020B0604020202020204" pitchFamily="34" charset="0"/>
              <a:buChar char="•"/>
            </a:pPr>
            <a:r>
              <a:rPr lang="en-US" dirty="0"/>
              <a:t>Relief</a:t>
            </a:r>
          </a:p>
        </p:txBody>
      </p:sp>
    </p:spTree>
    <p:extLst>
      <p:ext uri="{BB962C8B-B14F-4D97-AF65-F5344CB8AC3E}">
        <p14:creationId xmlns:p14="http://schemas.microsoft.com/office/powerpoint/2010/main" val="317892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1" grpId="0"/>
      <p:bldP spid="22" grpId="0"/>
      <p:bldP spid="23"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3550972" cy="584775"/>
          </a:xfrm>
          <a:prstGeom prst="rect">
            <a:avLst/>
          </a:prstGeom>
          <a:noFill/>
        </p:spPr>
        <p:txBody>
          <a:bodyPr wrap="none" rtlCol="0">
            <a:spAutoFit/>
          </a:bodyPr>
          <a:lstStyle/>
          <a:p>
            <a:r>
              <a:rPr lang="en-US" sz="1600" b="1" dirty="0"/>
              <a:t>Q1 Personal: </a:t>
            </a:r>
            <a:r>
              <a:rPr lang="en-US" sz="1600" b="1"/>
              <a:t>Nurture (Humanities)</a:t>
            </a:r>
            <a:endParaRPr lang="en-US" sz="1600" b="1" dirty="0"/>
          </a:p>
          <a:p>
            <a:r>
              <a:rPr lang="en-US" sz="1600"/>
              <a:t>(Relational)</a:t>
            </a:r>
            <a:endParaRPr lang="en-US" sz="1600" dirty="0"/>
          </a:p>
        </p:txBody>
      </p:sp>
      <p:sp>
        <p:nvSpPr>
          <p:cNvPr id="3" name="TextBox 2"/>
          <p:cNvSpPr txBox="1"/>
          <p:nvPr/>
        </p:nvSpPr>
        <p:spPr>
          <a:xfrm>
            <a:off x="5753007" y="414435"/>
            <a:ext cx="4560031" cy="584775"/>
          </a:xfrm>
          <a:prstGeom prst="rect">
            <a:avLst/>
          </a:prstGeom>
          <a:noFill/>
        </p:spPr>
        <p:txBody>
          <a:bodyPr wrap="none" rtlCol="0">
            <a:spAutoFit/>
          </a:bodyPr>
          <a:lstStyle/>
          <a:p>
            <a:r>
              <a:rPr lang="en-US" sz="1600" b="1" dirty="0"/>
              <a:t>Q2: Physical: Nature (Science &amp; Technology)</a:t>
            </a:r>
          </a:p>
          <a:p>
            <a:r>
              <a:rPr lang="en-US" sz="1600" dirty="0"/>
              <a:t>(physical needs)</a:t>
            </a:r>
          </a:p>
        </p:txBody>
      </p:sp>
      <p:sp>
        <p:nvSpPr>
          <p:cNvPr id="4" name="TextBox 3"/>
          <p:cNvSpPr txBox="1"/>
          <p:nvPr/>
        </p:nvSpPr>
        <p:spPr>
          <a:xfrm>
            <a:off x="478271" y="3627257"/>
            <a:ext cx="1334020" cy="584775"/>
          </a:xfrm>
          <a:prstGeom prst="rect">
            <a:avLst/>
          </a:prstGeom>
          <a:noFill/>
        </p:spPr>
        <p:txBody>
          <a:bodyPr wrap="none" rtlCol="0">
            <a:spAutoFit/>
          </a:bodyPr>
          <a:lstStyle/>
          <a:p>
            <a:r>
              <a:rPr lang="en-US" sz="1600" b="1" dirty="0"/>
              <a:t>Q3: Cultural</a:t>
            </a:r>
          </a:p>
          <a:p>
            <a:r>
              <a:rPr lang="en-US" sz="1600" dirty="0"/>
              <a:t>(we)</a:t>
            </a:r>
          </a:p>
        </p:txBody>
      </p:sp>
      <p:sp>
        <p:nvSpPr>
          <p:cNvPr id="5" name="TextBox 4"/>
          <p:cNvSpPr txBox="1"/>
          <p:nvPr/>
        </p:nvSpPr>
        <p:spPr>
          <a:xfrm>
            <a:off x="5829206" y="3605989"/>
            <a:ext cx="2956259" cy="584775"/>
          </a:xfrm>
          <a:prstGeom prst="rect">
            <a:avLst/>
          </a:prstGeom>
          <a:noFill/>
        </p:spPr>
        <p:txBody>
          <a:bodyPr wrap="none" rtlCol="0">
            <a:spAutoFit/>
          </a:bodyPr>
          <a:lstStyle/>
          <a:p>
            <a:r>
              <a:rPr lang="en-US" sz="1600" b="1" dirty="0"/>
              <a:t>Q4: Societal (Social Sciences)</a:t>
            </a:r>
            <a:br>
              <a:rPr lang="en-US" sz="1600" b="1" dirty="0"/>
            </a:br>
            <a:r>
              <a:rPr lang="en-US" sz="1600" dirty="0"/>
              <a:t>(Systems)</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1" name="TextBox 20"/>
          <p:cNvSpPr txBox="1"/>
          <p:nvPr/>
        </p:nvSpPr>
        <p:spPr>
          <a:xfrm>
            <a:off x="553178" y="4164000"/>
            <a:ext cx="4979953" cy="1200329"/>
          </a:xfrm>
          <a:prstGeom prst="rect">
            <a:avLst/>
          </a:prstGeom>
          <a:noFill/>
        </p:spPr>
        <p:txBody>
          <a:bodyPr wrap="none" rtlCol="0">
            <a:spAutoFit/>
          </a:bodyPr>
          <a:lstStyle/>
          <a:p>
            <a:pPr marL="285750" indent="-285750">
              <a:buFont typeface="Arial" panose="020B0604020202020204" pitchFamily="34" charset="0"/>
              <a:buChar char="•"/>
            </a:pPr>
            <a:r>
              <a:rPr lang="en-US" dirty="0"/>
              <a:t>The poor often chose “heart” over “head”</a:t>
            </a:r>
            <a:br>
              <a:rPr lang="en-US" dirty="0"/>
            </a:br>
            <a:r>
              <a:rPr lang="en-US" dirty="0"/>
              <a:t>and value churches and worship styles that</a:t>
            </a:r>
            <a:br>
              <a:rPr lang="en-US" dirty="0"/>
            </a:br>
            <a:r>
              <a:rPr lang="en-US" dirty="0"/>
              <a:t>fit their culture over cognitive ideological or </a:t>
            </a:r>
            <a:br>
              <a:rPr lang="en-US" dirty="0"/>
            </a:br>
            <a:r>
              <a:rPr lang="en-US" dirty="0"/>
              <a:t>political stances</a:t>
            </a:r>
          </a:p>
        </p:txBody>
      </p:sp>
      <p:sp>
        <p:nvSpPr>
          <p:cNvPr id="22" name="TextBox 21"/>
          <p:cNvSpPr txBox="1"/>
          <p:nvPr/>
        </p:nvSpPr>
        <p:spPr>
          <a:xfrm>
            <a:off x="5772187" y="4113916"/>
            <a:ext cx="6026556" cy="1118255"/>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en-US" dirty="0"/>
              <a:t>The poor are deeply affected by unjust systems, but</a:t>
            </a:r>
            <a:br>
              <a:rPr lang="en-US" dirty="0"/>
            </a:br>
            <a:r>
              <a:rPr lang="en-US" dirty="0"/>
              <a:t>often are not able to affect political change as much</a:t>
            </a:r>
          </a:p>
          <a:p>
            <a:pPr marL="285750" indent="-285750">
              <a:lnSpc>
                <a:spcPts val="2000"/>
              </a:lnSpc>
              <a:buFont typeface="Arial" panose="020B0604020202020204" pitchFamily="34" charset="0"/>
              <a:buChar char="•"/>
            </a:pPr>
            <a:r>
              <a:rPr lang="en-US" dirty="0"/>
              <a:t>A key role for Christians in the dominant class is advocacy and societal change</a:t>
            </a:r>
          </a:p>
        </p:txBody>
      </p:sp>
      <p:sp>
        <p:nvSpPr>
          <p:cNvPr id="23" name="TextBox 22"/>
          <p:cNvSpPr txBox="1"/>
          <p:nvPr/>
        </p:nvSpPr>
        <p:spPr>
          <a:xfrm>
            <a:off x="584178" y="1045559"/>
            <a:ext cx="4626844" cy="646331"/>
          </a:xfrm>
          <a:prstGeom prst="rect">
            <a:avLst/>
          </a:prstGeom>
          <a:noFill/>
        </p:spPr>
        <p:txBody>
          <a:bodyPr wrap="none" rtlCol="0">
            <a:spAutoFit/>
          </a:bodyPr>
          <a:lstStyle/>
          <a:p>
            <a:pPr marL="285750" indent="-285750">
              <a:buFont typeface="Arial" panose="020B0604020202020204" pitchFamily="34" charset="0"/>
              <a:buChar char="•"/>
            </a:pPr>
            <a:r>
              <a:rPr lang="en-US" dirty="0"/>
              <a:t>Change brought by Personal Salvation is </a:t>
            </a:r>
            <a:br>
              <a:rPr lang="en-US" dirty="0"/>
            </a:br>
            <a:r>
              <a:rPr lang="en-US" dirty="0"/>
              <a:t>very accessible to the poor</a:t>
            </a:r>
          </a:p>
        </p:txBody>
      </p:sp>
      <p:sp>
        <p:nvSpPr>
          <p:cNvPr id="24" name="TextBox 23"/>
          <p:cNvSpPr txBox="1"/>
          <p:nvPr/>
        </p:nvSpPr>
        <p:spPr>
          <a:xfrm>
            <a:off x="5760945" y="1024294"/>
            <a:ext cx="5993949" cy="646331"/>
          </a:xfrm>
          <a:prstGeom prst="rect">
            <a:avLst/>
          </a:prstGeom>
          <a:noFill/>
        </p:spPr>
        <p:txBody>
          <a:bodyPr wrap="none" rtlCol="0">
            <a:spAutoFit/>
          </a:bodyPr>
          <a:lstStyle/>
          <a:p>
            <a:pPr marL="285750" indent="-285750">
              <a:buFont typeface="Arial" panose="020B0604020202020204" pitchFamily="34" charset="0"/>
              <a:buChar char="•"/>
            </a:pPr>
            <a:r>
              <a:rPr lang="en-US" dirty="0"/>
              <a:t>The poor need physical needs met while spiritual need</a:t>
            </a:r>
            <a:br>
              <a:rPr lang="en-US" dirty="0"/>
            </a:br>
            <a:r>
              <a:rPr lang="en-US" dirty="0"/>
              <a:t>are being met</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Four Quadrants, Social Class and the Poor</a:t>
            </a:r>
          </a:p>
        </p:txBody>
      </p:sp>
    </p:spTree>
    <p:extLst>
      <p:ext uri="{BB962C8B-B14F-4D97-AF65-F5344CB8AC3E}">
        <p14:creationId xmlns:p14="http://schemas.microsoft.com/office/powerpoint/2010/main" val="222811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3550972" cy="584775"/>
          </a:xfrm>
          <a:prstGeom prst="rect">
            <a:avLst/>
          </a:prstGeom>
          <a:noFill/>
        </p:spPr>
        <p:txBody>
          <a:bodyPr wrap="none" rtlCol="0">
            <a:spAutoFit/>
          </a:bodyPr>
          <a:lstStyle/>
          <a:p>
            <a:r>
              <a:rPr lang="en-US" sz="1600" b="1" dirty="0"/>
              <a:t>Q1 Personal: </a:t>
            </a:r>
            <a:r>
              <a:rPr lang="en-US" sz="1600" b="1"/>
              <a:t>Nurture (Humanities)</a:t>
            </a:r>
            <a:endParaRPr lang="en-US" sz="1600" b="1" dirty="0"/>
          </a:p>
          <a:p>
            <a:r>
              <a:rPr lang="en-US" sz="1600"/>
              <a:t>(Relational)</a:t>
            </a:r>
            <a:endParaRPr lang="en-US" sz="1600" dirty="0"/>
          </a:p>
        </p:txBody>
      </p:sp>
      <p:sp>
        <p:nvSpPr>
          <p:cNvPr id="3" name="TextBox 2"/>
          <p:cNvSpPr txBox="1"/>
          <p:nvPr/>
        </p:nvSpPr>
        <p:spPr>
          <a:xfrm>
            <a:off x="5753007" y="414435"/>
            <a:ext cx="4560031" cy="584775"/>
          </a:xfrm>
          <a:prstGeom prst="rect">
            <a:avLst/>
          </a:prstGeom>
          <a:noFill/>
        </p:spPr>
        <p:txBody>
          <a:bodyPr wrap="none" rtlCol="0">
            <a:spAutoFit/>
          </a:bodyPr>
          <a:lstStyle/>
          <a:p>
            <a:r>
              <a:rPr lang="en-US" sz="1600" b="1" dirty="0"/>
              <a:t>Q2: Physical: Nature (Science &amp; Technology)</a:t>
            </a:r>
          </a:p>
          <a:p>
            <a:r>
              <a:rPr lang="en-US" sz="1600" dirty="0"/>
              <a:t>(physical needs)</a:t>
            </a:r>
          </a:p>
        </p:txBody>
      </p:sp>
      <p:sp>
        <p:nvSpPr>
          <p:cNvPr id="4" name="TextBox 3"/>
          <p:cNvSpPr txBox="1"/>
          <p:nvPr/>
        </p:nvSpPr>
        <p:spPr>
          <a:xfrm>
            <a:off x="478271" y="3627257"/>
            <a:ext cx="1334020" cy="584775"/>
          </a:xfrm>
          <a:prstGeom prst="rect">
            <a:avLst/>
          </a:prstGeom>
          <a:noFill/>
        </p:spPr>
        <p:txBody>
          <a:bodyPr wrap="none" rtlCol="0">
            <a:spAutoFit/>
          </a:bodyPr>
          <a:lstStyle/>
          <a:p>
            <a:r>
              <a:rPr lang="en-US" sz="1600" b="1" dirty="0"/>
              <a:t>Q3: Cultural</a:t>
            </a:r>
          </a:p>
          <a:p>
            <a:r>
              <a:rPr lang="en-US" sz="1600" dirty="0"/>
              <a:t>(we)</a:t>
            </a:r>
          </a:p>
        </p:txBody>
      </p:sp>
      <p:sp>
        <p:nvSpPr>
          <p:cNvPr id="5" name="TextBox 4"/>
          <p:cNvSpPr txBox="1"/>
          <p:nvPr/>
        </p:nvSpPr>
        <p:spPr>
          <a:xfrm>
            <a:off x="5829206" y="3605989"/>
            <a:ext cx="2956259" cy="584775"/>
          </a:xfrm>
          <a:prstGeom prst="rect">
            <a:avLst/>
          </a:prstGeom>
          <a:noFill/>
        </p:spPr>
        <p:txBody>
          <a:bodyPr wrap="none" rtlCol="0">
            <a:spAutoFit/>
          </a:bodyPr>
          <a:lstStyle/>
          <a:p>
            <a:r>
              <a:rPr lang="en-US" sz="1600" b="1" dirty="0"/>
              <a:t>Q4: Societal (Social Sciences)</a:t>
            </a:r>
            <a:br>
              <a:rPr lang="en-US" sz="1600" b="1" dirty="0"/>
            </a:br>
            <a:r>
              <a:rPr lang="en-US" sz="1600" dirty="0"/>
              <a:t>(Systems)</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1" name="TextBox 20"/>
          <p:cNvSpPr txBox="1"/>
          <p:nvPr/>
        </p:nvSpPr>
        <p:spPr>
          <a:xfrm>
            <a:off x="553178" y="4164000"/>
            <a:ext cx="4979953" cy="1200329"/>
          </a:xfrm>
          <a:prstGeom prst="rect">
            <a:avLst/>
          </a:prstGeom>
          <a:noFill/>
        </p:spPr>
        <p:txBody>
          <a:bodyPr wrap="none" rtlCol="0">
            <a:spAutoFit/>
          </a:bodyPr>
          <a:lstStyle/>
          <a:p>
            <a:pPr marL="285750" indent="-285750">
              <a:buFont typeface="Arial" panose="020B0604020202020204" pitchFamily="34" charset="0"/>
              <a:buChar char="•"/>
            </a:pPr>
            <a:r>
              <a:rPr lang="en-US" dirty="0"/>
              <a:t>The poor often chose “heart” over “head”</a:t>
            </a:r>
            <a:br>
              <a:rPr lang="en-US" dirty="0"/>
            </a:br>
            <a:r>
              <a:rPr lang="en-US" dirty="0"/>
              <a:t>and value churches and worship styles that</a:t>
            </a:r>
            <a:br>
              <a:rPr lang="en-US" dirty="0"/>
            </a:br>
            <a:r>
              <a:rPr lang="en-US" dirty="0"/>
              <a:t>fit their culture over cognitive ideological or </a:t>
            </a:r>
            <a:br>
              <a:rPr lang="en-US" dirty="0"/>
            </a:br>
            <a:r>
              <a:rPr lang="en-US" dirty="0"/>
              <a:t>political stances</a:t>
            </a:r>
          </a:p>
        </p:txBody>
      </p:sp>
      <p:sp>
        <p:nvSpPr>
          <p:cNvPr id="22" name="TextBox 21"/>
          <p:cNvSpPr txBox="1"/>
          <p:nvPr/>
        </p:nvSpPr>
        <p:spPr>
          <a:xfrm>
            <a:off x="5772187" y="4113916"/>
            <a:ext cx="6026556" cy="1118255"/>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en-US" dirty="0"/>
              <a:t>The poor are deeply affected by unjust systems, but</a:t>
            </a:r>
            <a:br>
              <a:rPr lang="en-US" dirty="0"/>
            </a:br>
            <a:r>
              <a:rPr lang="en-US" dirty="0"/>
              <a:t>often are not able to affect political change as much</a:t>
            </a:r>
          </a:p>
          <a:p>
            <a:pPr marL="285750" indent="-285750">
              <a:lnSpc>
                <a:spcPts val="2000"/>
              </a:lnSpc>
              <a:buFont typeface="Arial" panose="020B0604020202020204" pitchFamily="34" charset="0"/>
              <a:buChar char="•"/>
            </a:pPr>
            <a:r>
              <a:rPr lang="en-US" dirty="0"/>
              <a:t>A key role for Christians in the dominant class is advocacy and societal change</a:t>
            </a:r>
          </a:p>
        </p:txBody>
      </p:sp>
      <p:sp>
        <p:nvSpPr>
          <p:cNvPr id="23" name="TextBox 22"/>
          <p:cNvSpPr txBox="1"/>
          <p:nvPr/>
        </p:nvSpPr>
        <p:spPr>
          <a:xfrm>
            <a:off x="584178" y="1045559"/>
            <a:ext cx="4626844" cy="646331"/>
          </a:xfrm>
          <a:prstGeom prst="rect">
            <a:avLst/>
          </a:prstGeom>
          <a:noFill/>
        </p:spPr>
        <p:txBody>
          <a:bodyPr wrap="none" rtlCol="0">
            <a:spAutoFit/>
          </a:bodyPr>
          <a:lstStyle/>
          <a:p>
            <a:pPr marL="285750" indent="-285750">
              <a:buFont typeface="Arial" panose="020B0604020202020204" pitchFamily="34" charset="0"/>
              <a:buChar char="•"/>
            </a:pPr>
            <a:r>
              <a:rPr lang="en-US" dirty="0"/>
              <a:t>Change brought by Personal Salvation is </a:t>
            </a:r>
            <a:br>
              <a:rPr lang="en-US" dirty="0"/>
            </a:br>
            <a:r>
              <a:rPr lang="en-US" dirty="0"/>
              <a:t>very accessible to the poor</a:t>
            </a:r>
          </a:p>
        </p:txBody>
      </p:sp>
      <p:sp>
        <p:nvSpPr>
          <p:cNvPr id="24" name="TextBox 23"/>
          <p:cNvSpPr txBox="1"/>
          <p:nvPr/>
        </p:nvSpPr>
        <p:spPr>
          <a:xfrm>
            <a:off x="5760945" y="1024294"/>
            <a:ext cx="5993949" cy="646331"/>
          </a:xfrm>
          <a:prstGeom prst="rect">
            <a:avLst/>
          </a:prstGeom>
          <a:noFill/>
        </p:spPr>
        <p:txBody>
          <a:bodyPr wrap="none" rtlCol="0">
            <a:spAutoFit/>
          </a:bodyPr>
          <a:lstStyle/>
          <a:p>
            <a:pPr marL="285750" indent="-285750">
              <a:buFont typeface="Arial" panose="020B0604020202020204" pitchFamily="34" charset="0"/>
              <a:buChar char="•"/>
            </a:pPr>
            <a:r>
              <a:rPr lang="en-US" dirty="0"/>
              <a:t>The poor need physical needs met while spiritual need</a:t>
            </a:r>
            <a:br>
              <a:rPr lang="en-US" dirty="0"/>
            </a:br>
            <a:r>
              <a:rPr lang="en-US" dirty="0"/>
              <a:t>are being met</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Four Quadrants, Social Class and the Poor</a:t>
            </a:r>
          </a:p>
        </p:txBody>
      </p:sp>
    </p:spTree>
    <p:extLst>
      <p:ext uri="{BB962C8B-B14F-4D97-AF65-F5344CB8AC3E}">
        <p14:creationId xmlns:p14="http://schemas.microsoft.com/office/powerpoint/2010/main" val="89220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1" grpId="0"/>
      <p:bldP spid="22" grpId="0"/>
      <p:bldP spid="23" grpId="0"/>
      <p:bldP spid="2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en-US" sz="4000" dirty="0"/>
              <a:t>Common Class Value Tensions in Organizations</a:t>
            </a:r>
          </a:p>
        </p:txBody>
      </p:sp>
      <p:sp>
        <p:nvSpPr>
          <p:cNvPr id="343043" name="Rectangle 3"/>
          <p:cNvSpPr>
            <a:spLocks noGrp="1" noChangeArrowheads="1"/>
          </p:cNvSpPr>
          <p:nvPr>
            <p:ph sz="quarter" idx="10"/>
          </p:nvPr>
        </p:nvSpPr>
        <p:spPr/>
        <p:txBody>
          <a:bodyPr/>
          <a:lstStyle/>
          <a:p>
            <a:pPr>
              <a:lnSpc>
                <a:spcPct val="100000"/>
              </a:lnSpc>
              <a:spcBef>
                <a:spcPts val="0"/>
              </a:spcBef>
              <a:buFontTx/>
              <a:buNone/>
            </a:pPr>
            <a:r>
              <a:rPr lang="en-US" sz="2400" b="1" u="sng" dirty="0"/>
              <a:t>Non-Dominant Class Value</a:t>
            </a:r>
            <a:endParaRPr lang="en-US" sz="2400" dirty="0"/>
          </a:p>
          <a:p>
            <a:pPr>
              <a:lnSpc>
                <a:spcPct val="100000"/>
              </a:lnSpc>
              <a:spcBef>
                <a:spcPts val="0"/>
              </a:spcBef>
            </a:pPr>
            <a:r>
              <a:rPr lang="en-US" sz="2400" dirty="0"/>
              <a:t>Low Cost </a:t>
            </a:r>
          </a:p>
          <a:p>
            <a:pPr>
              <a:lnSpc>
                <a:spcPct val="100000"/>
              </a:lnSpc>
              <a:spcBef>
                <a:spcPts val="0"/>
              </a:spcBef>
            </a:pPr>
            <a:r>
              <a:rPr lang="en-US" sz="2400" dirty="0"/>
              <a:t>Low Cost </a:t>
            </a:r>
          </a:p>
          <a:p>
            <a:pPr>
              <a:lnSpc>
                <a:spcPct val="100000"/>
              </a:lnSpc>
              <a:spcBef>
                <a:spcPts val="0"/>
              </a:spcBef>
            </a:pPr>
            <a:r>
              <a:rPr lang="en-US" sz="2400" dirty="0"/>
              <a:t>Relational</a:t>
            </a:r>
          </a:p>
          <a:p>
            <a:pPr>
              <a:lnSpc>
                <a:spcPct val="100000"/>
              </a:lnSpc>
              <a:spcBef>
                <a:spcPts val="0"/>
              </a:spcBef>
            </a:pPr>
            <a:r>
              <a:rPr lang="en-US" sz="2400" dirty="0"/>
              <a:t>Relational</a:t>
            </a:r>
          </a:p>
          <a:p>
            <a:pPr>
              <a:lnSpc>
                <a:spcPct val="100000"/>
              </a:lnSpc>
              <a:spcBef>
                <a:spcPts val="0"/>
              </a:spcBef>
            </a:pPr>
            <a:r>
              <a:rPr lang="en-US" sz="2400" dirty="0"/>
              <a:t>Spontaneous</a:t>
            </a:r>
          </a:p>
          <a:p>
            <a:pPr>
              <a:lnSpc>
                <a:spcPct val="100000"/>
              </a:lnSpc>
              <a:spcBef>
                <a:spcPts val="0"/>
              </a:spcBef>
            </a:pPr>
            <a:r>
              <a:rPr lang="en-US" sz="2400" dirty="0"/>
              <a:t>Subjective</a:t>
            </a:r>
          </a:p>
          <a:p>
            <a:pPr>
              <a:lnSpc>
                <a:spcPct val="100000"/>
              </a:lnSpc>
              <a:spcBef>
                <a:spcPts val="0"/>
              </a:spcBef>
            </a:pPr>
            <a:r>
              <a:rPr lang="en-US" sz="2400" dirty="0"/>
              <a:t>Intense</a:t>
            </a:r>
          </a:p>
          <a:p>
            <a:pPr>
              <a:lnSpc>
                <a:spcPct val="100000"/>
              </a:lnSpc>
              <a:spcBef>
                <a:spcPts val="0"/>
              </a:spcBef>
            </a:pPr>
            <a:r>
              <a:rPr lang="en-US" sz="2400" dirty="0"/>
              <a:t>Hierarchical</a:t>
            </a:r>
          </a:p>
          <a:p>
            <a:pPr>
              <a:lnSpc>
                <a:spcPct val="100000"/>
              </a:lnSpc>
              <a:spcBef>
                <a:spcPts val="0"/>
              </a:spcBef>
            </a:pPr>
            <a:r>
              <a:rPr lang="en-US" sz="2400" dirty="0"/>
              <a:t>Trauma is Common</a:t>
            </a:r>
          </a:p>
          <a:p>
            <a:pPr>
              <a:lnSpc>
                <a:spcPct val="100000"/>
              </a:lnSpc>
              <a:spcBef>
                <a:spcPts val="0"/>
              </a:spcBef>
            </a:pPr>
            <a:r>
              <a:rPr lang="en-US" sz="2400" dirty="0"/>
              <a:t>Many small organizations</a:t>
            </a:r>
          </a:p>
          <a:p>
            <a:pPr>
              <a:lnSpc>
                <a:spcPct val="100000"/>
              </a:lnSpc>
              <a:spcBef>
                <a:spcPts val="0"/>
              </a:spcBef>
            </a:pPr>
            <a:r>
              <a:rPr lang="en-US" sz="2400" dirty="0"/>
              <a:t>Many Volunteers/Time’s Cheap</a:t>
            </a:r>
          </a:p>
          <a:p>
            <a:pPr>
              <a:lnSpc>
                <a:spcPct val="100000"/>
              </a:lnSpc>
              <a:spcBef>
                <a:spcPts val="0"/>
              </a:spcBef>
            </a:pPr>
            <a:r>
              <a:rPr lang="en-US" sz="2400" dirty="0"/>
              <a:t>Organization model: family</a:t>
            </a:r>
          </a:p>
          <a:p>
            <a:pPr>
              <a:lnSpc>
                <a:spcPct val="100000"/>
              </a:lnSpc>
              <a:spcBef>
                <a:spcPts val="0"/>
              </a:spcBef>
            </a:pPr>
            <a:r>
              <a:rPr lang="en-US" sz="2400" dirty="0"/>
              <a:t>Any Lower-Class Culture/Values</a:t>
            </a:r>
          </a:p>
        </p:txBody>
      </p:sp>
      <p:sp>
        <p:nvSpPr>
          <p:cNvPr id="343044" name="Rectangle 4"/>
          <p:cNvSpPr>
            <a:spLocks noGrp="1" noChangeArrowheads="1"/>
          </p:cNvSpPr>
          <p:nvPr>
            <p:ph type="body" sz="half" idx="4294967295"/>
          </p:nvPr>
        </p:nvSpPr>
        <p:spPr>
          <a:xfrm>
            <a:off x="5732463" y="996950"/>
            <a:ext cx="6103937" cy="3724275"/>
          </a:xfrm>
        </p:spPr>
        <p:txBody>
          <a:bodyPr/>
          <a:lstStyle/>
          <a:p>
            <a:pPr>
              <a:lnSpc>
                <a:spcPct val="100000"/>
              </a:lnSpc>
              <a:spcBef>
                <a:spcPts val="0"/>
              </a:spcBef>
              <a:buFontTx/>
              <a:buNone/>
            </a:pPr>
            <a:r>
              <a:rPr lang="en-US" sz="2400" b="1" u="sng" dirty="0"/>
              <a:t>Dominant Class Value</a:t>
            </a:r>
            <a:r>
              <a:rPr lang="en-US" sz="2400" dirty="0"/>
              <a:t> </a:t>
            </a:r>
          </a:p>
          <a:p>
            <a:pPr>
              <a:lnSpc>
                <a:spcPct val="100000"/>
              </a:lnSpc>
              <a:spcBef>
                <a:spcPts val="0"/>
              </a:spcBef>
            </a:pPr>
            <a:r>
              <a:rPr lang="en-US" sz="2400" dirty="0"/>
              <a:t>High Quality</a:t>
            </a:r>
          </a:p>
          <a:p>
            <a:pPr>
              <a:lnSpc>
                <a:spcPct val="100000"/>
              </a:lnSpc>
              <a:spcBef>
                <a:spcPts val="0"/>
              </a:spcBef>
            </a:pPr>
            <a:r>
              <a:rPr lang="en-US" sz="2400" dirty="0"/>
              <a:t>Speed</a:t>
            </a:r>
          </a:p>
          <a:p>
            <a:pPr>
              <a:lnSpc>
                <a:spcPct val="100000"/>
              </a:lnSpc>
              <a:spcBef>
                <a:spcPts val="0"/>
              </a:spcBef>
            </a:pPr>
            <a:r>
              <a:rPr lang="en-US" sz="2400" dirty="0"/>
              <a:t>Structured/Orderly</a:t>
            </a:r>
          </a:p>
          <a:p>
            <a:pPr>
              <a:lnSpc>
                <a:spcPct val="100000"/>
              </a:lnSpc>
              <a:spcBef>
                <a:spcPts val="0"/>
              </a:spcBef>
            </a:pPr>
            <a:r>
              <a:rPr lang="en-US" sz="2400" dirty="0"/>
              <a:t>Efficient</a:t>
            </a:r>
          </a:p>
          <a:p>
            <a:pPr>
              <a:lnSpc>
                <a:spcPct val="100000"/>
              </a:lnSpc>
              <a:spcBef>
                <a:spcPts val="0"/>
              </a:spcBef>
            </a:pPr>
            <a:r>
              <a:rPr lang="en-US" sz="2400" dirty="0"/>
              <a:t>Detached/Objective</a:t>
            </a:r>
          </a:p>
          <a:p>
            <a:pPr>
              <a:lnSpc>
                <a:spcPct val="100000"/>
              </a:lnSpc>
              <a:spcBef>
                <a:spcPts val="0"/>
              </a:spcBef>
            </a:pPr>
            <a:r>
              <a:rPr lang="en-US" sz="2400" dirty="0"/>
              <a:t>Objective</a:t>
            </a:r>
          </a:p>
          <a:p>
            <a:pPr>
              <a:lnSpc>
                <a:spcPct val="100000"/>
              </a:lnSpc>
              <a:spcBef>
                <a:spcPts val="0"/>
              </a:spcBef>
            </a:pPr>
            <a:r>
              <a:rPr lang="en-US" sz="2400" dirty="0"/>
              <a:t>Reserved</a:t>
            </a:r>
          </a:p>
          <a:p>
            <a:pPr>
              <a:lnSpc>
                <a:spcPct val="100000"/>
              </a:lnSpc>
              <a:spcBef>
                <a:spcPts val="0"/>
              </a:spcBef>
            </a:pPr>
            <a:r>
              <a:rPr lang="en-US" sz="2400" dirty="0"/>
              <a:t>Egalitarian Appearance </a:t>
            </a:r>
          </a:p>
          <a:p>
            <a:pPr>
              <a:lnSpc>
                <a:spcPct val="100000"/>
              </a:lnSpc>
              <a:spcBef>
                <a:spcPts val="0"/>
              </a:spcBef>
            </a:pPr>
            <a:r>
              <a:rPr lang="en-US" sz="2400" dirty="0"/>
              <a:t>Trauma is Avoided</a:t>
            </a:r>
          </a:p>
          <a:p>
            <a:pPr>
              <a:lnSpc>
                <a:spcPct val="100000"/>
              </a:lnSpc>
              <a:spcBef>
                <a:spcPts val="0"/>
              </a:spcBef>
            </a:pPr>
            <a:r>
              <a:rPr lang="en-US" sz="2400" dirty="0"/>
              <a:t>Big organizations</a:t>
            </a:r>
          </a:p>
          <a:p>
            <a:pPr>
              <a:lnSpc>
                <a:spcPct val="100000"/>
              </a:lnSpc>
              <a:spcBef>
                <a:spcPts val="0"/>
              </a:spcBef>
            </a:pPr>
            <a:r>
              <a:rPr lang="en-US" sz="2400" dirty="0"/>
              <a:t>Staff time is expensive</a:t>
            </a:r>
          </a:p>
          <a:p>
            <a:pPr>
              <a:lnSpc>
                <a:spcPct val="100000"/>
              </a:lnSpc>
              <a:spcBef>
                <a:spcPts val="0"/>
              </a:spcBef>
            </a:pPr>
            <a:r>
              <a:rPr lang="en-US" sz="2400" dirty="0"/>
              <a:t>Organization model: business</a:t>
            </a:r>
          </a:p>
          <a:p>
            <a:pPr>
              <a:lnSpc>
                <a:spcPct val="100000"/>
              </a:lnSpc>
              <a:spcBef>
                <a:spcPts val="0"/>
              </a:spcBef>
            </a:pPr>
            <a:r>
              <a:rPr lang="en-US" sz="2400" dirty="0"/>
              <a:t>Any Middle/Upper Class Culture/Values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47C6BFC-1165-491F-8D86-C3B877508E44}"/>
              </a:ext>
            </a:extLst>
          </p:cNvPr>
          <p:cNvSpPr/>
          <p:nvPr/>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7" name="Rectangle: Rounded Corners 66">
            <a:extLst>
              <a:ext uri="{FF2B5EF4-FFF2-40B4-BE49-F238E27FC236}">
                <a16:creationId xmlns:a16="http://schemas.microsoft.com/office/drawing/2014/main" id="{FA1511D2-A857-403B-B1B8-667D08CA4ABB}"/>
              </a:ext>
            </a:extLst>
          </p:cNvPr>
          <p:cNvSpPr/>
          <p:nvPr/>
        </p:nvSpPr>
        <p:spPr>
          <a:xfrm>
            <a:off x="2453489"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8798B27-8ADE-46BB-AF80-255BC40B13CE}"/>
              </a:ext>
            </a:extLst>
          </p:cNvPr>
          <p:cNvSpPr txBox="1"/>
          <p:nvPr/>
        </p:nvSpPr>
        <p:spPr>
          <a:xfrm>
            <a:off x="2570564" y="2554683"/>
            <a:ext cx="7395906" cy="1077218"/>
          </a:xfrm>
          <a:prstGeom prst="rect">
            <a:avLst/>
          </a:prstGeom>
          <a:noFill/>
        </p:spPr>
        <p:txBody>
          <a:bodyPr wrap="square" rtlCol="0">
            <a:spAutoFit/>
          </a:bodyPr>
          <a:lstStyle/>
          <a:p>
            <a:r>
              <a:rPr lang="en-US" sz="3200" b="1" dirty="0">
                <a:solidFill>
                  <a:schemeClr val="bg1"/>
                </a:solidFill>
                <a:latin typeface="+mj-lt"/>
              </a:rPr>
              <a:t>Lesson 3: Racism, Reconciliation &amp; Redistribution</a:t>
            </a:r>
          </a:p>
        </p:txBody>
      </p:sp>
      <p:sp>
        <p:nvSpPr>
          <p:cNvPr id="20" name="TextBox 19">
            <a:extLst>
              <a:ext uri="{FF2B5EF4-FFF2-40B4-BE49-F238E27FC236}">
                <a16:creationId xmlns:a16="http://schemas.microsoft.com/office/drawing/2014/main" id="{2DBCB9CC-295A-4A8D-9393-81517C4C8805}"/>
              </a:ext>
            </a:extLst>
          </p:cNvPr>
          <p:cNvSpPr txBox="1"/>
          <p:nvPr/>
        </p:nvSpPr>
        <p:spPr>
          <a:xfrm>
            <a:off x="6268517" y="3833732"/>
            <a:ext cx="3148474" cy="1077218"/>
          </a:xfrm>
          <a:prstGeom prst="rect">
            <a:avLst/>
          </a:prstGeom>
          <a:noFill/>
        </p:spPr>
        <p:txBody>
          <a:bodyPr wrap="square" rtlCol="0">
            <a:spAutoFit/>
          </a:bodyPr>
          <a:lstStyle/>
          <a:p>
            <a:r>
              <a:rPr lang="en-US" sz="1600" b="1" dirty="0">
                <a:solidFill>
                  <a:schemeClr val="bg1">
                    <a:lumMod val="95000"/>
                  </a:schemeClr>
                </a:solidFill>
                <a:latin typeface="+mj-lt"/>
              </a:rPr>
              <a:t>Dr. Andrew Sears</a:t>
            </a:r>
          </a:p>
          <a:p>
            <a:r>
              <a:rPr lang="en-US" sz="1600" b="1" dirty="0">
                <a:solidFill>
                  <a:schemeClr val="bg1">
                    <a:lumMod val="95000"/>
                  </a:schemeClr>
                </a:solidFill>
                <a:latin typeface="+mj-lt"/>
              </a:rPr>
              <a:t>President </a:t>
            </a:r>
            <a:br>
              <a:rPr lang="en-US" sz="1600" b="1" dirty="0">
                <a:solidFill>
                  <a:schemeClr val="bg1">
                    <a:lumMod val="95000"/>
                  </a:schemeClr>
                </a:solidFill>
                <a:latin typeface="+mj-lt"/>
              </a:rPr>
            </a:br>
            <a:r>
              <a:rPr lang="en-US" sz="1600" b="1" dirty="0">
                <a:solidFill>
                  <a:schemeClr val="bg1">
                    <a:lumMod val="95000"/>
                  </a:schemeClr>
                </a:solidFill>
                <a:latin typeface="+mj-lt"/>
              </a:rPr>
              <a:t>City Vision University</a:t>
            </a:r>
          </a:p>
          <a:p>
            <a:r>
              <a:rPr lang="en-US" sz="1600" b="1" dirty="0">
                <a:solidFill>
                  <a:schemeClr val="bg1">
                    <a:lumMod val="95000"/>
                  </a:schemeClr>
                </a:solidFill>
                <a:latin typeface="+mj-lt"/>
              </a:rPr>
              <a:t>www.cityvision.edu </a:t>
            </a:r>
          </a:p>
        </p:txBody>
      </p:sp>
      <p:cxnSp>
        <p:nvCxnSpPr>
          <p:cNvPr id="22" name="Straight Connector 21">
            <a:extLst>
              <a:ext uri="{FF2B5EF4-FFF2-40B4-BE49-F238E27FC236}">
                <a16:creationId xmlns:a16="http://schemas.microsoft.com/office/drawing/2014/main" id="{3C6BD1E0-7530-459B-9041-7052C524DE8D}"/>
              </a:ext>
            </a:extLst>
          </p:cNvPr>
          <p:cNvCxnSpPr>
            <a:cxnSpLocks/>
          </p:cNvCxnSpPr>
          <p:nvPr/>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D696A34-6651-42B0-B113-F1E9035DC815}"/>
              </a:ext>
            </a:extLst>
          </p:cNvPr>
          <p:cNvSpPr/>
          <p:nvPr/>
        </p:nvSpPr>
        <p:spPr>
          <a:xfrm>
            <a:off x="6496879" y="5451469"/>
            <a:ext cx="4433192" cy="646331"/>
          </a:xfrm>
          <a:prstGeom prst="rect">
            <a:avLst/>
          </a:prstGeom>
        </p:spPr>
        <p:txBody>
          <a:bodyPr wrap="square">
            <a:spAutoFit/>
          </a:bodyPr>
          <a:lstStyle/>
          <a:p>
            <a:r>
              <a:rPr lang="en-US" b="1" dirty="0">
                <a:solidFill>
                  <a:schemeClr val="bg1"/>
                </a:solidFill>
              </a:rPr>
              <a:t>Christian Community Development &amp;</a:t>
            </a:r>
            <a:br>
              <a:rPr lang="en-US" b="1" dirty="0">
                <a:solidFill>
                  <a:schemeClr val="bg1"/>
                </a:solidFill>
              </a:rPr>
            </a:br>
            <a:r>
              <a:rPr lang="en-US" b="1" dirty="0">
                <a:solidFill>
                  <a:schemeClr val="bg1"/>
                </a:solidFill>
              </a:rPr>
              <a:t>the Social Justice Tradition</a:t>
            </a:r>
            <a:endParaRPr lang="en-US" dirty="0"/>
          </a:p>
        </p:txBody>
      </p:sp>
    </p:spTree>
    <p:extLst>
      <p:ext uri="{BB962C8B-B14F-4D97-AF65-F5344CB8AC3E}">
        <p14:creationId xmlns:p14="http://schemas.microsoft.com/office/powerpoint/2010/main" val="3963224105"/>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1335558" cy="584775"/>
          </a:xfrm>
          <a:prstGeom prst="rect">
            <a:avLst/>
          </a:prstGeom>
          <a:noFill/>
        </p:spPr>
        <p:txBody>
          <a:bodyPr wrap="none" rtlCol="0">
            <a:spAutoFit/>
          </a:bodyPr>
          <a:lstStyle/>
          <a:p>
            <a:r>
              <a:rPr lang="en-US" sz="1600" b="1" dirty="0"/>
              <a:t>Q1 Personal</a:t>
            </a:r>
          </a:p>
          <a:p>
            <a:r>
              <a:rPr lang="en-US" sz="1600" dirty="0"/>
              <a:t>(Relational)</a:t>
            </a:r>
          </a:p>
        </p:txBody>
      </p:sp>
      <p:sp>
        <p:nvSpPr>
          <p:cNvPr id="3" name="TextBox 2"/>
          <p:cNvSpPr txBox="1"/>
          <p:nvPr/>
        </p:nvSpPr>
        <p:spPr>
          <a:xfrm>
            <a:off x="5753007" y="414435"/>
            <a:ext cx="1678665" cy="584775"/>
          </a:xfrm>
          <a:prstGeom prst="rect">
            <a:avLst/>
          </a:prstGeom>
          <a:noFill/>
        </p:spPr>
        <p:txBody>
          <a:bodyPr wrap="none" rtlCol="0">
            <a:spAutoFit/>
          </a:bodyPr>
          <a:lstStyle/>
          <a:p>
            <a:r>
              <a:rPr lang="en-US" sz="1600" b="1" dirty="0"/>
              <a:t>Q2: Physical</a:t>
            </a:r>
            <a:br>
              <a:rPr lang="en-US" sz="1600" b="1" dirty="0"/>
            </a:br>
            <a:r>
              <a:rPr lang="en-US" sz="1600" dirty="0"/>
              <a:t>(physical needs)</a:t>
            </a:r>
          </a:p>
        </p:txBody>
      </p:sp>
      <p:sp>
        <p:nvSpPr>
          <p:cNvPr id="4" name="TextBox 3"/>
          <p:cNvSpPr txBox="1"/>
          <p:nvPr/>
        </p:nvSpPr>
        <p:spPr>
          <a:xfrm>
            <a:off x="478271" y="4309646"/>
            <a:ext cx="1334020" cy="338554"/>
          </a:xfrm>
          <a:prstGeom prst="rect">
            <a:avLst/>
          </a:prstGeom>
          <a:noFill/>
        </p:spPr>
        <p:txBody>
          <a:bodyPr wrap="none" rtlCol="0">
            <a:spAutoFit/>
          </a:bodyPr>
          <a:lstStyle/>
          <a:p>
            <a:r>
              <a:rPr lang="en-US" sz="1600" b="1" dirty="0"/>
              <a:t>Q3: Cultural</a:t>
            </a:r>
            <a:endParaRPr lang="en-US" sz="1600" dirty="0"/>
          </a:p>
        </p:txBody>
      </p:sp>
      <p:sp>
        <p:nvSpPr>
          <p:cNvPr id="5" name="TextBox 4"/>
          <p:cNvSpPr txBox="1"/>
          <p:nvPr/>
        </p:nvSpPr>
        <p:spPr>
          <a:xfrm>
            <a:off x="5829206" y="4288378"/>
            <a:ext cx="3865289" cy="338554"/>
          </a:xfrm>
          <a:prstGeom prst="rect">
            <a:avLst/>
          </a:prstGeom>
          <a:noFill/>
        </p:spPr>
        <p:txBody>
          <a:bodyPr wrap="none" rtlCol="0">
            <a:spAutoFit/>
          </a:bodyPr>
          <a:lstStyle/>
          <a:p>
            <a:r>
              <a:rPr lang="en-US" sz="1600" b="1" dirty="0"/>
              <a:t>Q4: Societal (Social Sciences) </a:t>
            </a:r>
            <a:r>
              <a:rPr lang="en-US" sz="1600" dirty="0"/>
              <a:t>(Systems)</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59558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(reconciliation)</a:t>
            </a:r>
            <a:endParaRPr lang="en-US" b="1" dirty="0">
              <a:solidFill>
                <a:schemeClr val="bg1"/>
              </a:solidFill>
            </a:endParaRPr>
          </a:p>
        </p:txBody>
      </p:sp>
      <p:sp>
        <p:nvSpPr>
          <p:cNvPr id="16" name="TextBox 15"/>
          <p:cNvSpPr txBox="1"/>
          <p:nvPr/>
        </p:nvSpPr>
        <p:spPr>
          <a:xfrm>
            <a:off x="6008191" y="6534722"/>
            <a:ext cx="2640466"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(redistribution)</a:t>
            </a:r>
            <a:endParaRPr lang="en-US" b="1" dirty="0">
              <a:solidFill>
                <a:schemeClr val="bg1"/>
              </a:solidFill>
            </a:endParaRPr>
          </a:p>
        </p:txBody>
      </p:sp>
      <p:sp>
        <p:nvSpPr>
          <p:cNvPr id="21" name="TextBox 20"/>
          <p:cNvSpPr txBox="1"/>
          <p:nvPr/>
        </p:nvSpPr>
        <p:spPr>
          <a:xfrm>
            <a:off x="406783" y="4615947"/>
            <a:ext cx="4659481" cy="369332"/>
          </a:xfrm>
          <a:prstGeom prst="rect">
            <a:avLst/>
          </a:prstGeom>
          <a:noFill/>
        </p:spPr>
        <p:txBody>
          <a:bodyPr wrap="none" rtlCol="0" anchor="t">
            <a:spAutoFit/>
          </a:bodyPr>
          <a:lstStyle/>
          <a:p>
            <a:pPr marL="285750" indent="-285750">
              <a:buFont typeface="Arial" panose="020B0604020202020204" pitchFamily="34" charset="0"/>
              <a:buChar char="•"/>
            </a:pPr>
            <a:r>
              <a:rPr lang="en-US" altLang="en-US" dirty="0"/>
              <a:t>Horizontal reconciliation between groups</a:t>
            </a:r>
            <a:endParaRPr lang="en-US" altLang="en-US" dirty="0">
              <a:cs typeface="Segoe UI"/>
            </a:endParaRPr>
          </a:p>
        </p:txBody>
      </p:sp>
      <p:sp>
        <p:nvSpPr>
          <p:cNvPr id="22" name="TextBox 21"/>
          <p:cNvSpPr txBox="1"/>
          <p:nvPr/>
        </p:nvSpPr>
        <p:spPr>
          <a:xfrm>
            <a:off x="5772057" y="4648200"/>
            <a:ext cx="6026556" cy="348813"/>
          </a:xfrm>
          <a:prstGeom prst="rect">
            <a:avLst/>
          </a:prstGeom>
          <a:noFill/>
        </p:spPr>
        <p:txBody>
          <a:bodyPr wrap="square" rtlCol="0">
            <a:spAutoFit/>
          </a:bodyPr>
          <a:lstStyle/>
          <a:p>
            <a:pPr marL="285750" indent="-285750">
              <a:lnSpc>
                <a:spcPts val="2000"/>
              </a:lnSpc>
              <a:buFont typeface="Arial" panose="020B0604020202020204" pitchFamily="34" charset="0"/>
              <a:buChar char="•"/>
            </a:pPr>
            <a:r>
              <a:rPr lang="en-US" dirty="0"/>
              <a:t>Just laws &amp; social structures</a:t>
            </a:r>
          </a:p>
        </p:txBody>
      </p:sp>
      <p:sp>
        <p:nvSpPr>
          <p:cNvPr id="23" name="TextBox 22"/>
          <p:cNvSpPr txBox="1"/>
          <p:nvPr/>
        </p:nvSpPr>
        <p:spPr>
          <a:xfrm>
            <a:off x="380999" y="1039474"/>
            <a:ext cx="5029582" cy="646331"/>
          </a:xfrm>
          <a:prstGeom prst="rect">
            <a:avLst/>
          </a:prstGeom>
          <a:noFill/>
        </p:spPr>
        <p:txBody>
          <a:bodyPr wrap="none" rtlCol="0">
            <a:spAutoFit/>
          </a:bodyPr>
          <a:lstStyle/>
          <a:p>
            <a:pPr marL="285750" indent="-285750">
              <a:buFont typeface="Arial" panose="020B0604020202020204" pitchFamily="34" charset="0"/>
              <a:buChar char="•"/>
            </a:pPr>
            <a:r>
              <a:rPr lang="en-US" dirty="0"/>
              <a:t>Vertical reconciliation with God</a:t>
            </a:r>
          </a:p>
          <a:p>
            <a:pPr marL="285750" indent="-285750">
              <a:buFont typeface="Arial" panose="020B0604020202020204" pitchFamily="34" charset="0"/>
              <a:buChar char="•"/>
            </a:pPr>
            <a:r>
              <a:rPr lang="en-US" dirty="0"/>
              <a:t>Horizontal reconciliation between individuals</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A Systems Perspective: Reconciliation &amp; Redistribution</a:t>
            </a:r>
          </a:p>
        </p:txBody>
      </p:sp>
      <p:sp>
        <p:nvSpPr>
          <p:cNvPr id="17" name="TextBox 16">
            <a:extLst>
              <a:ext uri="{FF2B5EF4-FFF2-40B4-BE49-F238E27FC236}">
                <a16:creationId xmlns:a16="http://schemas.microsoft.com/office/drawing/2014/main" id="{EE31573E-B22B-45F3-89D5-8D59571BDB20}"/>
              </a:ext>
            </a:extLst>
          </p:cNvPr>
          <p:cNvSpPr txBox="1"/>
          <p:nvPr/>
        </p:nvSpPr>
        <p:spPr>
          <a:xfrm>
            <a:off x="5847982" y="1006279"/>
            <a:ext cx="4551246" cy="369332"/>
          </a:xfrm>
          <a:prstGeom prst="rect">
            <a:avLst/>
          </a:prstGeom>
          <a:noFill/>
        </p:spPr>
        <p:txBody>
          <a:bodyPr wrap="square" rtlCol="0">
            <a:spAutoFit/>
          </a:bodyPr>
          <a:lstStyle/>
          <a:p>
            <a:pPr marL="285750" indent="-285750">
              <a:buFont typeface="Arial" panose="020B0604020202020204" pitchFamily="34" charset="0"/>
              <a:buChar char="•"/>
            </a:pPr>
            <a:r>
              <a:rPr lang="en-US" dirty="0"/>
              <a:t>Just caring for individual physical needs </a:t>
            </a:r>
          </a:p>
        </p:txBody>
      </p:sp>
      <p:sp>
        <p:nvSpPr>
          <p:cNvPr id="18" name="TextBox 17">
            <a:extLst>
              <a:ext uri="{FF2B5EF4-FFF2-40B4-BE49-F238E27FC236}">
                <a16:creationId xmlns:a16="http://schemas.microsoft.com/office/drawing/2014/main" id="{F9D74C42-7BD6-4091-A1DB-645C4AB2DE42}"/>
              </a:ext>
            </a:extLst>
          </p:cNvPr>
          <p:cNvSpPr txBox="1"/>
          <p:nvPr/>
        </p:nvSpPr>
        <p:spPr>
          <a:xfrm>
            <a:off x="7069916" y="3268996"/>
            <a:ext cx="4829695" cy="861774"/>
          </a:xfrm>
          <a:prstGeom prst="rect">
            <a:avLst/>
          </a:prstGeom>
          <a:noFill/>
        </p:spPr>
        <p:txBody>
          <a:bodyPr wrap="square">
            <a:spAutoFit/>
          </a:bodyPr>
          <a:lstStyle/>
          <a:p>
            <a:pPr algn="l" rtl="0" eaLnBrk="1" latinLnBrk="0" hangingPunct="1">
              <a:lnSpc>
                <a:spcPts val="2000"/>
              </a:lnSpc>
              <a:spcBef>
                <a:spcPts val="0"/>
              </a:spcBef>
              <a:spcAft>
                <a:spcPts val="0"/>
              </a:spcAft>
              <a:buClrTx/>
              <a:buSzPts val="1800"/>
            </a:pPr>
            <a:r>
              <a:rPr lang="en-US" sz="1800" b="1" i="1" kern="1200" dirty="0" err="1">
                <a:solidFill>
                  <a:srgbClr val="000000"/>
                </a:solidFill>
                <a:effectLst/>
                <a:latin typeface="Segoe UI" panose="020B0502040204020203" pitchFamily="34" charset="0"/>
                <a:ea typeface="+mn-ea"/>
                <a:cs typeface="+mn-cs"/>
              </a:rPr>
              <a:t>Mishpat</a:t>
            </a:r>
            <a:r>
              <a:rPr lang="en-US" sz="1800" b="1" kern="1200" dirty="0">
                <a:solidFill>
                  <a:srgbClr val="000000"/>
                </a:solidFill>
                <a:effectLst/>
                <a:latin typeface="Segoe UI" panose="020B0502040204020203" pitchFamily="34" charset="0"/>
                <a:ea typeface="+mn-ea"/>
                <a:cs typeface="+mn-cs"/>
              </a:rPr>
              <a:t> is the Hebrew word for justice</a:t>
            </a:r>
            <a:br>
              <a:rPr lang="en-US" sz="1800" b="1" kern="1200" dirty="0">
                <a:solidFill>
                  <a:srgbClr val="000000"/>
                </a:solidFill>
                <a:effectLst/>
                <a:latin typeface="Segoe UI" panose="020B0502040204020203" pitchFamily="34" charset="0"/>
                <a:ea typeface="+mn-ea"/>
                <a:cs typeface="+mn-cs"/>
              </a:rPr>
            </a:br>
            <a:r>
              <a:rPr lang="en-US" sz="1800" b="1" kern="1200" dirty="0">
                <a:solidFill>
                  <a:srgbClr val="000000"/>
                </a:solidFill>
                <a:effectLst/>
                <a:latin typeface="Segoe UI" panose="020B0502040204020203" pitchFamily="34" charset="0"/>
                <a:ea typeface="+mn-ea"/>
                <a:cs typeface="+mn-cs"/>
              </a:rPr>
              <a:t>“giving people what they are due, whether punishment or protection or care”</a:t>
            </a:r>
            <a:endParaRPr lang="en-US" sz="1800" b="1" dirty="0">
              <a:effectLst/>
            </a:endParaRPr>
          </a:p>
        </p:txBody>
      </p:sp>
      <p:sp>
        <p:nvSpPr>
          <p:cNvPr id="8" name="TextBox 7">
            <a:extLst>
              <a:ext uri="{FF2B5EF4-FFF2-40B4-BE49-F238E27FC236}">
                <a16:creationId xmlns:a16="http://schemas.microsoft.com/office/drawing/2014/main" id="{F4FB3598-DCDF-4DCB-9775-7B42A58C5B5A}"/>
              </a:ext>
            </a:extLst>
          </p:cNvPr>
          <p:cNvSpPr txBox="1"/>
          <p:nvPr/>
        </p:nvSpPr>
        <p:spPr>
          <a:xfrm>
            <a:off x="614149" y="3231950"/>
            <a:ext cx="3024995" cy="646331"/>
          </a:xfrm>
          <a:prstGeom prst="rect">
            <a:avLst/>
          </a:prstGeom>
          <a:noFill/>
        </p:spPr>
        <p:txBody>
          <a:bodyPr wrap="none" rtlCol="0">
            <a:spAutoFit/>
          </a:bodyPr>
          <a:lstStyle/>
          <a:p>
            <a:r>
              <a:rPr lang="en-US" b="1" i="1" dirty="0" err="1">
                <a:solidFill>
                  <a:srgbClr val="000000"/>
                </a:solidFill>
                <a:latin typeface="Segoe UI" panose="020B0502040204020203" pitchFamily="34" charset="0"/>
              </a:rPr>
              <a:t>Tzadeqah</a:t>
            </a:r>
            <a:r>
              <a:rPr lang="en-US" b="1" i="1" dirty="0">
                <a:solidFill>
                  <a:srgbClr val="000000"/>
                </a:solidFill>
                <a:latin typeface="Segoe UI" panose="020B0502040204020203" pitchFamily="34" charset="0"/>
              </a:rPr>
              <a:t> in Hebrew</a:t>
            </a:r>
          </a:p>
          <a:p>
            <a:r>
              <a:rPr lang="en-US" b="1" i="1" dirty="0">
                <a:solidFill>
                  <a:srgbClr val="000000"/>
                </a:solidFill>
                <a:latin typeface="Segoe UI" panose="020B0502040204020203" pitchFamily="34" charset="0"/>
              </a:rPr>
              <a:t>“being righteous and just”</a:t>
            </a:r>
          </a:p>
        </p:txBody>
      </p:sp>
      <p:sp>
        <p:nvSpPr>
          <p:cNvPr id="24" name="TextBox 23">
            <a:extLst>
              <a:ext uri="{FF2B5EF4-FFF2-40B4-BE49-F238E27FC236}">
                <a16:creationId xmlns:a16="http://schemas.microsoft.com/office/drawing/2014/main" id="{4996369C-C948-41FC-9030-18A111BEEA72}"/>
              </a:ext>
            </a:extLst>
          </p:cNvPr>
          <p:cNvSpPr txBox="1"/>
          <p:nvPr/>
        </p:nvSpPr>
        <p:spPr>
          <a:xfrm>
            <a:off x="3994824" y="3269353"/>
            <a:ext cx="3117683" cy="892552"/>
          </a:xfrm>
          <a:prstGeom prst="rect">
            <a:avLst/>
          </a:prstGeom>
          <a:solidFill>
            <a:schemeClr val="accent1"/>
          </a:solidFill>
        </p:spPr>
        <p:txBody>
          <a:bodyPr wrap="square">
            <a:spAutoFit/>
          </a:bodyPr>
          <a:lstStyle/>
          <a:p>
            <a:r>
              <a:rPr lang="en-US" b="1" dirty="0">
                <a:solidFill>
                  <a:srgbClr val="000000"/>
                </a:solidFill>
                <a:latin typeface="Segoe UI" panose="020B0502040204020203" pitchFamily="34" charset="0"/>
              </a:rPr>
              <a:t>          </a:t>
            </a:r>
            <a:r>
              <a:rPr lang="en-US" b="1" dirty="0" err="1">
                <a:solidFill>
                  <a:srgbClr val="000000"/>
                </a:solidFill>
                <a:latin typeface="Segoe UI" panose="020B0502040204020203" pitchFamily="34" charset="0"/>
              </a:rPr>
              <a:t>Tzadeqah</a:t>
            </a:r>
            <a:r>
              <a:rPr lang="en-US" b="1" dirty="0">
                <a:solidFill>
                  <a:srgbClr val="000000"/>
                </a:solidFill>
                <a:latin typeface="Segoe UI" panose="020B0502040204020203" pitchFamily="34" charset="0"/>
              </a:rPr>
              <a:t> &amp; </a:t>
            </a:r>
            <a:r>
              <a:rPr lang="en-US" b="1" dirty="0" err="1">
                <a:solidFill>
                  <a:srgbClr val="000000"/>
                </a:solidFill>
                <a:latin typeface="Segoe UI" panose="020B0502040204020203" pitchFamily="34" charset="0"/>
              </a:rPr>
              <a:t>Mishpat</a:t>
            </a:r>
            <a:endParaRPr lang="en-US" b="1" dirty="0">
              <a:solidFill>
                <a:srgbClr val="000000"/>
              </a:solidFill>
              <a:latin typeface="Segoe UI" panose="020B0502040204020203" pitchFamily="34" charset="0"/>
            </a:endParaRPr>
          </a:p>
          <a:p>
            <a:r>
              <a:rPr lang="en-US" b="1" dirty="0">
                <a:solidFill>
                  <a:srgbClr val="000000"/>
                </a:solidFill>
                <a:latin typeface="Segoe UI" panose="020B0502040204020203" pitchFamily="34" charset="0"/>
              </a:rPr>
              <a:t>           = Social Justice</a:t>
            </a:r>
          </a:p>
          <a:p>
            <a:r>
              <a:rPr lang="en-US" sz="1600" b="1" dirty="0" err="1">
                <a:solidFill>
                  <a:srgbClr val="000000"/>
                </a:solidFill>
                <a:latin typeface="Segoe UI" panose="020B0502040204020203" pitchFamily="34" charset="0"/>
              </a:rPr>
              <a:t>Reconcilation</a:t>
            </a:r>
            <a:r>
              <a:rPr lang="en-US" sz="1600" b="1" dirty="0">
                <a:solidFill>
                  <a:srgbClr val="000000"/>
                </a:solidFill>
                <a:latin typeface="Segoe UI" panose="020B0502040204020203" pitchFamily="34" charset="0"/>
              </a:rPr>
              <a:t> &amp; Redistribution</a:t>
            </a:r>
          </a:p>
        </p:txBody>
      </p:sp>
    </p:spTree>
    <p:extLst>
      <p:ext uri="{BB962C8B-B14F-4D97-AF65-F5344CB8AC3E}">
        <p14:creationId xmlns:p14="http://schemas.microsoft.com/office/powerpoint/2010/main" val="359790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1" grpId="0"/>
      <p:bldP spid="22" grpId="0"/>
      <p:bldP spid="23" grpId="0"/>
      <p:bldP spid="17" grpId="0"/>
      <p:bldP spid="18" grpId="0"/>
      <p:bldP spid="8" grpId="0"/>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BED4F1E-419F-45AA-8DD6-D2B1C5AF8F78}"/>
              </a:ext>
            </a:extLst>
          </p:cNvPr>
          <p:cNvSpPr>
            <a:spLocks noGrp="1"/>
          </p:cNvSpPr>
          <p:nvPr>
            <p:ph type="title"/>
          </p:nvPr>
        </p:nvSpPr>
        <p:spPr/>
        <p:txBody>
          <a:bodyPr/>
          <a:lstStyle/>
          <a:p>
            <a:r>
              <a:rPr lang="en-US" dirty="0"/>
              <a:t>Big Debate: Integrated vs. Ethnic Churches</a:t>
            </a:r>
          </a:p>
        </p:txBody>
      </p:sp>
      <p:sp>
        <p:nvSpPr>
          <p:cNvPr id="15" name="Content Placeholder 14">
            <a:extLst>
              <a:ext uri="{FF2B5EF4-FFF2-40B4-BE49-F238E27FC236}">
                <a16:creationId xmlns:a16="http://schemas.microsoft.com/office/drawing/2014/main" id="{F5E11F51-9B3F-47F3-A9A5-842575F28E31}"/>
              </a:ext>
            </a:extLst>
          </p:cNvPr>
          <p:cNvSpPr>
            <a:spLocks noGrp="1"/>
          </p:cNvSpPr>
          <p:nvPr>
            <p:ph sz="quarter" idx="10"/>
          </p:nvPr>
        </p:nvSpPr>
        <p:spPr/>
        <p:txBody>
          <a:bodyPr/>
          <a:lstStyle/>
          <a:p>
            <a:r>
              <a:rPr lang="en-US" dirty="0"/>
              <a:t>Fact 1. Homogeneous Unit Principle: Church growth studies have shown that churches with members of the same culture &amp; ethnicity grow faster</a:t>
            </a:r>
          </a:p>
          <a:p>
            <a:r>
              <a:rPr lang="en-US" dirty="0"/>
              <a:t>Fact 2. Different cultural &amp; ethnic/racial groups have different access to resources &amp; social capital based on past &amp; current oppression</a:t>
            </a:r>
          </a:p>
          <a:p>
            <a:endParaRPr lang="en-US" dirty="0"/>
          </a:p>
          <a:p>
            <a:r>
              <a:rPr lang="en-US" dirty="0"/>
              <a:t>Conclusion: these two facts combined result in the church perpetuating injustice</a:t>
            </a:r>
          </a:p>
        </p:txBody>
      </p:sp>
    </p:spTree>
    <p:extLst>
      <p:ext uri="{BB962C8B-B14F-4D97-AF65-F5344CB8AC3E}">
        <p14:creationId xmlns:p14="http://schemas.microsoft.com/office/powerpoint/2010/main" val="61928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3520707" cy="338554"/>
          </a:xfrm>
          <a:prstGeom prst="rect">
            <a:avLst/>
          </a:prstGeom>
          <a:noFill/>
        </p:spPr>
        <p:txBody>
          <a:bodyPr wrap="none" rtlCol="0">
            <a:spAutoFit/>
          </a:bodyPr>
          <a:lstStyle/>
          <a:p>
            <a:r>
              <a:rPr lang="en-US" sz="1600" b="1" dirty="0"/>
              <a:t>Q1 Personal: </a:t>
            </a:r>
            <a:r>
              <a:rPr lang="en-US" sz="1600" b="1"/>
              <a:t>Nurture (Humanities)</a:t>
            </a:r>
            <a:endParaRPr lang="en-US" sz="1600" b="1" dirty="0"/>
          </a:p>
        </p:txBody>
      </p:sp>
      <p:sp>
        <p:nvSpPr>
          <p:cNvPr id="3" name="TextBox 2"/>
          <p:cNvSpPr txBox="1"/>
          <p:nvPr/>
        </p:nvSpPr>
        <p:spPr>
          <a:xfrm>
            <a:off x="5753007" y="414435"/>
            <a:ext cx="4434163" cy="338554"/>
          </a:xfrm>
          <a:prstGeom prst="rect">
            <a:avLst/>
          </a:prstGeom>
          <a:noFill/>
        </p:spPr>
        <p:txBody>
          <a:bodyPr wrap="none" rtlCol="0">
            <a:spAutoFit/>
          </a:bodyPr>
          <a:lstStyle/>
          <a:p>
            <a:r>
              <a:rPr lang="en-US" sz="1600" b="1" dirty="0"/>
              <a:t>Q2: Physical: Nature (Science &amp; Technology)</a:t>
            </a:r>
          </a:p>
        </p:txBody>
      </p:sp>
      <p:sp>
        <p:nvSpPr>
          <p:cNvPr id="4" name="TextBox 3"/>
          <p:cNvSpPr txBox="1"/>
          <p:nvPr/>
        </p:nvSpPr>
        <p:spPr>
          <a:xfrm>
            <a:off x="478271" y="3627257"/>
            <a:ext cx="1334020" cy="338554"/>
          </a:xfrm>
          <a:prstGeom prst="rect">
            <a:avLst/>
          </a:prstGeom>
          <a:noFill/>
        </p:spPr>
        <p:txBody>
          <a:bodyPr wrap="none" rtlCol="0">
            <a:spAutoFit/>
          </a:bodyPr>
          <a:lstStyle/>
          <a:p>
            <a:r>
              <a:rPr lang="en-US" sz="1600" b="1" dirty="0"/>
              <a:t>Q3: Cultural</a:t>
            </a:r>
          </a:p>
        </p:txBody>
      </p:sp>
      <p:sp>
        <p:nvSpPr>
          <p:cNvPr id="5" name="TextBox 4"/>
          <p:cNvSpPr txBox="1"/>
          <p:nvPr/>
        </p:nvSpPr>
        <p:spPr>
          <a:xfrm>
            <a:off x="5829206" y="3605989"/>
            <a:ext cx="1981633" cy="584775"/>
          </a:xfrm>
          <a:prstGeom prst="rect">
            <a:avLst/>
          </a:prstGeom>
          <a:noFill/>
        </p:spPr>
        <p:txBody>
          <a:bodyPr wrap="none" rtlCol="0">
            <a:spAutoFit/>
          </a:bodyPr>
          <a:lstStyle/>
          <a:p>
            <a:r>
              <a:rPr lang="en-US" sz="1600" b="1" dirty="0"/>
              <a:t>Q4: Societal/Social</a:t>
            </a:r>
            <a:br>
              <a:rPr lang="en-US" sz="1600" b="1" dirty="0"/>
            </a:br>
            <a:endParaRPr lang="en-US" sz="1600" dirty="0"/>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1" name="TextBox 20"/>
          <p:cNvSpPr txBox="1"/>
          <p:nvPr/>
        </p:nvSpPr>
        <p:spPr>
          <a:xfrm>
            <a:off x="492218" y="4164000"/>
            <a:ext cx="5328703" cy="1754326"/>
          </a:xfrm>
          <a:prstGeom prst="rect">
            <a:avLst/>
          </a:prstGeom>
          <a:noFill/>
        </p:spPr>
        <p:txBody>
          <a:bodyPr wrap="none" rtlCol="0">
            <a:spAutoFit/>
          </a:bodyPr>
          <a:lstStyle/>
          <a:p>
            <a:r>
              <a:rPr lang="en-US" b="1" dirty="0"/>
              <a:t>Development of Positive Christian Culture</a:t>
            </a:r>
          </a:p>
          <a:p>
            <a:pPr marL="285750" indent="-285750">
              <a:buFont typeface="Arial" panose="020B0604020202020204" pitchFamily="34" charset="0"/>
              <a:buChar char="•"/>
            </a:pPr>
            <a:r>
              <a:rPr lang="en-US" dirty="0"/>
              <a:t>Ethnic churches support ethnic identity </a:t>
            </a:r>
            <a:br>
              <a:rPr lang="en-US" dirty="0"/>
            </a:br>
            <a:r>
              <a:rPr lang="en-US" dirty="0"/>
              <a:t>development of cultural minorities</a:t>
            </a:r>
          </a:p>
          <a:p>
            <a:pPr marL="285750" indent="-285750">
              <a:buFont typeface="Arial" panose="020B0604020202020204" pitchFamily="34" charset="0"/>
              <a:buChar char="•"/>
            </a:pPr>
            <a:r>
              <a:rPr lang="en-US" dirty="0"/>
              <a:t>Injustice from segregated churches creates </a:t>
            </a:r>
            <a:br>
              <a:rPr lang="en-US" dirty="0"/>
            </a:br>
            <a:r>
              <a:rPr lang="en-US" dirty="0"/>
              <a:t>poor witness leading to increased secularization</a:t>
            </a:r>
            <a:br>
              <a:rPr lang="en-US" dirty="0"/>
            </a:br>
            <a:r>
              <a:rPr lang="en-US" dirty="0"/>
              <a:t>of society</a:t>
            </a:r>
          </a:p>
        </p:txBody>
      </p:sp>
      <p:sp>
        <p:nvSpPr>
          <p:cNvPr id="22" name="TextBox 21"/>
          <p:cNvSpPr txBox="1"/>
          <p:nvPr/>
        </p:nvSpPr>
        <p:spPr>
          <a:xfrm>
            <a:off x="5772187" y="4113916"/>
            <a:ext cx="6026556" cy="1887696"/>
          </a:xfrm>
          <a:prstGeom prst="rect">
            <a:avLst/>
          </a:prstGeom>
          <a:noFill/>
        </p:spPr>
        <p:txBody>
          <a:bodyPr wrap="square" rtlCol="0">
            <a:spAutoFit/>
          </a:bodyPr>
          <a:lstStyle/>
          <a:p>
            <a:pPr>
              <a:lnSpc>
                <a:spcPts val="2000"/>
              </a:lnSpc>
            </a:pPr>
            <a:r>
              <a:rPr lang="en-US" b="1" dirty="0"/>
              <a:t>Development of Just Political &amp; Economic Systems</a:t>
            </a:r>
          </a:p>
          <a:p>
            <a:pPr marL="285750" indent="-285750">
              <a:lnSpc>
                <a:spcPts val="2000"/>
              </a:lnSpc>
              <a:buFont typeface="Arial" panose="020B0604020202020204" pitchFamily="34" charset="0"/>
              <a:buChar char="•"/>
            </a:pPr>
            <a:r>
              <a:rPr lang="en-US" dirty="0"/>
              <a:t>Racial &amp; class segregated churches perpetuate unequal</a:t>
            </a:r>
            <a:br>
              <a:rPr lang="en-US" dirty="0"/>
            </a:br>
            <a:r>
              <a:rPr lang="en-US" dirty="0"/>
              <a:t>access to social capital</a:t>
            </a:r>
          </a:p>
          <a:p>
            <a:pPr marL="285750" indent="-285750">
              <a:lnSpc>
                <a:spcPts val="2000"/>
              </a:lnSpc>
              <a:buFont typeface="Arial" panose="020B0604020202020204" pitchFamily="34" charset="0"/>
              <a:buChar char="•"/>
            </a:pPr>
            <a:r>
              <a:rPr lang="en-US" dirty="0"/>
              <a:t>Ethnic churches promote civil rights</a:t>
            </a:r>
          </a:p>
          <a:p>
            <a:pPr marL="285750" indent="-285750">
              <a:lnSpc>
                <a:spcPts val="2000"/>
              </a:lnSpc>
              <a:buFont typeface="Arial" panose="020B0604020202020204" pitchFamily="34" charset="0"/>
              <a:buChar char="•"/>
            </a:pPr>
            <a:r>
              <a:rPr lang="en-US" dirty="0"/>
              <a:t>Multiclass ethnic churches provide access to social capital within ethnic groups</a:t>
            </a:r>
          </a:p>
          <a:p>
            <a:pPr marL="285750" indent="-285750">
              <a:lnSpc>
                <a:spcPts val="2000"/>
              </a:lnSpc>
              <a:buFont typeface="Arial" panose="020B0604020202020204" pitchFamily="34" charset="0"/>
              <a:buChar char="•"/>
            </a:pPr>
            <a:r>
              <a:rPr lang="en-US" dirty="0"/>
              <a:t>Redistribution</a:t>
            </a:r>
          </a:p>
        </p:txBody>
      </p:sp>
      <p:sp>
        <p:nvSpPr>
          <p:cNvPr id="23" name="TextBox 22"/>
          <p:cNvSpPr txBox="1"/>
          <p:nvPr/>
        </p:nvSpPr>
        <p:spPr>
          <a:xfrm>
            <a:off x="584178" y="1045559"/>
            <a:ext cx="4992264" cy="1477328"/>
          </a:xfrm>
          <a:prstGeom prst="rect">
            <a:avLst/>
          </a:prstGeom>
          <a:noFill/>
        </p:spPr>
        <p:txBody>
          <a:bodyPr wrap="none" rtlCol="0">
            <a:spAutoFit/>
          </a:bodyPr>
          <a:lstStyle/>
          <a:p>
            <a:r>
              <a:rPr lang="en-US" b="1" dirty="0"/>
              <a:t>Personal Salvation</a:t>
            </a:r>
          </a:p>
          <a:p>
            <a:pPr marL="285750" indent="-285750">
              <a:buFont typeface="Arial" panose="020B0604020202020204" pitchFamily="34" charset="0"/>
              <a:buChar char="•"/>
            </a:pPr>
            <a:r>
              <a:rPr lang="en-US" dirty="0"/>
              <a:t>Ethnic &amp; segregated churches promotes </a:t>
            </a:r>
            <a:br>
              <a:rPr lang="en-US" dirty="0"/>
            </a:br>
            <a:r>
              <a:rPr lang="en-US" dirty="0"/>
              <a:t>individual church growth in the short term</a:t>
            </a:r>
          </a:p>
          <a:p>
            <a:pPr marL="285750" indent="-285750">
              <a:buFont typeface="Arial" panose="020B0604020202020204" pitchFamily="34" charset="0"/>
              <a:buChar char="•"/>
            </a:pPr>
            <a:r>
              <a:rPr lang="en-US" dirty="0"/>
              <a:t>Reconciliation without redistribution without</a:t>
            </a:r>
            <a:br>
              <a:rPr lang="en-US" dirty="0"/>
            </a:br>
            <a:r>
              <a:rPr lang="en-US" dirty="0"/>
              <a:t>other quadrants</a:t>
            </a:r>
          </a:p>
        </p:txBody>
      </p:sp>
      <p:sp>
        <p:nvSpPr>
          <p:cNvPr id="24" name="TextBox 23"/>
          <p:cNvSpPr txBox="1"/>
          <p:nvPr/>
        </p:nvSpPr>
        <p:spPr>
          <a:xfrm>
            <a:off x="5760945" y="1024294"/>
            <a:ext cx="4097788" cy="646331"/>
          </a:xfrm>
          <a:prstGeom prst="rect">
            <a:avLst/>
          </a:prstGeom>
          <a:noFill/>
        </p:spPr>
        <p:txBody>
          <a:bodyPr wrap="none" rtlCol="0">
            <a:spAutoFit/>
          </a:bodyPr>
          <a:lstStyle/>
          <a:p>
            <a:r>
              <a:rPr lang="en-US" b="1" dirty="0"/>
              <a:t>Physical Needs</a:t>
            </a:r>
          </a:p>
          <a:p>
            <a:pPr marL="285750" indent="-285750">
              <a:buFont typeface="Arial" panose="020B0604020202020204" pitchFamily="34" charset="0"/>
              <a:buChar char="•"/>
            </a:pPr>
            <a:r>
              <a:rPr lang="en-US" dirty="0"/>
              <a:t>Food, housing and health programs</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a:xfrm>
            <a:off x="380998" y="0"/>
            <a:ext cx="11130883" cy="369333"/>
          </a:xfrm>
        </p:spPr>
        <p:txBody>
          <a:bodyPr/>
          <a:lstStyle/>
          <a:p>
            <a:r>
              <a:rPr lang="en-US" dirty="0"/>
              <a:t>A Systems Perspective: How Churches Help &amp; Hurt in Reconciliation &amp; Redistribution</a:t>
            </a:r>
          </a:p>
        </p:txBody>
      </p:sp>
    </p:spTree>
    <p:extLst>
      <p:ext uri="{BB962C8B-B14F-4D97-AF65-F5344CB8AC3E}">
        <p14:creationId xmlns:p14="http://schemas.microsoft.com/office/powerpoint/2010/main" val="100949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1" grpId="0"/>
      <p:bldP spid="22" grpId="0"/>
      <p:bldP spid="23" grpId="0"/>
      <p:bldP spid="2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9FD-C326-4896-8EB4-4A53CFABC5BA}"/>
              </a:ext>
            </a:extLst>
          </p:cNvPr>
          <p:cNvSpPr>
            <a:spLocks noGrp="1"/>
          </p:cNvSpPr>
          <p:nvPr>
            <p:ph type="title"/>
          </p:nvPr>
        </p:nvSpPr>
        <p:spPr/>
        <p:txBody>
          <a:bodyPr/>
          <a:lstStyle/>
          <a:p>
            <a:r>
              <a:rPr lang="en-US" dirty="0"/>
              <a:t>The Big Debate 2: Pragmatists vs. Idealists</a:t>
            </a:r>
          </a:p>
        </p:txBody>
      </p:sp>
      <p:sp>
        <p:nvSpPr>
          <p:cNvPr id="3" name="Content Placeholder 2">
            <a:extLst>
              <a:ext uri="{FF2B5EF4-FFF2-40B4-BE49-F238E27FC236}">
                <a16:creationId xmlns:a16="http://schemas.microsoft.com/office/drawing/2014/main" id="{C17F9393-BEC6-4E90-A035-11C01DDE16FD}"/>
              </a:ext>
            </a:extLst>
          </p:cNvPr>
          <p:cNvSpPr>
            <a:spLocks noGrp="1"/>
          </p:cNvSpPr>
          <p:nvPr>
            <p:ph sz="quarter" idx="10"/>
          </p:nvPr>
        </p:nvSpPr>
        <p:spPr/>
        <p:txBody>
          <a:bodyPr/>
          <a:lstStyle/>
          <a:p>
            <a:r>
              <a:rPr lang="en-US" dirty="0"/>
              <a:t>What is (pragmatists)</a:t>
            </a:r>
          </a:p>
          <a:p>
            <a:pPr lvl="1"/>
            <a:r>
              <a:rPr lang="en-US" dirty="0"/>
              <a:t>Segregated ethnic churches promote short-term church growth</a:t>
            </a:r>
          </a:p>
          <a:p>
            <a:pPr lvl="1"/>
            <a:r>
              <a:rPr lang="en-US" dirty="0"/>
              <a:t>Unjust conclusion: ignore the systemic injustice created by segregated churches</a:t>
            </a:r>
          </a:p>
          <a:p>
            <a:r>
              <a:rPr lang="en-US" dirty="0"/>
              <a:t>What should be (idealists)</a:t>
            </a:r>
          </a:p>
          <a:p>
            <a:pPr lvl="1"/>
            <a:r>
              <a:rPr lang="en-US" dirty="0"/>
              <a:t>Revelation 9:7 every “nation, tribe, people and language” in heaven</a:t>
            </a:r>
          </a:p>
          <a:p>
            <a:pPr lvl="1"/>
            <a:r>
              <a:rPr lang="en-US" dirty="0"/>
              <a:t>Unjust conclusion: all churches should be multiracial/multiethnic</a:t>
            </a:r>
          </a:p>
          <a:p>
            <a:r>
              <a:rPr lang="en-US" dirty="0"/>
              <a:t>Conclusion: it’s complicated</a:t>
            </a:r>
          </a:p>
          <a:p>
            <a:pPr lvl="1"/>
            <a:r>
              <a:rPr lang="en-US" dirty="0"/>
              <a:t>God’s Truth is often two truths held in tension, which is why we need both to educate ourselves and have relationship with God to discern</a:t>
            </a:r>
          </a:p>
          <a:p>
            <a:pPr lvl="1"/>
            <a:r>
              <a:rPr lang="en-US" dirty="0"/>
              <a:t>Respect the ability for oppressed people groups to choose what they believe is best based on their circumstances and context</a:t>
            </a:r>
          </a:p>
        </p:txBody>
      </p:sp>
    </p:spTree>
    <p:extLst>
      <p:ext uri="{BB962C8B-B14F-4D97-AF65-F5344CB8AC3E}">
        <p14:creationId xmlns:p14="http://schemas.microsoft.com/office/powerpoint/2010/main" val="16964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F1EC6-55E2-4A61-B7D4-DDB86AA00FE2}"/>
              </a:ext>
            </a:extLst>
          </p:cNvPr>
          <p:cNvSpPr>
            <a:spLocks noGrp="1"/>
          </p:cNvSpPr>
          <p:nvPr>
            <p:ph type="title"/>
          </p:nvPr>
        </p:nvSpPr>
        <p:spPr/>
        <p:txBody>
          <a:bodyPr/>
          <a:lstStyle/>
          <a:p>
            <a:r>
              <a:rPr lang="en-US" dirty="0"/>
              <a:t>Course Outline by Week</a:t>
            </a:r>
          </a:p>
        </p:txBody>
      </p:sp>
      <p:sp>
        <p:nvSpPr>
          <p:cNvPr id="3" name="Content Placeholder 2">
            <a:extLst>
              <a:ext uri="{FF2B5EF4-FFF2-40B4-BE49-F238E27FC236}">
                <a16:creationId xmlns:a16="http://schemas.microsoft.com/office/drawing/2014/main" id="{82DC728B-293B-485F-BA84-BA734965B9B2}"/>
              </a:ext>
            </a:extLst>
          </p:cNvPr>
          <p:cNvSpPr>
            <a:spLocks noGrp="1"/>
          </p:cNvSpPr>
          <p:nvPr>
            <p:ph sz="quarter" idx="10"/>
          </p:nvPr>
        </p:nvSpPr>
        <p:spPr/>
        <p:txBody>
          <a:bodyPr/>
          <a:lstStyle/>
          <a:p>
            <a:pPr marL="514350" indent="-514350">
              <a:buFont typeface="+mj-lt"/>
              <a:buAutoNum type="arabicPeriod"/>
            </a:pPr>
            <a:r>
              <a:rPr lang="en-US" sz="2400" dirty="0"/>
              <a:t>Introduction to Christian Community Development</a:t>
            </a:r>
          </a:p>
          <a:p>
            <a:pPr marL="514350" indent="-514350">
              <a:buFont typeface="+mj-lt"/>
              <a:buAutoNum type="arabicPeriod"/>
            </a:pPr>
            <a:r>
              <a:rPr lang="en-US" sz="2400" dirty="0"/>
              <a:t>Relocation, Ethnic &amp; Class Identity Development</a:t>
            </a:r>
          </a:p>
          <a:p>
            <a:pPr marL="514350" indent="-514350">
              <a:buFont typeface="+mj-lt"/>
              <a:buAutoNum type="arabicPeriod"/>
            </a:pPr>
            <a:r>
              <a:rPr lang="en-US" sz="2400" dirty="0"/>
              <a:t>Racism, Reconciliation and Redistribution</a:t>
            </a:r>
          </a:p>
          <a:p>
            <a:pPr marL="514350" indent="-514350">
              <a:buFont typeface="+mj-lt"/>
              <a:buAutoNum type="arabicPeriod"/>
            </a:pPr>
            <a:r>
              <a:rPr lang="en-US" sz="2400" dirty="0"/>
              <a:t>Leadership Development, Empowerment, Community Mapping &amp; Assessment</a:t>
            </a:r>
          </a:p>
          <a:p>
            <a:pPr marL="514350" indent="-514350">
              <a:buFont typeface="+mj-lt"/>
              <a:buAutoNum type="arabicPeriod"/>
            </a:pPr>
            <a:r>
              <a:rPr lang="en-US" sz="2400" dirty="0"/>
              <a:t>Understanding the Unique Roles of Different Social Justice Traditions</a:t>
            </a:r>
          </a:p>
          <a:p>
            <a:pPr marL="514350" indent="-514350">
              <a:buFont typeface="+mj-lt"/>
              <a:buAutoNum type="arabicPeriod"/>
            </a:pPr>
            <a:r>
              <a:rPr lang="en-US" sz="2400" dirty="0"/>
              <a:t>Racial &amp; Ethnic Justice Traditions: The Black Church and the Brown Church</a:t>
            </a:r>
          </a:p>
          <a:p>
            <a:pPr marL="514350" indent="-514350">
              <a:buFont typeface="+mj-lt"/>
              <a:buAutoNum type="arabicPeriod"/>
            </a:pPr>
            <a:r>
              <a:rPr lang="en-US" sz="2400" dirty="0"/>
              <a:t>Social Class-Centered Justice Traditions: Gospel Rescue Missions &amp; the Salvation Army</a:t>
            </a:r>
          </a:p>
          <a:p>
            <a:pPr marL="514350" indent="-514350">
              <a:buFont typeface="+mj-lt"/>
              <a:buAutoNum type="arabicPeriod"/>
            </a:pPr>
            <a:r>
              <a:rPr lang="en-US" sz="2400" dirty="0"/>
              <a:t>Global Justice Traditions &amp; Final Project</a:t>
            </a:r>
          </a:p>
          <a:p>
            <a:pPr marL="514350" indent="-514350">
              <a:buFont typeface="+mj-lt"/>
              <a:buAutoNum type="arabicPeriod"/>
            </a:pPr>
            <a:endParaRPr lang="en-US" sz="2400" dirty="0"/>
          </a:p>
        </p:txBody>
      </p:sp>
      <p:sp>
        <p:nvSpPr>
          <p:cNvPr id="4" name="TextBox 3">
            <a:extLst>
              <a:ext uri="{FF2B5EF4-FFF2-40B4-BE49-F238E27FC236}">
                <a16:creationId xmlns:a16="http://schemas.microsoft.com/office/drawing/2014/main" id="{703D08D1-2EFE-4085-8FEB-E3EF560F7879}"/>
              </a:ext>
            </a:extLst>
          </p:cNvPr>
          <p:cNvSpPr txBox="1"/>
          <p:nvPr/>
        </p:nvSpPr>
        <p:spPr>
          <a:xfrm>
            <a:off x="1642425" y="5861050"/>
            <a:ext cx="8449877" cy="369332"/>
          </a:xfrm>
          <a:prstGeom prst="rect">
            <a:avLst/>
          </a:prstGeom>
          <a:noFill/>
          <a:ln w="19050">
            <a:solidFill>
              <a:srgbClr val="FF0000"/>
            </a:solidFill>
          </a:ln>
        </p:spPr>
        <p:txBody>
          <a:bodyPr wrap="none" rtlCol="0">
            <a:spAutoFit/>
          </a:bodyPr>
          <a:lstStyle/>
          <a:p>
            <a:r>
              <a:rPr lang="en-US" b="1" dirty="0">
                <a:solidFill>
                  <a:srgbClr val="FF0000"/>
                </a:solidFill>
              </a:rPr>
              <a:t>Plan to spend an average of 17 hours per week on every three-credit course.</a:t>
            </a:r>
          </a:p>
        </p:txBody>
      </p:sp>
    </p:spTree>
    <p:extLst>
      <p:ext uri="{BB962C8B-B14F-4D97-AF65-F5344CB8AC3E}">
        <p14:creationId xmlns:p14="http://schemas.microsoft.com/office/powerpoint/2010/main" val="42775675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3E11C-6EF5-4927-A503-502C5230EA2F}"/>
              </a:ext>
            </a:extLst>
          </p:cNvPr>
          <p:cNvSpPr>
            <a:spLocks noGrp="1"/>
          </p:cNvSpPr>
          <p:nvPr>
            <p:ph type="title"/>
          </p:nvPr>
        </p:nvSpPr>
        <p:spPr>
          <a:xfrm>
            <a:off x="719249" y="-12841"/>
            <a:ext cx="10991164" cy="369333"/>
          </a:xfrm>
        </p:spPr>
        <p:txBody>
          <a:bodyPr>
            <a:noAutofit/>
          </a:bodyPr>
          <a:lstStyle/>
          <a:p>
            <a:r>
              <a:rPr lang="en-US" sz="2000" dirty="0"/>
              <a:t>Tension between Pragmatist/High Direction/High Growth &amp; Idealist Multicultural/Multiracial Ministry</a:t>
            </a:r>
          </a:p>
        </p:txBody>
      </p:sp>
      <p:pic>
        <p:nvPicPr>
          <p:cNvPr id="1026" name="Picture 2" descr="https://higherlogicdownload.s3.amazonaws.com/ASTC/a6c0f3de-e0b1-4198-8ab7-01cee4a55b00/UploadedImages/competing-values-framework.jpg">
            <a:extLst>
              <a:ext uri="{FF2B5EF4-FFF2-40B4-BE49-F238E27FC236}">
                <a16:creationId xmlns:a16="http://schemas.microsoft.com/office/drawing/2014/main" id="{B048C462-F986-4F04-B6F4-044AA0BDE7A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299460" y="789390"/>
            <a:ext cx="5410200" cy="533708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24CA762-CD78-446B-BCAF-C19792019DC0}"/>
              </a:ext>
            </a:extLst>
          </p:cNvPr>
          <p:cNvSpPr/>
          <p:nvPr/>
        </p:nvSpPr>
        <p:spPr>
          <a:xfrm>
            <a:off x="4064749" y="1936325"/>
            <a:ext cx="14478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Ministry Mindset</a:t>
            </a:r>
          </a:p>
        </p:txBody>
      </p:sp>
      <p:sp>
        <p:nvSpPr>
          <p:cNvPr id="4" name="Arrow: Right 3">
            <a:extLst>
              <a:ext uri="{FF2B5EF4-FFF2-40B4-BE49-F238E27FC236}">
                <a16:creationId xmlns:a16="http://schemas.microsoft.com/office/drawing/2014/main" id="{A6DFA11B-1714-4388-89DA-EAC50754ECAB}"/>
              </a:ext>
            </a:extLst>
          </p:cNvPr>
          <p:cNvSpPr/>
          <p:nvPr/>
        </p:nvSpPr>
        <p:spPr>
          <a:xfrm rot="2371428">
            <a:off x="5533023" y="3118477"/>
            <a:ext cx="4572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68133FE-EAA7-4FCE-9A14-A35D2BE79426}"/>
              </a:ext>
            </a:extLst>
          </p:cNvPr>
          <p:cNvSpPr/>
          <p:nvPr/>
        </p:nvSpPr>
        <p:spPr>
          <a:xfrm>
            <a:off x="6347460" y="3992880"/>
            <a:ext cx="1524000" cy="1066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Business Mindset</a:t>
            </a:r>
          </a:p>
        </p:txBody>
      </p:sp>
      <p:sp>
        <p:nvSpPr>
          <p:cNvPr id="7" name="Arrow: Right 6">
            <a:extLst>
              <a:ext uri="{FF2B5EF4-FFF2-40B4-BE49-F238E27FC236}">
                <a16:creationId xmlns:a16="http://schemas.microsoft.com/office/drawing/2014/main" id="{E0A19F90-1169-445A-B298-F4C11FCA586B}"/>
              </a:ext>
            </a:extLst>
          </p:cNvPr>
          <p:cNvSpPr/>
          <p:nvPr/>
        </p:nvSpPr>
        <p:spPr>
          <a:xfrm rot="13212528">
            <a:off x="5986231" y="3580049"/>
            <a:ext cx="457200"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AACB74A-62B7-4D94-852B-26454D5C668C}"/>
              </a:ext>
            </a:extLst>
          </p:cNvPr>
          <p:cNvSpPr txBox="1"/>
          <p:nvPr/>
        </p:nvSpPr>
        <p:spPr>
          <a:xfrm>
            <a:off x="4488180" y="1432137"/>
            <a:ext cx="1134670" cy="276999"/>
          </a:xfrm>
          <a:prstGeom prst="rect">
            <a:avLst/>
          </a:prstGeom>
          <a:noFill/>
        </p:spPr>
        <p:txBody>
          <a:bodyPr wrap="none" rtlCol="0">
            <a:spAutoFit/>
          </a:bodyPr>
          <a:lstStyle/>
          <a:p>
            <a:r>
              <a:rPr lang="en-US" sz="1200" b="1" dirty="0"/>
              <a:t>(Collaborate)</a:t>
            </a:r>
          </a:p>
        </p:txBody>
      </p:sp>
      <p:sp>
        <p:nvSpPr>
          <p:cNvPr id="8" name="TextBox 7">
            <a:extLst>
              <a:ext uri="{FF2B5EF4-FFF2-40B4-BE49-F238E27FC236}">
                <a16:creationId xmlns:a16="http://schemas.microsoft.com/office/drawing/2014/main" id="{14F87893-9CAF-4CB5-813C-56F237D4BFF0}"/>
              </a:ext>
            </a:extLst>
          </p:cNvPr>
          <p:cNvSpPr txBox="1"/>
          <p:nvPr/>
        </p:nvSpPr>
        <p:spPr>
          <a:xfrm>
            <a:off x="6634297" y="5123342"/>
            <a:ext cx="950325" cy="276999"/>
          </a:xfrm>
          <a:prstGeom prst="rect">
            <a:avLst/>
          </a:prstGeom>
          <a:noFill/>
        </p:spPr>
        <p:txBody>
          <a:bodyPr wrap="none" rtlCol="0">
            <a:spAutoFit/>
          </a:bodyPr>
          <a:lstStyle/>
          <a:p>
            <a:r>
              <a:rPr lang="en-US" sz="1200" b="1" dirty="0"/>
              <a:t>(Compete)</a:t>
            </a:r>
          </a:p>
        </p:txBody>
      </p:sp>
      <p:sp>
        <p:nvSpPr>
          <p:cNvPr id="10" name="TextBox 9">
            <a:extLst>
              <a:ext uri="{FF2B5EF4-FFF2-40B4-BE49-F238E27FC236}">
                <a16:creationId xmlns:a16="http://schemas.microsoft.com/office/drawing/2014/main" id="{2646EA20-295D-458A-B8B5-27D2E376772D}"/>
              </a:ext>
            </a:extLst>
          </p:cNvPr>
          <p:cNvSpPr txBox="1"/>
          <p:nvPr/>
        </p:nvSpPr>
        <p:spPr>
          <a:xfrm>
            <a:off x="8260080" y="5676164"/>
            <a:ext cx="2379562" cy="276999"/>
          </a:xfrm>
          <a:prstGeom prst="rect">
            <a:avLst/>
          </a:prstGeom>
          <a:noFill/>
        </p:spPr>
        <p:txBody>
          <a:bodyPr wrap="none" rtlCol="0">
            <a:spAutoFit/>
          </a:bodyPr>
          <a:lstStyle/>
          <a:p>
            <a:r>
              <a:rPr lang="en-US" sz="1200" b="1" dirty="0"/>
              <a:t>Short Term Performance (fast)</a:t>
            </a:r>
          </a:p>
        </p:txBody>
      </p:sp>
      <p:sp>
        <p:nvSpPr>
          <p:cNvPr id="11" name="TextBox 10">
            <a:extLst>
              <a:ext uri="{FF2B5EF4-FFF2-40B4-BE49-F238E27FC236}">
                <a16:creationId xmlns:a16="http://schemas.microsoft.com/office/drawing/2014/main" id="{74F456F0-7FCB-4E40-9A63-AAF5F0408B9B}"/>
              </a:ext>
            </a:extLst>
          </p:cNvPr>
          <p:cNvSpPr txBox="1"/>
          <p:nvPr/>
        </p:nvSpPr>
        <p:spPr>
          <a:xfrm>
            <a:off x="2857500" y="789390"/>
            <a:ext cx="1157817" cy="461665"/>
          </a:xfrm>
          <a:prstGeom prst="rect">
            <a:avLst/>
          </a:prstGeom>
          <a:noFill/>
        </p:spPr>
        <p:txBody>
          <a:bodyPr wrap="none" rtlCol="0">
            <a:spAutoFit/>
          </a:bodyPr>
          <a:lstStyle/>
          <a:p>
            <a:r>
              <a:rPr lang="en-US" sz="1200" b="1" dirty="0"/>
              <a:t>Long-Term</a:t>
            </a:r>
            <a:br>
              <a:rPr lang="en-US" sz="1200" b="1" dirty="0"/>
            </a:br>
            <a:r>
              <a:rPr lang="en-US" sz="1200" b="1" dirty="0"/>
              <a:t>Development</a:t>
            </a:r>
          </a:p>
        </p:txBody>
      </p:sp>
      <p:sp>
        <p:nvSpPr>
          <p:cNvPr id="15" name="TextBox 14">
            <a:extLst>
              <a:ext uri="{FF2B5EF4-FFF2-40B4-BE49-F238E27FC236}">
                <a16:creationId xmlns:a16="http://schemas.microsoft.com/office/drawing/2014/main" id="{EBE17728-71BC-416C-89AB-FD2596A26029}"/>
              </a:ext>
            </a:extLst>
          </p:cNvPr>
          <p:cNvSpPr txBox="1"/>
          <p:nvPr/>
        </p:nvSpPr>
        <p:spPr>
          <a:xfrm>
            <a:off x="8260080" y="4757226"/>
            <a:ext cx="3354558" cy="954107"/>
          </a:xfrm>
          <a:prstGeom prst="rect">
            <a:avLst/>
          </a:prstGeom>
          <a:noFill/>
        </p:spPr>
        <p:txBody>
          <a:bodyPr wrap="square">
            <a:spAutoFit/>
          </a:bodyPr>
          <a:lstStyle/>
          <a:p>
            <a:r>
              <a:rPr lang="en-US" sz="1400" b="1" dirty="0"/>
              <a:t>Pragmatists</a:t>
            </a:r>
          </a:p>
          <a:p>
            <a:r>
              <a:rPr lang="en-US" sz="1400" dirty="0"/>
              <a:t>• Short Term Individual Church Growth</a:t>
            </a:r>
          </a:p>
          <a:p>
            <a:r>
              <a:rPr lang="en-US" sz="1400" dirty="0"/>
              <a:t>• Homogeneous unit principle</a:t>
            </a:r>
          </a:p>
          <a:p>
            <a:r>
              <a:rPr lang="en-US" sz="1400" dirty="0"/>
              <a:t>• Mono-cultural churches &amp; ministries</a:t>
            </a:r>
          </a:p>
        </p:txBody>
      </p:sp>
      <p:sp>
        <p:nvSpPr>
          <p:cNvPr id="14" name="TextBox 13">
            <a:extLst>
              <a:ext uri="{FF2B5EF4-FFF2-40B4-BE49-F238E27FC236}">
                <a16:creationId xmlns:a16="http://schemas.microsoft.com/office/drawing/2014/main" id="{91D700AA-EFF2-4968-B373-2F46297D93F1}"/>
              </a:ext>
            </a:extLst>
          </p:cNvPr>
          <p:cNvSpPr txBox="1"/>
          <p:nvPr/>
        </p:nvSpPr>
        <p:spPr>
          <a:xfrm>
            <a:off x="470653" y="1376134"/>
            <a:ext cx="3354558" cy="738664"/>
          </a:xfrm>
          <a:prstGeom prst="rect">
            <a:avLst/>
          </a:prstGeom>
          <a:noFill/>
        </p:spPr>
        <p:txBody>
          <a:bodyPr wrap="square">
            <a:spAutoFit/>
          </a:bodyPr>
          <a:lstStyle/>
          <a:p>
            <a:r>
              <a:rPr lang="en-US" sz="1400" b="1" dirty="0"/>
              <a:t>Idealists</a:t>
            </a:r>
          </a:p>
          <a:p>
            <a:r>
              <a:rPr lang="en-US" sz="1400" dirty="0"/>
              <a:t>• Multiracial &amp; multicultural ministries</a:t>
            </a:r>
          </a:p>
          <a:p>
            <a:r>
              <a:rPr lang="en-US" sz="1400" dirty="0"/>
              <a:t>• Christian community development</a:t>
            </a:r>
          </a:p>
        </p:txBody>
      </p:sp>
    </p:spTree>
    <p:extLst>
      <p:ext uri="{BB962C8B-B14F-4D97-AF65-F5344CB8AC3E}">
        <p14:creationId xmlns:p14="http://schemas.microsoft.com/office/powerpoint/2010/main" val="24743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5" grpId="0"/>
      <p:bldP spid="8" grpId="0"/>
      <p:bldP spid="10"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A8057A-2DA8-4CD8-82CE-244518FFACBF}"/>
              </a:ext>
            </a:extLst>
          </p:cNvPr>
          <p:cNvSpPr>
            <a:spLocks noGrp="1"/>
          </p:cNvSpPr>
          <p:nvPr>
            <p:ph type="title"/>
          </p:nvPr>
        </p:nvSpPr>
        <p:spPr/>
        <p:txBody>
          <a:bodyPr/>
          <a:lstStyle/>
          <a:p>
            <a:r>
              <a:rPr lang="en-US" sz="4000" dirty="0"/>
              <a:t>The Big Debate 3: Reconciliation vs. Redistribution</a:t>
            </a:r>
          </a:p>
        </p:txBody>
      </p:sp>
      <p:sp>
        <p:nvSpPr>
          <p:cNvPr id="4" name="Content Placeholder 3">
            <a:extLst>
              <a:ext uri="{FF2B5EF4-FFF2-40B4-BE49-F238E27FC236}">
                <a16:creationId xmlns:a16="http://schemas.microsoft.com/office/drawing/2014/main" id="{4F956C07-B327-48FD-A944-B4BC05772B44}"/>
              </a:ext>
            </a:extLst>
          </p:cNvPr>
          <p:cNvSpPr>
            <a:spLocks noGrp="1"/>
          </p:cNvSpPr>
          <p:nvPr>
            <p:ph sz="quarter" idx="10"/>
          </p:nvPr>
        </p:nvSpPr>
        <p:spPr/>
        <p:txBody>
          <a:bodyPr/>
          <a:lstStyle/>
          <a:p>
            <a:r>
              <a:rPr lang="en-US" dirty="0"/>
              <a:t>Reconciliation</a:t>
            </a:r>
          </a:p>
          <a:p>
            <a:pPr lvl="1"/>
            <a:r>
              <a:rPr lang="en-US" dirty="0"/>
              <a:t>Many people argue that the term “reconciliation” is almost always misused by White Christians because most do not understand the extent of injustice and need for redistribution.</a:t>
            </a:r>
          </a:p>
          <a:p>
            <a:pPr lvl="1"/>
            <a:r>
              <a:rPr lang="en-US" dirty="0"/>
              <a:t>Unity in diversity</a:t>
            </a:r>
          </a:p>
          <a:p>
            <a:r>
              <a:rPr lang="en-US" dirty="0"/>
              <a:t>Redistribution</a:t>
            </a:r>
          </a:p>
          <a:p>
            <a:pPr lvl="1"/>
            <a:r>
              <a:rPr lang="en-US" dirty="0"/>
              <a:t>To fully understand the level of redistribution needed requires extensive learning, ethnic/class identity development and adopting a 4-quadrant mindset, which very few majority culture individuals do</a:t>
            </a:r>
          </a:p>
          <a:p>
            <a:r>
              <a:rPr lang="en-US" dirty="0"/>
              <a:t>Key points in discussion</a:t>
            </a:r>
          </a:p>
          <a:p>
            <a:pPr lvl="1"/>
            <a:r>
              <a:rPr lang="en-US" dirty="0"/>
              <a:t>Supporting unity in diversity</a:t>
            </a:r>
          </a:p>
          <a:p>
            <a:pPr lvl="1"/>
            <a:r>
              <a:rPr lang="en-US" dirty="0"/>
              <a:t>Re-conciliation presumes there was once a good relationship</a:t>
            </a:r>
          </a:p>
          <a:p>
            <a:pPr lvl="1"/>
            <a:r>
              <a:rPr lang="en-US" dirty="0"/>
              <a:t>Most White majority culture individuals often do not understand the extent of the injustice and are not willing to pay the price that true reconciliation would take</a:t>
            </a:r>
          </a:p>
        </p:txBody>
      </p:sp>
    </p:spTree>
    <p:extLst>
      <p:ext uri="{BB962C8B-B14F-4D97-AF65-F5344CB8AC3E}">
        <p14:creationId xmlns:p14="http://schemas.microsoft.com/office/powerpoint/2010/main" val="134369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F21D7-9A5F-4FAB-8951-345318B73281}"/>
              </a:ext>
            </a:extLst>
          </p:cNvPr>
          <p:cNvSpPr>
            <a:spLocks noGrp="1"/>
          </p:cNvSpPr>
          <p:nvPr>
            <p:ph type="title"/>
          </p:nvPr>
        </p:nvSpPr>
        <p:spPr/>
        <p:txBody>
          <a:bodyPr/>
          <a:lstStyle/>
          <a:p>
            <a:r>
              <a:rPr lang="en-US" dirty="0"/>
              <a:t>Practical Applications</a:t>
            </a:r>
          </a:p>
        </p:txBody>
      </p:sp>
      <p:sp>
        <p:nvSpPr>
          <p:cNvPr id="3" name="Content Placeholder 2">
            <a:extLst>
              <a:ext uri="{FF2B5EF4-FFF2-40B4-BE49-F238E27FC236}">
                <a16:creationId xmlns:a16="http://schemas.microsoft.com/office/drawing/2014/main" id="{F72E4EB6-100C-474F-BA67-E5DD14FA91BE}"/>
              </a:ext>
            </a:extLst>
          </p:cNvPr>
          <p:cNvSpPr>
            <a:spLocks noGrp="1"/>
          </p:cNvSpPr>
          <p:nvPr>
            <p:ph sz="quarter" idx="10"/>
          </p:nvPr>
        </p:nvSpPr>
        <p:spPr/>
        <p:txBody>
          <a:bodyPr/>
          <a:lstStyle/>
          <a:p>
            <a:pPr marL="514350" indent="-514350">
              <a:buFont typeface="+mj-lt"/>
              <a:buAutoNum type="arabicPeriod"/>
            </a:pPr>
            <a:r>
              <a:rPr lang="en-US" dirty="0"/>
              <a:t>All organizations will have limitations to their cross-cultural sphere of influence</a:t>
            </a:r>
          </a:p>
          <a:p>
            <a:pPr marL="514350" indent="-514350">
              <a:buFont typeface="+mj-lt"/>
              <a:buAutoNum type="arabicPeriod"/>
            </a:pPr>
            <a:r>
              <a:rPr lang="en-US" dirty="0"/>
              <a:t>If you want to maximize the missional direction of an organization, then it is more effective in the short-term to have a “tight culture”</a:t>
            </a:r>
          </a:p>
          <a:p>
            <a:pPr lvl="1"/>
            <a:r>
              <a:rPr lang="en-US" dirty="0"/>
              <a:t>Get a lot of stuff done quickly</a:t>
            </a:r>
          </a:p>
          <a:p>
            <a:pPr lvl="1"/>
            <a:r>
              <a:rPr lang="en-US" dirty="0"/>
              <a:t>Herding animals that all want to go in the same directly</a:t>
            </a:r>
          </a:p>
          <a:p>
            <a:pPr marL="514350" indent="-514350">
              <a:buFont typeface="+mj-lt"/>
              <a:buAutoNum type="arabicPeriod"/>
            </a:pPr>
            <a:r>
              <a:rPr lang="en-US" dirty="0"/>
              <a:t>If your organization’s mission is cross-cultural and you want to develop diverse leaders in reconciliation, then better to have a “loose culture” with less organizational direction</a:t>
            </a:r>
          </a:p>
          <a:p>
            <a:pPr lvl="1"/>
            <a:r>
              <a:rPr lang="en-US" dirty="0"/>
              <a:t>A bit like herding cats that want to go in different directions</a:t>
            </a:r>
          </a:p>
          <a:p>
            <a:pPr lvl="1"/>
            <a:r>
              <a:rPr lang="en-US" dirty="0"/>
              <a:t>Video: </a:t>
            </a:r>
            <a:r>
              <a:rPr lang="en-US" dirty="0">
                <a:hlinkClick r:id="rId3"/>
              </a:rPr>
              <a:t>https://youtu.be/m_MaJDK3VNE</a:t>
            </a:r>
            <a:r>
              <a:rPr lang="en-US" dirty="0"/>
              <a:t> </a:t>
            </a:r>
          </a:p>
        </p:txBody>
      </p:sp>
    </p:spTree>
    <p:extLst>
      <p:ext uri="{BB962C8B-B14F-4D97-AF65-F5344CB8AC3E}">
        <p14:creationId xmlns:p14="http://schemas.microsoft.com/office/powerpoint/2010/main" val="121803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105400" y="2895600"/>
            <a:ext cx="18288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Oval 4"/>
          <p:cNvSpPr/>
          <p:nvPr/>
        </p:nvSpPr>
        <p:spPr>
          <a:xfrm>
            <a:off x="3276600" y="990600"/>
            <a:ext cx="5486400" cy="548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5131070" y="4793903"/>
            <a:ext cx="1927131" cy="523220"/>
          </a:xfrm>
          <a:prstGeom prst="rect">
            <a:avLst/>
          </a:prstGeom>
          <a:noFill/>
        </p:spPr>
        <p:txBody>
          <a:bodyPr wrap="none" rtlCol="0">
            <a:spAutoFit/>
          </a:bodyPr>
          <a:lstStyle/>
          <a:p>
            <a:r>
              <a:rPr lang="en-US" sz="1400" dirty="0"/>
              <a:t>Those culturally close </a:t>
            </a:r>
            <a:br>
              <a:rPr lang="en-US" sz="1400" dirty="0"/>
            </a:br>
            <a:r>
              <a:rPr lang="en-US" sz="1400" dirty="0"/>
              <a:t>that you serve well</a:t>
            </a:r>
          </a:p>
        </p:txBody>
      </p:sp>
      <p:sp>
        <p:nvSpPr>
          <p:cNvPr id="10" name="Oval 9"/>
          <p:cNvSpPr/>
          <p:nvPr/>
        </p:nvSpPr>
        <p:spPr>
          <a:xfrm>
            <a:off x="4191000" y="1905000"/>
            <a:ext cx="3657600" cy="3657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4998591" y="5555903"/>
            <a:ext cx="2194832" cy="523220"/>
          </a:xfrm>
          <a:prstGeom prst="rect">
            <a:avLst/>
          </a:prstGeom>
          <a:noFill/>
        </p:spPr>
        <p:txBody>
          <a:bodyPr wrap="none" rtlCol="0">
            <a:spAutoFit/>
          </a:bodyPr>
          <a:lstStyle/>
          <a:p>
            <a:pPr algn="ctr"/>
            <a:r>
              <a:rPr lang="en-US" sz="1400" dirty="0"/>
              <a:t>Those culturally adjacent </a:t>
            </a:r>
            <a:br>
              <a:rPr lang="en-US" sz="1400" dirty="0"/>
            </a:br>
            <a:r>
              <a:rPr lang="en-US" sz="1400" dirty="0"/>
              <a:t>that you serve OK</a:t>
            </a:r>
            <a:endParaRPr lang="en-US" sz="1100" dirty="0"/>
          </a:p>
        </p:txBody>
      </p:sp>
      <p:sp>
        <p:nvSpPr>
          <p:cNvPr id="2" name="Title 1"/>
          <p:cNvSpPr>
            <a:spLocks noGrp="1"/>
          </p:cNvSpPr>
          <p:nvPr>
            <p:ph type="title"/>
          </p:nvPr>
        </p:nvSpPr>
        <p:spPr/>
        <p:txBody>
          <a:bodyPr>
            <a:normAutofit fontScale="90000"/>
          </a:bodyPr>
          <a:lstStyle/>
          <a:p>
            <a:r>
              <a:rPr lang="en-US" dirty="0"/>
              <a:t>Mapping Your Organizational Cultural Sphere of Influence </a:t>
            </a:r>
          </a:p>
        </p:txBody>
      </p:sp>
      <p:sp>
        <p:nvSpPr>
          <p:cNvPr id="12" name="TextBox 11"/>
          <p:cNvSpPr txBox="1"/>
          <p:nvPr/>
        </p:nvSpPr>
        <p:spPr>
          <a:xfrm>
            <a:off x="5396208" y="3531513"/>
            <a:ext cx="1396857" cy="523220"/>
          </a:xfrm>
          <a:prstGeom prst="rect">
            <a:avLst/>
          </a:prstGeom>
          <a:noFill/>
        </p:spPr>
        <p:txBody>
          <a:bodyPr wrap="none" rtlCol="0">
            <a:spAutoFit/>
          </a:bodyPr>
          <a:lstStyle/>
          <a:p>
            <a:r>
              <a:rPr lang="en-US" sz="1400" dirty="0"/>
              <a:t>Those you </a:t>
            </a:r>
            <a:br>
              <a:rPr lang="en-US" sz="1400" dirty="0"/>
            </a:br>
            <a:r>
              <a:rPr lang="en-US" sz="1400" dirty="0"/>
              <a:t>serve “natively”</a:t>
            </a:r>
          </a:p>
        </p:txBody>
      </p:sp>
      <p:sp>
        <p:nvSpPr>
          <p:cNvPr id="14" name="TextBox 13">
            <a:extLst>
              <a:ext uri="{FF2B5EF4-FFF2-40B4-BE49-F238E27FC236}">
                <a16:creationId xmlns:a16="http://schemas.microsoft.com/office/drawing/2014/main" id="{86206180-C7BC-4235-97A1-666FFF92C03D}"/>
              </a:ext>
            </a:extLst>
          </p:cNvPr>
          <p:cNvSpPr txBox="1"/>
          <p:nvPr/>
        </p:nvSpPr>
        <p:spPr>
          <a:xfrm>
            <a:off x="5776968" y="2957422"/>
            <a:ext cx="511680" cy="246221"/>
          </a:xfrm>
          <a:prstGeom prst="rect">
            <a:avLst/>
          </a:prstGeom>
          <a:noFill/>
        </p:spPr>
        <p:txBody>
          <a:bodyPr wrap="none" rtlCol="0">
            <a:spAutoFit/>
          </a:bodyPr>
          <a:lstStyle/>
          <a:p>
            <a:pPr algn="ctr"/>
            <a:r>
              <a:rPr lang="en-US" sz="1000" dirty="0">
                <a:solidFill>
                  <a:schemeClr val="bg1">
                    <a:lumMod val="65000"/>
                  </a:schemeClr>
                </a:solidFill>
              </a:rPr>
              <a:t>Tier 1</a:t>
            </a:r>
          </a:p>
        </p:txBody>
      </p:sp>
      <p:sp>
        <p:nvSpPr>
          <p:cNvPr id="17" name="TextBox 16">
            <a:extLst>
              <a:ext uri="{FF2B5EF4-FFF2-40B4-BE49-F238E27FC236}">
                <a16:creationId xmlns:a16="http://schemas.microsoft.com/office/drawing/2014/main" id="{CD4FEC1B-C0E9-4010-8193-0D6C211A218A}"/>
              </a:ext>
            </a:extLst>
          </p:cNvPr>
          <p:cNvSpPr txBox="1"/>
          <p:nvPr/>
        </p:nvSpPr>
        <p:spPr>
          <a:xfrm>
            <a:off x="5838797" y="1938269"/>
            <a:ext cx="511680" cy="246221"/>
          </a:xfrm>
          <a:prstGeom prst="rect">
            <a:avLst/>
          </a:prstGeom>
          <a:noFill/>
        </p:spPr>
        <p:txBody>
          <a:bodyPr wrap="none" rtlCol="0">
            <a:spAutoFit/>
          </a:bodyPr>
          <a:lstStyle/>
          <a:p>
            <a:pPr algn="ctr"/>
            <a:r>
              <a:rPr lang="en-US" sz="1000" dirty="0">
                <a:solidFill>
                  <a:schemeClr val="bg1">
                    <a:lumMod val="65000"/>
                  </a:schemeClr>
                </a:solidFill>
              </a:rPr>
              <a:t>Tier 2</a:t>
            </a:r>
          </a:p>
        </p:txBody>
      </p:sp>
      <p:sp>
        <p:nvSpPr>
          <p:cNvPr id="18" name="TextBox 17">
            <a:extLst>
              <a:ext uri="{FF2B5EF4-FFF2-40B4-BE49-F238E27FC236}">
                <a16:creationId xmlns:a16="http://schemas.microsoft.com/office/drawing/2014/main" id="{5635E8A3-D92F-4517-911F-167B724ED872}"/>
              </a:ext>
            </a:extLst>
          </p:cNvPr>
          <p:cNvSpPr txBox="1"/>
          <p:nvPr/>
        </p:nvSpPr>
        <p:spPr>
          <a:xfrm>
            <a:off x="5802468" y="972979"/>
            <a:ext cx="511680" cy="246221"/>
          </a:xfrm>
          <a:prstGeom prst="rect">
            <a:avLst/>
          </a:prstGeom>
          <a:noFill/>
        </p:spPr>
        <p:txBody>
          <a:bodyPr wrap="none" rtlCol="0">
            <a:spAutoFit/>
          </a:bodyPr>
          <a:lstStyle/>
          <a:p>
            <a:pPr algn="ctr"/>
            <a:r>
              <a:rPr lang="en-US" sz="1000" dirty="0">
                <a:solidFill>
                  <a:schemeClr val="bg1">
                    <a:lumMod val="65000"/>
                  </a:schemeClr>
                </a:solidFill>
              </a:rPr>
              <a:t>Tier 3</a:t>
            </a:r>
          </a:p>
        </p:txBody>
      </p:sp>
      <p:sp>
        <p:nvSpPr>
          <p:cNvPr id="21" name="TextBox 20">
            <a:extLst>
              <a:ext uri="{FF2B5EF4-FFF2-40B4-BE49-F238E27FC236}">
                <a16:creationId xmlns:a16="http://schemas.microsoft.com/office/drawing/2014/main" id="{8CD4A495-5D15-47DE-8B7F-F544AF6F5298}"/>
              </a:ext>
            </a:extLst>
          </p:cNvPr>
          <p:cNvSpPr txBox="1"/>
          <p:nvPr/>
        </p:nvSpPr>
        <p:spPr>
          <a:xfrm>
            <a:off x="8377288" y="1273206"/>
            <a:ext cx="1505541" cy="338554"/>
          </a:xfrm>
          <a:prstGeom prst="rect">
            <a:avLst/>
          </a:prstGeom>
          <a:noFill/>
        </p:spPr>
        <p:txBody>
          <a:bodyPr wrap="none" rtlCol="0">
            <a:spAutoFit/>
          </a:bodyPr>
          <a:lstStyle/>
          <a:p>
            <a:pPr algn="ctr"/>
            <a:r>
              <a:rPr lang="en-US" sz="1600" dirty="0"/>
              <a:t>Everyone Else</a:t>
            </a:r>
          </a:p>
        </p:txBody>
      </p:sp>
    </p:spTree>
    <p:extLst>
      <p:ext uri="{BB962C8B-B14F-4D97-AF65-F5344CB8AC3E}">
        <p14:creationId xmlns:p14="http://schemas.microsoft.com/office/powerpoint/2010/main" val="46189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animBg="1"/>
      <p:bldP spid="11" grpId="0"/>
      <p:bldP spid="17" grpId="0"/>
      <p:bldP spid="18" grpId="0"/>
      <p:bldP spid="2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105400" y="2895600"/>
            <a:ext cx="18288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Oval 4"/>
          <p:cNvSpPr/>
          <p:nvPr/>
        </p:nvSpPr>
        <p:spPr>
          <a:xfrm>
            <a:off x="3276600" y="990600"/>
            <a:ext cx="5486400" cy="548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p:cNvSpPr txBox="1"/>
          <p:nvPr/>
        </p:nvSpPr>
        <p:spPr>
          <a:xfrm>
            <a:off x="4800999" y="4648200"/>
            <a:ext cx="2544286" cy="861774"/>
          </a:xfrm>
          <a:prstGeom prst="rect">
            <a:avLst/>
          </a:prstGeom>
          <a:noFill/>
        </p:spPr>
        <p:txBody>
          <a:bodyPr wrap="none" rtlCol="0">
            <a:spAutoFit/>
          </a:bodyPr>
          <a:lstStyle/>
          <a:p>
            <a:pPr algn="ctr"/>
            <a:r>
              <a:rPr lang="en-US" sz="1400" dirty="0"/>
              <a:t>Participants from Evangelical </a:t>
            </a:r>
            <a:br>
              <a:rPr lang="en-US" sz="1400" dirty="0"/>
            </a:br>
            <a:r>
              <a:rPr lang="en-US" sz="1400" dirty="0"/>
              <a:t>Programs Serving The Poor</a:t>
            </a:r>
          </a:p>
          <a:p>
            <a:pPr algn="ctr"/>
            <a:r>
              <a:rPr lang="en-US" sz="1100" dirty="0"/>
              <a:t>(largely Adult White &amp; Black </a:t>
            </a:r>
            <a:br>
              <a:rPr lang="en-US" sz="1100" dirty="0"/>
            </a:br>
            <a:r>
              <a:rPr lang="en-US" sz="1100" dirty="0"/>
              <a:t>Working Class)</a:t>
            </a:r>
          </a:p>
        </p:txBody>
      </p:sp>
      <p:sp>
        <p:nvSpPr>
          <p:cNvPr id="10" name="Oval 9"/>
          <p:cNvSpPr/>
          <p:nvPr/>
        </p:nvSpPr>
        <p:spPr>
          <a:xfrm>
            <a:off x="4191000" y="1905000"/>
            <a:ext cx="3657600" cy="3657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p:cNvSpPr txBox="1"/>
          <p:nvPr/>
        </p:nvSpPr>
        <p:spPr>
          <a:xfrm>
            <a:off x="5234265" y="5555903"/>
            <a:ext cx="1723485" cy="861774"/>
          </a:xfrm>
          <a:prstGeom prst="rect">
            <a:avLst/>
          </a:prstGeom>
          <a:noFill/>
        </p:spPr>
        <p:txBody>
          <a:bodyPr wrap="none" rtlCol="0">
            <a:spAutoFit/>
          </a:bodyPr>
          <a:lstStyle/>
          <a:p>
            <a:pPr algn="ctr"/>
            <a:r>
              <a:rPr lang="en-US" sz="1400" dirty="0"/>
              <a:t>Christians Seeking</a:t>
            </a:r>
            <a:br>
              <a:rPr lang="en-US" sz="1400" dirty="0"/>
            </a:br>
            <a:r>
              <a:rPr lang="en-US" sz="1400" dirty="0"/>
              <a:t>Affordable Degrees</a:t>
            </a:r>
            <a:br>
              <a:rPr lang="en-US" sz="1400" dirty="0"/>
            </a:br>
            <a:r>
              <a:rPr lang="en-US" sz="1100" dirty="0"/>
              <a:t>(largely adult White &amp; </a:t>
            </a:r>
            <a:br>
              <a:rPr lang="en-US" sz="1100" dirty="0"/>
            </a:br>
            <a:r>
              <a:rPr lang="en-US" sz="1100" dirty="0"/>
              <a:t>Black working class)</a:t>
            </a:r>
          </a:p>
        </p:txBody>
      </p:sp>
      <p:sp>
        <p:nvSpPr>
          <p:cNvPr id="2" name="Title 1"/>
          <p:cNvSpPr>
            <a:spLocks noGrp="1"/>
          </p:cNvSpPr>
          <p:nvPr>
            <p:ph type="title"/>
          </p:nvPr>
        </p:nvSpPr>
        <p:spPr/>
        <p:txBody>
          <a:bodyPr>
            <a:normAutofit fontScale="90000"/>
          </a:bodyPr>
          <a:lstStyle/>
          <a:p>
            <a:r>
              <a:rPr lang="en-US" dirty="0"/>
              <a:t>Mapping Your Organizational Cultural Sphere of Influence: City Vision Example</a:t>
            </a:r>
          </a:p>
        </p:txBody>
      </p:sp>
      <p:sp>
        <p:nvSpPr>
          <p:cNvPr id="12" name="TextBox 11"/>
          <p:cNvSpPr txBox="1"/>
          <p:nvPr/>
        </p:nvSpPr>
        <p:spPr>
          <a:xfrm>
            <a:off x="5447177" y="3216295"/>
            <a:ext cx="1222258" cy="1508105"/>
          </a:xfrm>
          <a:prstGeom prst="rect">
            <a:avLst/>
          </a:prstGeom>
          <a:noFill/>
        </p:spPr>
        <p:txBody>
          <a:bodyPr wrap="none" rtlCol="0">
            <a:spAutoFit/>
          </a:bodyPr>
          <a:lstStyle/>
          <a:p>
            <a:pPr algn="ctr"/>
            <a:r>
              <a:rPr lang="en-US" sz="1400" dirty="0"/>
              <a:t>Evangelicals</a:t>
            </a:r>
            <a:br>
              <a:rPr lang="en-US" sz="1400" dirty="0"/>
            </a:br>
            <a:r>
              <a:rPr lang="en-US" sz="1400" dirty="0"/>
              <a:t>Serving the </a:t>
            </a:r>
            <a:br>
              <a:rPr lang="en-US" sz="1400" dirty="0"/>
            </a:br>
            <a:r>
              <a:rPr lang="en-US" sz="1400" dirty="0"/>
              <a:t>Poor</a:t>
            </a:r>
          </a:p>
          <a:p>
            <a:pPr algn="ctr"/>
            <a:r>
              <a:rPr lang="en-US" sz="1100" dirty="0"/>
              <a:t>(largely Adult </a:t>
            </a:r>
            <a:br>
              <a:rPr lang="en-US" sz="1100" dirty="0"/>
            </a:br>
            <a:r>
              <a:rPr lang="en-US" sz="1100" dirty="0"/>
              <a:t>White &amp; Black</a:t>
            </a:r>
            <a:br>
              <a:rPr lang="en-US" sz="1100" dirty="0"/>
            </a:br>
            <a:r>
              <a:rPr lang="en-US" sz="1100" dirty="0"/>
              <a:t>Working Class)</a:t>
            </a:r>
          </a:p>
          <a:p>
            <a:pPr algn="ctr"/>
            <a:endParaRPr lang="en-US" sz="1400" dirty="0"/>
          </a:p>
        </p:txBody>
      </p:sp>
      <p:sp>
        <p:nvSpPr>
          <p:cNvPr id="15" name="TextBox 14">
            <a:extLst>
              <a:ext uri="{FF2B5EF4-FFF2-40B4-BE49-F238E27FC236}">
                <a16:creationId xmlns:a16="http://schemas.microsoft.com/office/drawing/2014/main" id="{BE539F0F-7A54-467A-B8B2-6445787C92D1}"/>
              </a:ext>
            </a:extLst>
          </p:cNvPr>
          <p:cNvSpPr txBox="1"/>
          <p:nvPr/>
        </p:nvSpPr>
        <p:spPr>
          <a:xfrm>
            <a:off x="4572000" y="2141547"/>
            <a:ext cx="2986394" cy="754053"/>
          </a:xfrm>
          <a:prstGeom prst="rect">
            <a:avLst/>
          </a:prstGeom>
          <a:noFill/>
        </p:spPr>
        <p:txBody>
          <a:bodyPr wrap="square" rtlCol="0">
            <a:spAutoFit/>
          </a:bodyPr>
          <a:lstStyle/>
          <a:p>
            <a:pPr algn="ctr"/>
            <a:r>
              <a:rPr lang="en-US" sz="1600" dirty="0"/>
              <a:t>Christians</a:t>
            </a:r>
          </a:p>
          <a:p>
            <a:pPr algn="ctr"/>
            <a:r>
              <a:rPr lang="en-US" sz="1600" dirty="0"/>
              <a:t>in Nonprofit Professions</a:t>
            </a:r>
          </a:p>
          <a:p>
            <a:pPr algn="ctr"/>
            <a:r>
              <a:rPr lang="en-US" sz="1100" dirty="0"/>
              <a:t>(largely Adult White &amp; Black Working Class)</a:t>
            </a:r>
          </a:p>
        </p:txBody>
      </p:sp>
      <p:sp>
        <p:nvSpPr>
          <p:cNvPr id="16" name="TextBox 15">
            <a:extLst>
              <a:ext uri="{FF2B5EF4-FFF2-40B4-BE49-F238E27FC236}">
                <a16:creationId xmlns:a16="http://schemas.microsoft.com/office/drawing/2014/main" id="{B0FE8BD3-FD0B-4EC7-8141-3B58DCF1C2ED}"/>
              </a:ext>
            </a:extLst>
          </p:cNvPr>
          <p:cNvSpPr txBox="1"/>
          <p:nvPr/>
        </p:nvSpPr>
        <p:spPr>
          <a:xfrm>
            <a:off x="4674778" y="1143000"/>
            <a:ext cx="2842445" cy="692497"/>
          </a:xfrm>
          <a:prstGeom prst="rect">
            <a:avLst/>
          </a:prstGeom>
          <a:noFill/>
        </p:spPr>
        <p:txBody>
          <a:bodyPr wrap="none" rtlCol="0">
            <a:spAutoFit/>
          </a:bodyPr>
          <a:lstStyle/>
          <a:p>
            <a:pPr algn="ctr"/>
            <a:r>
              <a:rPr lang="en-US" sz="1400" dirty="0"/>
              <a:t>Non-Christians Seeking</a:t>
            </a:r>
            <a:br>
              <a:rPr lang="en-US" sz="1400" dirty="0"/>
            </a:br>
            <a:r>
              <a:rPr lang="en-US" sz="1400" dirty="0"/>
              <a:t>Affordable Nonprofit Degrees</a:t>
            </a:r>
            <a:br>
              <a:rPr lang="en-US" sz="1600" dirty="0"/>
            </a:br>
            <a:r>
              <a:rPr lang="en-US" sz="1100" dirty="0"/>
              <a:t>(largely adult White &amp; Black working class)</a:t>
            </a:r>
          </a:p>
        </p:txBody>
      </p:sp>
      <p:sp>
        <p:nvSpPr>
          <p:cNvPr id="14" name="TextBox 13">
            <a:extLst>
              <a:ext uri="{FF2B5EF4-FFF2-40B4-BE49-F238E27FC236}">
                <a16:creationId xmlns:a16="http://schemas.microsoft.com/office/drawing/2014/main" id="{86206180-C7BC-4235-97A1-666FFF92C03D}"/>
              </a:ext>
            </a:extLst>
          </p:cNvPr>
          <p:cNvSpPr txBox="1"/>
          <p:nvPr/>
        </p:nvSpPr>
        <p:spPr>
          <a:xfrm>
            <a:off x="5776968" y="2957422"/>
            <a:ext cx="511680" cy="246221"/>
          </a:xfrm>
          <a:prstGeom prst="rect">
            <a:avLst/>
          </a:prstGeom>
          <a:noFill/>
        </p:spPr>
        <p:txBody>
          <a:bodyPr wrap="none" rtlCol="0">
            <a:spAutoFit/>
          </a:bodyPr>
          <a:lstStyle/>
          <a:p>
            <a:pPr algn="ctr"/>
            <a:r>
              <a:rPr lang="en-US" sz="1000" dirty="0">
                <a:solidFill>
                  <a:schemeClr val="bg1">
                    <a:lumMod val="65000"/>
                  </a:schemeClr>
                </a:solidFill>
              </a:rPr>
              <a:t>Tier 1</a:t>
            </a:r>
          </a:p>
        </p:txBody>
      </p:sp>
      <p:sp>
        <p:nvSpPr>
          <p:cNvPr id="17" name="TextBox 16">
            <a:extLst>
              <a:ext uri="{FF2B5EF4-FFF2-40B4-BE49-F238E27FC236}">
                <a16:creationId xmlns:a16="http://schemas.microsoft.com/office/drawing/2014/main" id="{CD4FEC1B-C0E9-4010-8193-0D6C211A218A}"/>
              </a:ext>
            </a:extLst>
          </p:cNvPr>
          <p:cNvSpPr txBox="1"/>
          <p:nvPr/>
        </p:nvSpPr>
        <p:spPr>
          <a:xfrm>
            <a:off x="5838797" y="1938269"/>
            <a:ext cx="511680" cy="246221"/>
          </a:xfrm>
          <a:prstGeom prst="rect">
            <a:avLst/>
          </a:prstGeom>
          <a:noFill/>
        </p:spPr>
        <p:txBody>
          <a:bodyPr wrap="none" rtlCol="0">
            <a:spAutoFit/>
          </a:bodyPr>
          <a:lstStyle/>
          <a:p>
            <a:pPr algn="ctr"/>
            <a:r>
              <a:rPr lang="en-US" sz="1000" dirty="0">
                <a:solidFill>
                  <a:schemeClr val="bg1">
                    <a:lumMod val="65000"/>
                  </a:schemeClr>
                </a:solidFill>
              </a:rPr>
              <a:t>Tier 2</a:t>
            </a:r>
          </a:p>
        </p:txBody>
      </p:sp>
      <p:sp>
        <p:nvSpPr>
          <p:cNvPr id="18" name="TextBox 17">
            <a:extLst>
              <a:ext uri="{FF2B5EF4-FFF2-40B4-BE49-F238E27FC236}">
                <a16:creationId xmlns:a16="http://schemas.microsoft.com/office/drawing/2014/main" id="{5635E8A3-D92F-4517-911F-167B724ED872}"/>
              </a:ext>
            </a:extLst>
          </p:cNvPr>
          <p:cNvSpPr txBox="1"/>
          <p:nvPr/>
        </p:nvSpPr>
        <p:spPr>
          <a:xfrm>
            <a:off x="5802468" y="972979"/>
            <a:ext cx="511680" cy="246221"/>
          </a:xfrm>
          <a:prstGeom prst="rect">
            <a:avLst/>
          </a:prstGeom>
          <a:noFill/>
        </p:spPr>
        <p:txBody>
          <a:bodyPr wrap="none" rtlCol="0">
            <a:spAutoFit/>
          </a:bodyPr>
          <a:lstStyle/>
          <a:p>
            <a:pPr algn="ctr"/>
            <a:r>
              <a:rPr lang="en-US" sz="1000" dirty="0">
                <a:solidFill>
                  <a:schemeClr val="bg1">
                    <a:lumMod val="65000"/>
                  </a:schemeClr>
                </a:solidFill>
              </a:rPr>
              <a:t>Tier 3</a:t>
            </a:r>
          </a:p>
        </p:txBody>
      </p:sp>
      <p:sp>
        <p:nvSpPr>
          <p:cNvPr id="19" name="TextBox 18">
            <a:extLst>
              <a:ext uri="{FF2B5EF4-FFF2-40B4-BE49-F238E27FC236}">
                <a16:creationId xmlns:a16="http://schemas.microsoft.com/office/drawing/2014/main" id="{7DC610DD-1601-46DB-8985-CBDFF1155BA9}"/>
              </a:ext>
            </a:extLst>
          </p:cNvPr>
          <p:cNvSpPr txBox="1"/>
          <p:nvPr/>
        </p:nvSpPr>
        <p:spPr>
          <a:xfrm>
            <a:off x="7800598" y="3066207"/>
            <a:ext cx="987770" cy="1384995"/>
          </a:xfrm>
          <a:prstGeom prst="rect">
            <a:avLst/>
          </a:prstGeom>
          <a:noFill/>
        </p:spPr>
        <p:txBody>
          <a:bodyPr wrap="none" rtlCol="0">
            <a:spAutoFit/>
          </a:bodyPr>
          <a:lstStyle/>
          <a:p>
            <a:pPr algn="ctr"/>
            <a:r>
              <a:rPr lang="en-US" sz="1200" dirty="0"/>
              <a:t>Asian &amp;</a:t>
            </a:r>
            <a:br>
              <a:rPr lang="en-US" sz="1200" dirty="0"/>
            </a:br>
            <a:r>
              <a:rPr lang="en-US" sz="1200" dirty="0"/>
              <a:t>Latino </a:t>
            </a:r>
            <a:br>
              <a:rPr lang="en-US" sz="1200" dirty="0"/>
            </a:br>
            <a:r>
              <a:rPr lang="en-US" sz="1200" dirty="0"/>
              <a:t>Christians </a:t>
            </a:r>
          </a:p>
          <a:p>
            <a:pPr algn="ctr"/>
            <a:r>
              <a:rPr lang="en-US" sz="1200" dirty="0"/>
              <a:t>In Nonprofit</a:t>
            </a:r>
            <a:br>
              <a:rPr lang="en-US" sz="1200" dirty="0"/>
            </a:br>
            <a:r>
              <a:rPr lang="en-US" sz="1200" dirty="0"/>
              <a:t>Professions</a:t>
            </a:r>
          </a:p>
          <a:p>
            <a:pPr algn="ctr"/>
            <a:r>
              <a:rPr lang="en-US" sz="1200" dirty="0"/>
              <a:t>Or Program</a:t>
            </a:r>
            <a:br>
              <a:rPr lang="en-US" sz="1200" dirty="0"/>
            </a:br>
            <a:r>
              <a:rPr lang="en-US" sz="1200" dirty="0"/>
              <a:t>Participants</a:t>
            </a:r>
            <a:endParaRPr lang="en-US" sz="1050" dirty="0"/>
          </a:p>
        </p:txBody>
      </p:sp>
      <p:sp>
        <p:nvSpPr>
          <p:cNvPr id="20" name="TextBox 19">
            <a:extLst>
              <a:ext uri="{FF2B5EF4-FFF2-40B4-BE49-F238E27FC236}">
                <a16:creationId xmlns:a16="http://schemas.microsoft.com/office/drawing/2014/main" id="{B9D0D77B-7725-442F-AD11-7C46186C4431}"/>
              </a:ext>
            </a:extLst>
          </p:cNvPr>
          <p:cNvSpPr txBox="1"/>
          <p:nvPr/>
        </p:nvSpPr>
        <p:spPr>
          <a:xfrm>
            <a:off x="3238559" y="3371671"/>
            <a:ext cx="1071126" cy="1015663"/>
          </a:xfrm>
          <a:prstGeom prst="rect">
            <a:avLst/>
          </a:prstGeom>
          <a:noFill/>
        </p:spPr>
        <p:txBody>
          <a:bodyPr wrap="none" rtlCol="0">
            <a:spAutoFit/>
          </a:bodyPr>
          <a:lstStyle/>
          <a:p>
            <a:pPr algn="ctr"/>
            <a:r>
              <a:rPr lang="en-US" sz="1200" dirty="0"/>
              <a:t>International </a:t>
            </a:r>
            <a:br>
              <a:rPr lang="en-US" sz="1200" dirty="0"/>
            </a:br>
            <a:r>
              <a:rPr lang="en-US" sz="1200" dirty="0"/>
              <a:t>Students</a:t>
            </a:r>
            <a:br>
              <a:rPr lang="en-US" sz="1200" dirty="0"/>
            </a:br>
            <a:r>
              <a:rPr lang="en-US" sz="1200" dirty="0"/>
              <a:t>in NGOs or </a:t>
            </a:r>
            <a:br>
              <a:rPr lang="en-US" sz="1200" dirty="0"/>
            </a:br>
            <a:r>
              <a:rPr lang="en-US" sz="1200" dirty="0"/>
              <a:t>Parachurch</a:t>
            </a:r>
            <a:br>
              <a:rPr lang="en-US" sz="1200" dirty="0"/>
            </a:br>
            <a:r>
              <a:rPr lang="en-US" sz="1200" dirty="0"/>
              <a:t>Ministries</a:t>
            </a:r>
            <a:endParaRPr lang="en-US" sz="1050" dirty="0"/>
          </a:p>
        </p:txBody>
      </p:sp>
      <p:sp>
        <p:nvSpPr>
          <p:cNvPr id="21" name="TextBox 20">
            <a:extLst>
              <a:ext uri="{FF2B5EF4-FFF2-40B4-BE49-F238E27FC236}">
                <a16:creationId xmlns:a16="http://schemas.microsoft.com/office/drawing/2014/main" id="{8CD4A495-5D15-47DE-8B7F-F544AF6F5298}"/>
              </a:ext>
            </a:extLst>
          </p:cNvPr>
          <p:cNvSpPr txBox="1"/>
          <p:nvPr/>
        </p:nvSpPr>
        <p:spPr>
          <a:xfrm>
            <a:off x="8377288" y="1273206"/>
            <a:ext cx="1505541" cy="338554"/>
          </a:xfrm>
          <a:prstGeom prst="rect">
            <a:avLst/>
          </a:prstGeom>
          <a:noFill/>
        </p:spPr>
        <p:txBody>
          <a:bodyPr wrap="none" rtlCol="0">
            <a:spAutoFit/>
          </a:bodyPr>
          <a:lstStyle/>
          <a:p>
            <a:pPr algn="ctr"/>
            <a:r>
              <a:rPr lang="en-US" sz="1600" dirty="0"/>
              <a:t>Everyone Else</a:t>
            </a:r>
          </a:p>
        </p:txBody>
      </p:sp>
    </p:spTree>
    <p:extLst>
      <p:ext uri="{BB962C8B-B14F-4D97-AF65-F5344CB8AC3E}">
        <p14:creationId xmlns:p14="http://schemas.microsoft.com/office/powerpoint/2010/main" val="95246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animBg="1"/>
      <p:bldP spid="11" grpId="0"/>
      <p:bldP spid="15" grpId="0"/>
      <p:bldP spid="16" grpId="0"/>
      <p:bldP spid="17" grpId="0"/>
      <p:bldP spid="18" grpId="0"/>
      <p:bldP spid="19" grpId="0"/>
      <p:bldP spid="20" grpId="0"/>
      <p:bldP spid="2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47C6BFC-1165-491F-8D86-C3B877508E44}"/>
              </a:ext>
            </a:extLst>
          </p:cNvPr>
          <p:cNvSpPr/>
          <p:nvPr/>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7" name="Rectangle: Rounded Corners 66">
            <a:extLst>
              <a:ext uri="{FF2B5EF4-FFF2-40B4-BE49-F238E27FC236}">
                <a16:creationId xmlns:a16="http://schemas.microsoft.com/office/drawing/2014/main" id="{FA1511D2-A857-403B-B1B8-667D08CA4ABB}"/>
              </a:ext>
            </a:extLst>
          </p:cNvPr>
          <p:cNvSpPr/>
          <p:nvPr/>
        </p:nvSpPr>
        <p:spPr>
          <a:xfrm>
            <a:off x="2453489"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8798B27-8ADE-46BB-AF80-255BC40B13CE}"/>
              </a:ext>
            </a:extLst>
          </p:cNvPr>
          <p:cNvSpPr txBox="1"/>
          <p:nvPr/>
        </p:nvSpPr>
        <p:spPr>
          <a:xfrm>
            <a:off x="2570564" y="2554683"/>
            <a:ext cx="7395906" cy="1077218"/>
          </a:xfrm>
          <a:prstGeom prst="rect">
            <a:avLst/>
          </a:prstGeom>
          <a:noFill/>
        </p:spPr>
        <p:txBody>
          <a:bodyPr wrap="square" rtlCol="0">
            <a:spAutoFit/>
          </a:bodyPr>
          <a:lstStyle/>
          <a:p>
            <a:r>
              <a:rPr lang="en-US" sz="3200" b="1" dirty="0">
                <a:solidFill>
                  <a:schemeClr val="bg1"/>
                </a:solidFill>
                <a:latin typeface="+mj-lt"/>
              </a:rPr>
              <a:t>Lesson 3b: Personal Case Studies in Multiethnic Churches</a:t>
            </a:r>
          </a:p>
        </p:txBody>
      </p:sp>
      <p:sp>
        <p:nvSpPr>
          <p:cNvPr id="20" name="TextBox 19">
            <a:extLst>
              <a:ext uri="{FF2B5EF4-FFF2-40B4-BE49-F238E27FC236}">
                <a16:creationId xmlns:a16="http://schemas.microsoft.com/office/drawing/2014/main" id="{2DBCB9CC-295A-4A8D-9393-81517C4C8805}"/>
              </a:ext>
            </a:extLst>
          </p:cNvPr>
          <p:cNvSpPr txBox="1"/>
          <p:nvPr/>
        </p:nvSpPr>
        <p:spPr>
          <a:xfrm>
            <a:off x="6268517" y="3833732"/>
            <a:ext cx="3148474" cy="1077218"/>
          </a:xfrm>
          <a:prstGeom prst="rect">
            <a:avLst/>
          </a:prstGeom>
          <a:noFill/>
        </p:spPr>
        <p:txBody>
          <a:bodyPr wrap="square" rtlCol="0">
            <a:spAutoFit/>
          </a:bodyPr>
          <a:lstStyle/>
          <a:p>
            <a:r>
              <a:rPr lang="en-US" sz="1600" b="1" dirty="0">
                <a:solidFill>
                  <a:schemeClr val="bg1">
                    <a:lumMod val="95000"/>
                  </a:schemeClr>
                </a:solidFill>
                <a:latin typeface="+mj-lt"/>
              </a:rPr>
              <a:t>Dr. Andrew Sears</a:t>
            </a:r>
          </a:p>
          <a:p>
            <a:r>
              <a:rPr lang="en-US" sz="1600" b="1" dirty="0">
                <a:solidFill>
                  <a:schemeClr val="bg1">
                    <a:lumMod val="95000"/>
                  </a:schemeClr>
                </a:solidFill>
                <a:latin typeface="+mj-lt"/>
              </a:rPr>
              <a:t>President </a:t>
            </a:r>
            <a:br>
              <a:rPr lang="en-US" sz="1600" b="1" dirty="0">
                <a:solidFill>
                  <a:schemeClr val="bg1">
                    <a:lumMod val="95000"/>
                  </a:schemeClr>
                </a:solidFill>
                <a:latin typeface="+mj-lt"/>
              </a:rPr>
            </a:br>
            <a:r>
              <a:rPr lang="en-US" sz="1600" b="1" dirty="0">
                <a:solidFill>
                  <a:schemeClr val="bg1">
                    <a:lumMod val="95000"/>
                  </a:schemeClr>
                </a:solidFill>
                <a:latin typeface="+mj-lt"/>
              </a:rPr>
              <a:t>City Vision University</a:t>
            </a:r>
          </a:p>
          <a:p>
            <a:r>
              <a:rPr lang="en-US" sz="1600" b="1" dirty="0">
                <a:solidFill>
                  <a:schemeClr val="bg1">
                    <a:lumMod val="95000"/>
                  </a:schemeClr>
                </a:solidFill>
                <a:latin typeface="+mj-lt"/>
              </a:rPr>
              <a:t>www.cityvision.edu </a:t>
            </a:r>
          </a:p>
        </p:txBody>
      </p:sp>
      <p:cxnSp>
        <p:nvCxnSpPr>
          <p:cNvPr id="22" name="Straight Connector 21">
            <a:extLst>
              <a:ext uri="{FF2B5EF4-FFF2-40B4-BE49-F238E27FC236}">
                <a16:creationId xmlns:a16="http://schemas.microsoft.com/office/drawing/2014/main" id="{3C6BD1E0-7530-459B-9041-7052C524DE8D}"/>
              </a:ext>
            </a:extLst>
          </p:cNvPr>
          <p:cNvCxnSpPr>
            <a:cxnSpLocks/>
          </p:cNvCxnSpPr>
          <p:nvPr/>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90570AE-FCB5-467B-A1CB-289885FFA0FE}"/>
              </a:ext>
            </a:extLst>
          </p:cNvPr>
          <p:cNvSpPr/>
          <p:nvPr/>
        </p:nvSpPr>
        <p:spPr>
          <a:xfrm>
            <a:off x="6496879" y="5451469"/>
            <a:ext cx="4433192" cy="646331"/>
          </a:xfrm>
          <a:prstGeom prst="rect">
            <a:avLst/>
          </a:prstGeom>
        </p:spPr>
        <p:txBody>
          <a:bodyPr wrap="square">
            <a:spAutoFit/>
          </a:bodyPr>
          <a:lstStyle/>
          <a:p>
            <a:r>
              <a:rPr lang="en-US" b="1" dirty="0">
                <a:solidFill>
                  <a:schemeClr val="bg1"/>
                </a:solidFill>
              </a:rPr>
              <a:t>Christian Community Development &amp;</a:t>
            </a:r>
            <a:br>
              <a:rPr lang="en-US" b="1" dirty="0">
                <a:solidFill>
                  <a:schemeClr val="bg1"/>
                </a:solidFill>
              </a:rPr>
            </a:br>
            <a:r>
              <a:rPr lang="en-US" b="1" dirty="0">
                <a:solidFill>
                  <a:schemeClr val="bg1"/>
                </a:solidFill>
              </a:rPr>
              <a:t>the Social Justice Tradition</a:t>
            </a:r>
            <a:endParaRPr lang="en-US" dirty="0"/>
          </a:p>
        </p:txBody>
      </p:sp>
    </p:spTree>
    <p:extLst>
      <p:ext uri="{BB962C8B-B14F-4D97-AF65-F5344CB8AC3E}">
        <p14:creationId xmlns:p14="http://schemas.microsoft.com/office/powerpoint/2010/main" val="803859443"/>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Working Class Black Church Adds Working Class White Pastor</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5846618" y="3875173"/>
            <a:ext cx="1517074" cy="1180463"/>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3A4ABCA-2634-402B-B22E-A200EA880F8A}"/>
              </a:ext>
            </a:extLst>
          </p:cNvPr>
          <p:cNvSpPr txBox="1"/>
          <p:nvPr/>
        </p:nvSpPr>
        <p:spPr>
          <a:xfrm>
            <a:off x="5159591" y="1150099"/>
            <a:ext cx="1607235" cy="369332"/>
          </a:xfrm>
          <a:prstGeom prst="rect">
            <a:avLst/>
          </a:prstGeom>
          <a:noFill/>
        </p:spPr>
        <p:txBody>
          <a:bodyPr wrap="none" rtlCol="0">
            <a:spAutoFit/>
          </a:bodyPr>
          <a:lstStyle/>
          <a:p>
            <a:r>
              <a:rPr lang="en-US" b="1" dirty="0"/>
              <a:t>1980 to 1990</a:t>
            </a:r>
          </a:p>
        </p:txBody>
      </p:sp>
      <p:sp>
        <p:nvSpPr>
          <p:cNvPr id="11" name="Rectangle 10">
            <a:extLst>
              <a:ext uri="{FF2B5EF4-FFF2-40B4-BE49-F238E27FC236}">
                <a16:creationId xmlns:a16="http://schemas.microsoft.com/office/drawing/2014/main" id="{723E16D6-7502-445F-8656-1DCC2D7F1EF1}"/>
              </a:ext>
            </a:extLst>
          </p:cNvPr>
          <p:cNvSpPr/>
          <p:nvPr/>
        </p:nvSpPr>
        <p:spPr>
          <a:xfrm>
            <a:off x="4400120" y="3894354"/>
            <a:ext cx="226882" cy="1180463"/>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397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b="1" dirty="0"/>
              <a:t>Upper-Middle Class, White Dominant Multiethnic Church</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3452849" y="2147455"/>
            <a:ext cx="2594660" cy="1427845"/>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DDB4139-1DB9-42A0-95CB-92ECAFF37F87}"/>
              </a:ext>
            </a:extLst>
          </p:cNvPr>
          <p:cNvSpPr txBox="1"/>
          <p:nvPr/>
        </p:nvSpPr>
        <p:spPr>
          <a:xfrm>
            <a:off x="3452849" y="2388187"/>
            <a:ext cx="1191352" cy="369332"/>
          </a:xfrm>
          <a:prstGeom prst="rect">
            <a:avLst/>
          </a:prstGeom>
          <a:noFill/>
        </p:spPr>
        <p:txBody>
          <a:bodyPr wrap="none" rtlCol="0">
            <a:spAutoFit/>
          </a:bodyPr>
          <a:lstStyle/>
          <a:p>
            <a:r>
              <a:rPr lang="en-US" dirty="0"/>
              <a:t>Dominant</a:t>
            </a:r>
          </a:p>
        </p:txBody>
      </p:sp>
      <p:sp>
        <p:nvSpPr>
          <p:cNvPr id="9" name="Rectangle 8">
            <a:extLst>
              <a:ext uri="{FF2B5EF4-FFF2-40B4-BE49-F238E27FC236}">
                <a16:creationId xmlns:a16="http://schemas.microsoft.com/office/drawing/2014/main" id="{DEF63898-9F97-4CB2-A288-1EC2D3D01C64}"/>
              </a:ext>
            </a:extLst>
          </p:cNvPr>
          <p:cNvSpPr/>
          <p:nvPr/>
        </p:nvSpPr>
        <p:spPr>
          <a:xfrm>
            <a:off x="8665779" y="2133231"/>
            <a:ext cx="374312" cy="1442069"/>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1B701AA-E2D5-468D-9B56-273B4ABD3BEB}"/>
              </a:ext>
            </a:extLst>
          </p:cNvPr>
          <p:cNvSpPr txBox="1"/>
          <p:nvPr/>
        </p:nvSpPr>
        <p:spPr>
          <a:xfrm>
            <a:off x="5491270" y="969259"/>
            <a:ext cx="1342034" cy="369332"/>
          </a:xfrm>
          <a:prstGeom prst="rect">
            <a:avLst/>
          </a:prstGeom>
          <a:noFill/>
        </p:spPr>
        <p:txBody>
          <a:bodyPr wrap="none" rtlCol="0">
            <a:spAutoFit/>
          </a:bodyPr>
          <a:lstStyle/>
          <a:p>
            <a:r>
              <a:rPr lang="en-US" b="1" dirty="0"/>
              <a:t>1996-2002</a:t>
            </a:r>
          </a:p>
        </p:txBody>
      </p:sp>
    </p:spTree>
    <p:extLst>
      <p:ext uri="{BB962C8B-B14F-4D97-AF65-F5344CB8AC3E}">
        <p14:creationId xmlns:p14="http://schemas.microsoft.com/office/powerpoint/2010/main" val="20528375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White &amp; Black Church becomes Middle Class Dominant Black Church</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5846618" y="2867891"/>
            <a:ext cx="1517074" cy="2187746"/>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DDB4139-1DB9-42A0-95CB-92ECAFF37F87}"/>
              </a:ext>
            </a:extLst>
          </p:cNvPr>
          <p:cNvSpPr txBox="1"/>
          <p:nvPr/>
        </p:nvSpPr>
        <p:spPr>
          <a:xfrm>
            <a:off x="6023675" y="3244334"/>
            <a:ext cx="1191352" cy="369332"/>
          </a:xfrm>
          <a:prstGeom prst="rect">
            <a:avLst/>
          </a:prstGeom>
          <a:noFill/>
        </p:spPr>
        <p:txBody>
          <a:bodyPr wrap="none" rtlCol="0">
            <a:spAutoFit/>
          </a:bodyPr>
          <a:lstStyle/>
          <a:p>
            <a:r>
              <a:rPr lang="en-US" dirty="0"/>
              <a:t>Dominant</a:t>
            </a:r>
          </a:p>
        </p:txBody>
      </p:sp>
      <p:sp>
        <p:nvSpPr>
          <p:cNvPr id="5" name="TextBox 4">
            <a:extLst>
              <a:ext uri="{FF2B5EF4-FFF2-40B4-BE49-F238E27FC236}">
                <a16:creationId xmlns:a16="http://schemas.microsoft.com/office/drawing/2014/main" id="{33A4ABCA-2634-402B-B22E-A200EA880F8A}"/>
              </a:ext>
            </a:extLst>
          </p:cNvPr>
          <p:cNvSpPr txBox="1"/>
          <p:nvPr/>
        </p:nvSpPr>
        <p:spPr>
          <a:xfrm>
            <a:off x="5292382" y="969259"/>
            <a:ext cx="1607235" cy="369332"/>
          </a:xfrm>
          <a:prstGeom prst="rect">
            <a:avLst/>
          </a:prstGeom>
          <a:noFill/>
        </p:spPr>
        <p:txBody>
          <a:bodyPr wrap="none" rtlCol="0">
            <a:spAutoFit/>
          </a:bodyPr>
          <a:lstStyle/>
          <a:p>
            <a:r>
              <a:rPr lang="en-US" b="1" dirty="0"/>
              <a:t>1998 to 2003</a:t>
            </a:r>
          </a:p>
        </p:txBody>
      </p:sp>
      <p:sp>
        <p:nvSpPr>
          <p:cNvPr id="6" name="Rectangle 5">
            <a:extLst>
              <a:ext uri="{FF2B5EF4-FFF2-40B4-BE49-F238E27FC236}">
                <a16:creationId xmlns:a16="http://schemas.microsoft.com/office/drawing/2014/main" id="{8AB6E4CF-014E-4658-BBF7-FF4474501FA6}"/>
              </a:ext>
            </a:extLst>
          </p:cNvPr>
          <p:cNvSpPr/>
          <p:nvPr/>
        </p:nvSpPr>
        <p:spPr>
          <a:xfrm>
            <a:off x="3435522" y="2867891"/>
            <a:ext cx="1191480" cy="2187746"/>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23E16D6-7502-445F-8656-1DCC2D7F1EF1}"/>
              </a:ext>
            </a:extLst>
          </p:cNvPr>
          <p:cNvSpPr/>
          <p:nvPr/>
        </p:nvSpPr>
        <p:spPr>
          <a:xfrm>
            <a:off x="4400120" y="3894354"/>
            <a:ext cx="226882" cy="1180463"/>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011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a:xfrm>
            <a:off x="380999" y="0"/>
            <a:ext cx="11375572" cy="369333"/>
          </a:xfrm>
        </p:spPr>
        <p:txBody>
          <a:bodyPr/>
          <a:lstStyle/>
          <a:p>
            <a:r>
              <a:rPr lang="en-US" altLang="en-US" dirty="0"/>
              <a:t>Middle Class People of Color Dominant Multiethnic House Church Largely </a:t>
            </a:r>
            <a:r>
              <a:rPr lang="en-US" altLang="en-US"/>
              <a:t>Disperses</a:t>
            </a:r>
            <a:endParaRPr lang="en-US" altLang="en-US" dirty="0"/>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4371109" y="2770909"/>
            <a:ext cx="4461163" cy="1253836"/>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3193A99-4AEB-489A-9C28-06F4BF4D9C07}"/>
              </a:ext>
            </a:extLst>
          </p:cNvPr>
          <p:cNvSpPr txBox="1"/>
          <p:nvPr/>
        </p:nvSpPr>
        <p:spPr>
          <a:xfrm>
            <a:off x="5292382" y="969259"/>
            <a:ext cx="1607235" cy="369332"/>
          </a:xfrm>
          <a:prstGeom prst="rect">
            <a:avLst/>
          </a:prstGeom>
          <a:noFill/>
        </p:spPr>
        <p:txBody>
          <a:bodyPr wrap="none" rtlCol="0">
            <a:spAutoFit/>
          </a:bodyPr>
          <a:lstStyle/>
          <a:p>
            <a:r>
              <a:rPr lang="en-US" b="1" dirty="0"/>
              <a:t>2002 to 2006</a:t>
            </a:r>
          </a:p>
        </p:txBody>
      </p:sp>
    </p:spTree>
    <p:extLst>
      <p:ext uri="{BB962C8B-B14F-4D97-AF65-F5344CB8AC3E}">
        <p14:creationId xmlns:p14="http://schemas.microsoft.com/office/powerpoint/2010/main" val="3473482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762B-BCAB-450B-B0D6-3D4DF4C52117}"/>
              </a:ext>
            </a:extLst>
          </p:cNvPr>
          <p:cNvSpPr>
            <a:spLocks noGrp="1"/>
          </p:cNvSpPr>
          <p:nvPr>
            <p:ph type="title"/>
          </p:nvPr>
        </p:nvSpPr>
        <p:spPr/>
        <p:txBody>
          <a:bodyPr/>
          <a:lstStyle/>
          <a:p>
            <a:r>
              <a:rPr lang="en-US" dirty="0"/>
              <a:t>Educational Philosophy &amp; Design of This Course</a:t>
            </a:r>
          </a:p>
        </p:txBody>
      </p:sp>
      <p:graphicFrame>
        <p:nvGraphicFramePr>
          <p:cNvPr id="6" name="Content Placeholder 5">
            <a:extLst>
              <a:ext uri="{FF2B5EF4-FFF2-40B4-BE49-F238E27FC236}">
                <a16:creationId xmlns:a16="http://schemas.microsoft.com/office/drawing/2014/main" id="{450F447B-AAAF-4FB0-9A2A-4794F637A4BB}"/>
              </a:ext>
            </a:extLst>
          </p:cNvPr>
          <p:cNvGraphicFramePr>
            <a:graphicFrameLocks noGrp="1"/>
          </p:cNvGraphicFramePr>
          <p:nvPr>
            <p:ph sz="quarter" idx="10"/>
          </p:nvPr>
        </p:nvGraphicFramePr>
        <p:xfrm>
          <a:off x="1506583" y="894591"/>
          <a:ext cx="8969828" cy="5532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FE3CA53-F1AB-4CB2-AB1F-64CBA1977191}"/>
              </a:ext>
            </a:extLst>
          </p:cNvPr>
          <p:cNvSpPr txBox="1"/>
          <p:nvPr/>
        </p:nvSpPr>
        <p:spPr>
          <a:xfrm>
            <a:off x="115007" y="4150250"/>
            <a:ext cx="2063385" cy="1077218"/>
          </a:xfrm>
          <a:prstGeom prst="rect">
            <a:avLst/>
          </a:prstGeom>
          <a:noFill/>
        </p:spPr>
        <p:txBody>
          <a:bodyPr wrap="none" rtlCol="0">
            <a:spAutoFit/>
          </a:bodyPr>
          <a:lstStyle/>
          <a:p>
            <a:r>
              <a:rPr lang="en-US" sz="1600" dirty="0"/>
              <a:t>Materials Summaries</a:t>
            </a:r>
          </a:p>
          <a:p>
            <a:endParaRPr lang="en-US" sz="1600" dirty="0"/>
          </a:p>
          <a:p>
            <a:r>
              <a:rPr lang="en-US" sz="1600" dirty="0"/>
              <a:t>Live Meetings</a:t>
            </a:r>
          </a:p>
          <a:p>
            <a:r>
              <a:rPr lang="en-US" sz="1600" dirty="0"/>
              <a:t>Forums</a:t>
            </a:r>
          </a:p>
        </p:txBody>
      </p:sp>
      <p:sp>
        <p:nvSpPr>
          <p:cNvPr id="8" name="TextBox 7">
            <a:extLst>
              <a:ext uri="{FF2B5EF4-FFF2-40B4-BE49-F238E27FC236}">
                <a16:creationId xmlns:a16="http://schemas.microsoft.com/office/drawing/2014/main" id="{2377BAFD-101A-4E98-92DF-EFDDBAE0C2C2}"/>
              </a:ext>
            </a:extLst>
          </p:cNvPr>
          <p:cNvSpPr txBox="1"/>
          <p:nvPr/>
        </p:nvSpPr>
        <p:spPr>
          <a:xfrm>
            <a:off x="0" y="5822994"/>
            <a:ext cx="1250279" cy="369332"/>
          </a:xfrm>
          <a:prstGeom prst="rect">
            <a:avLst/>
          </a:prstGeom>
          <a:noFill/>
        </p:spPr>
        <p:txBody>
          <a:bodyPr wrap="none" rtlCol="0">
            <a:spAutoFit/>
          </a:bodyPr>
          <a:lstStyle/>
          <a:p>
            <a:r>
              <a:rPr lang="en-US" dirty="0"/>
              <a:t>Take notes</a:t>
            </a:r>
          </a:p>
        </p:txBody>
      </p:sp>
      <p:sp>
        <p:nvSpPr>
          <p:cNvPr id="17" name="TextBox 16">
            <a:extLst>
              <a:ext uri="{FF2B5EF4-FFF2-40B4-BE49-F238E27FC236}">
                <a16:creationId xmlns:a16="http://schemas.microsoft.com/office/drawing/2014/main" id="{BBE2710F-5114-4910-AB8C-D756DC526708}"/>
              </a:ext>
            </a:extLst>
          </p:cNvPr>
          <p:cNvSpPr txBox="1"/>
          <p:nvPr/>
        </p:nvSpPr>
        <p:spPr>
          <a:xfrm>
            <a:off x="115007" y="1177873"/>
            <a:ext cx="4327338" cy="1077218"/>
          </a:xfrm>
          <a:prstGeom prst="rect">
            <a:avLst/>
          </a:prstGeom>
          <a:noFill/>
        </p:spPr>
        <p:txBody>
          <a:bodyPr wrap="none" rtlCol="0">
            <a:spAutoFit/>
          </a:bodyPr>
          <a:lstStyle/>
          <a:p>
            <a:r>
              <a:rPr lang="en-US" sz="1600" dirty="0"/>
              <a:t>8. Organizational Application Paper</a:t>
            </a:r>
          </a:p>
          <a:p>
            <a:r>
              <a:rPr lang="en-US" sz="1600" dirty="0"/>
              <a:t>7. Personal Application Paper</a:t>
            </a:r>
          </a:p>
          <a:p>
            <a:r>
              <a:rPr lang="en-US" sz="1600" dirty="0"/>
              <a:t>5. Organizational Role Paper</a:t>
            </a:r>
          </a:p>
          <a:p>
            <a:r>
              <a:rPr lang="en-US" sz="1600" dirty="0"/>
              <a:t>4. Community Mapping &amp; Assessment Project</a:t>
            </a:r>
          </a:p>
        </p:txBody>
      </p:sp>
      <p:sp>
        <p:nvSpPr>
          <p:cNvPr id="18" name="TextBox 17">
            <a:extLst>
              <a:ext uri="{FF2B5EF4-FFF2-40B4-BE49-F238E27FC236}">
                <a16:creationId xmlns:a16="http://schemas.microsoft.com/office/drawing/2014/main" id="{FA45E30E-4169-4FA7-A411-1B4F397CC50E}"/>
              </a:ext>
            </a:extLst>
          </p:cNvPr>
          <p:cNvSpPr txBox="1"/>
          <p:nvPr/>
        </p:nvSpPr>
        <p:spPr>
          <a:xfrm>
            <a:off x="2763667" y="6457890"/>
            <a:ext cx="6611233" cy="400110"/>
          </a:xfrm>
          <a:prstGeom prst="rect">
            <a:avLst/>
          </a:prstGeom>
          <a:noFill/>
        </p:spPr>
        <p:txBody>
          <a:bodyPr wrap="none" rtlCol="0">
            <a:spAutoFit/>
          </a:bodyPr>
          <a:lstStyle/>
          <a:p>
            <a:r>
              <a:rPr lang="en-US" sz="2000" b="1" dirty="0"/>
              <a:t>Reinforce Content Retention with Reading &amp; Videos</a:t>
            </a:r>
          </a:p>
        </p:txBody>
      </p:sp>
      <p:sp>
        <p:nvSpPr>
          <p:cNvPr id="5" name="TextBox 4">
            <a:extLst>
              <a:ext uri="{FF2B5EF4-FFF2-40B4-BE49-F238E27FC236}">
                <a16:creationId xmlns:a16="http://schemas.microsoft.com/office/drawing/2014/main" id="{2E40FA63-F65F-4CF9-83CC-C41833A32CEA}"/>
              </a:ext>
            </a:extLst>
          </p:cNvPr>
          <p:cNvSpPr txBox="1"/>
          <p:nvPr/>
        </p:nvSpPr>
        <p:spPr>
          <a:xfrm>
            <a:off x="6183086" y="6663081"/>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2BAD4D25-CE00-4A3A-BB3F-59D2276F14D3}"/>
              </a:ext>
            </a:extLst>
          </p:cNvPr>
          <p:cNvSpPr txBox="1"/>
          <p:nvPr/>
        </p:nvSpPr>
        <p:spPr>
          <a:xfrm>
            <a:off x="0" y="6632303"/>
            <a:ext cx="2547492" cy="215444"/>
          </a:xfrm>
          <a:prstGeom prst="rect">
            <a:avLst/>
          </a:prstGeom>
          <a:noFill/>
        </p:spPr>
        <p:txBody>
          <a:bodyPr wrap="none" rtlCol="0">
            <a:spAutoFit/>
          </a:bodyPr>
          <a:lstStyle/>
          <a:p>
            <a:r>
              <a:rPr lang="en-US" sz="800" dirty="0">
                <a:hlinkClick r:id="rId7"/>
              </a:rPr>
              <a:t>https://en.wikipedia.org/wiki/Bloom%27s_taxonomy</a:t>
            </a:r>
            <a:endParaRPr lang="en-US" sz="800" dirty="0"/>
          </a:p>
        </p:txBody>
      </p:sp>
    </p:spTree>
    <p:extLst>
      <p:ext uri="{BB962C8B-B14F-4D97-AF65-F5344CB8AC3E}">
        <p14:creationId xmlns:p14="http://schemas.microsoft.com/office/powerpoint/2010/main" val="239550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B8246E6-3797-4297-A362-1F0E8807BDF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CDA86F5D-30E1-4FFB-9689-50D92B8BC79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1ADC77E6-DB09-4CB7-A40F-8D59697B662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62903FB-F73B-4F03-8AD9-9959BCA192D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1D30B04B-1227-4361-B9AC-442DC5089CF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C7E1FB6D-E115-469E-8843-C786698DA23E}"/>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rev="1"/>
        </p:bldSub>
      </p:bldGraphic>
      <p:bldP spid="7" grpId="0"/>
      <p:bldP spid="8" grpId="0"/>
      <p:bldP spid="1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a:xfrm>
            <a:off x="380999" y="0"/>
            <a:ext cx="11176192" cy="369333"/>
          </a:xfrm>
        </p:spPr>
        <p:txBody>
          <a:bodyPr/>
          <a:lstStyle/>
          <a:p>
            <a:r>
              <a:rPr lang="en-US" b="1" dirty="0"/>
              <a:t>Working Class Multiethnic Church Moves from White Dominant to Latino/a Dominant</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7383952" y="3293216"/>
            <a:ext cx="1448318" cy="1762422"/>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DDB4139-1DB9-42A0-95CB-92ECAFF37F87}"/>
              </a:ext>
            </a:extLst>
          </p:cNvPr>
          <p:cNvSpPr txBox="1"/>
          <p:nvPr/>
        </p:nvSpPr>
        <p:spPr>
          <a:xfrm>
            <a:off x="7492254" y="3575302"/>
            <a:ext cx="1191352" cy="369332"/>
          </a:xfrm>
          <a:prstGeom prst="rect">
            <a:avLst/>
          </a:prstGeom>
          <a:noFill/>
        </p:spPr>
        <p:txBody>
          <a:bodyPr wrap="none" rtlCol="0">
            <a:spAutoFit/>
          </a:bodyPr>
          <a:lstStyle/>
          <a:p>
            <a:r>
              <a:rPr lang="en-US" dirty="0"/>
              <a:t>Dominant</a:t>
            </a:r>
          </a:p>
        </p:txBody>
      </p:sp>
      <p:sp>
        <p:nvSpPr>
          <p:cNvPr id="9" name="Rectangle 8">
            <a:extLst>
              <a:ext uri="{FF2B5EF4-FFF2-40B4-BE49-F238E27FC236}">
                <a16:creationId xmlns:a16="http://schemas.microsoft.com/office/drawing/2014/main" id="{2D820540-271A-4524-BD17-EE7972F2EF3C}"/>
              </a:ext>
            </a:extLst>
          </p:cNvPr>
          <p:cNvSpPr/>
          <p:nvPr/>
        </p:nvSpPr>
        <p:spPr>
          <a:xfrm>
            <a:off x="4173238" y="3575303"/>
            <a:ext cx="433397" cy="1480333"/>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3B6E58DD-DF02-4DA5-8A35-7D6DE7777AD8}"/>
              </a:ext>
            </a:extLst>
          </p:cNvPr>
          <p:cNvSpPr txBox="1"/>
          <p:nvPr/>
        </p:nvSpPr>
        <p:spPr>
          <a:xfrm>
            <a:off x="5578642" y="1153925"/>
            <a:ext cx="1342034" cy="369332"/>
          </a:xfrm>
          <a:prstGeom prst="rect">
            <a:avLst/>
          </a:prstGeom>
          <a:noFill/>
        </p:spPr>
        <p:txBody>
          <a:bodyPr wrap="none" rtlCol="0">
            <a:spAutoFit/>
          </a:bodyPr>
          <a:lstStyle/>
          <a:p>
            <a:r>
              <a:rPr lang="en-US" b="1" dirty="0"/>
              <a:t>2006-2018</a:t>
            </a:r>
          </a:p>
        </p:txBody>
      </p:sp>
      <p:sp>
        <p:nvSpPr>
          <p:cNvPr id="5" name="Rectangle 4">
            <a:extLst>
              <a:ext uri="{FF2B5EF4-FFF2-40B4-BE49-F238E27FC236}">
                <a16:creationId xmlns:a16="http://schemas.microsoft.com/office/drawing/2014/main" id="{2F3867D3-71FD-45B9-925F-FFB1027A0760}"/>
              </a:ext>
            </a:extLst>
          </p:cNvPr>
          <p:cNvSpPr/>
          <p:nvPr/>
        </p:nvSpPr>
        <p:spPr>
          <a:xfrm>
            <a:off x="3426087" y="3575303"/>
            <a:ext cx="747149" cy="1480333"/>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BE084F3-7818-45D6-8DF7-0B725A46E63F}"/>
              </a:ext>
            </a:extLst>
          </p:cNvPr>
          <p:cNvSpPr txBox="1"/>
          <p:nvPr/>
        </p:nvSpPr>
        <p:spPr>
          <a:xfrm>
            <a:off x="3415284" y="3575302"/>
            <a:ext cx="1191352" cy="369332"/>
          </a:xfrm>
          <a:prstGeom prst="rect">
            <a:avLst/>
          </a:prstGeom>
          <a:noFill/>
        </p:spPr>
        <p:txBody>
          <a:bodyPr wrap="none" rtlCol="0">
            <a:spAutoFit/>
          </a:bodyPr>
          <a:lstStyle/>
          <a:p>
            <a:r>
              <a:rPr lang="en-US" dirty="0"/>
              <a:t>Dominant</a:t>
            </a:r>
          </a:p>
        </p:txBody>
      </p:sp>
      <p:sp>
        <p:nvSpPr>
          <p:cNvPr id="15" name="Rectangle 14">
            <a:extLst>
              <a:ext uri="{FF2B5EF4-FFF2-40B4-BE49-F238E27FC236}">
                <a16:creationId xmlns:a16="http://schemas.microsoft.com/office/drawing/2014/main" id="{E19A60B1-CC48-443E-B130-9A6E4B39D2F7}"/>
              </a:ext>
            </a:extLst>
          </p:cNvPr>
          <p:cNvSpPr/>
          <p:nvPr/>
        </p:nvSpPr>
        <p:spPr>
          <a:xfrm>
            <a:off x="3454238" y="3114460"/>
            <a:ext cx="1152398" cy="460841"/>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39D7388-50FD-42A7-9488-28A0E1AC9212}"/>
              </a:ext>
            </a:extLst>
          </p:cNvPr>
          <p:cNvSpPr/>
          <p:nvPr/>
        </p:nvSpPr>
        <p:spPr>
          <a:xfrm>
            <a:off x="6578124" y="3575301"/>
            <a:ext cx="819553" cy="1480335"/>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4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5" grpId="0" animBg="1"/>
      <p:bldP spid="15"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Upper Middle-Class Dominant Megachurch</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3452849" y="2108201"/>
            <a:ext cx="1144551" cy="2466919"/>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DDB4139-1DB9-42A0-95CB-92ECAFF37F87}"/>
              </a:ext>
            </a:extLst>
          </p:cNvPr>
          <p:cNvSpPr txBox="1"/>
          <p:nvPr/>
        </p:nvSpPr>
        <p:spPr>
          <a:xfrm>
            <a:off x="3358134" y="3165086"/>
            <a:ext cx="1191352" cy="369332"/>
          </a:xfrm>
          <a:prstGeom prst="rect">
            <a:avLst/>
          </a:prstGeom>
          <a:noFill/>
        </p:spPr>
        <p:txBody>
          <a:bodyPr wrap="none" rtlCol="0">
            <a:spAutoFit/>
          </a:bodyPr>
          <a:lstStyle/>
          <a:p>
            <a:r>
              <a:rPr lang="en-US" dirty="0"/>
              <a:t>Dominant</a:t>
            </a:r>
          </a:p>
        </p:txBody>
      </p:sp>
      <p:sp>
        <p:nvSpPr>
          <p:cNvPr id="9" name="Rectangle 8">
            <a:extLst>
              <a:ext uri="{FF2B5EF4-FFF2-40B4-BE49-F238E27FC236}">
                <a16:creationId xmlns:a16="http://schemas.microsoft.com/office/drawing/2014/main" id="{2D820540-271A-4524-BD17-EE7972F2EF3C}"/>
              </a:ext>
            </a:extLst>
          </p:cNvPr>
          <p:cNvSpPr/>
          <p:nvPr/>
        </p:nvSpPr>
        <p:spPr>
          <a:xfrm>
            <a:off x="4597400" y="3124201"/>
            <a:ext cx="187036" cy="974324"/>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317CBE5-4206-4FB0-90EA-85FF24AC4A19}"/>
              </a:ext>
            </a:extLst>
          </p:cNvPr>
          <p:cNvSpPr/>
          <p:nvPr/>
        </p:nvSpPr>
        <p:spPr>
          <a:xfrm>
            <a:off x="5850158" y="3124200"/>
            <a:ext cx="187036" cy="974324"/>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6C215C4-6C53-4602-A7DB-08328E653879}"/>
              </a:ext>
            </a:extLst>
          </p:cNvPr>
          <p:cNvSpPr/>
          <p:nvPr/>
        </p:nvSpPr>
        <p:spPr>
          <a:xfrm>
            <a:off x="7407566" y="3124199"/>
            <a:ext cx="242392" cy="974324"/>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B75DB48-486F-4121-B09B-42B5EA5E7E56}"/>
              </a:ext>
            </a:extLst>
          </p:cNvPr>
          <p:cNvSpPr/>
          <p:nvPr/>
        </p:nvSpPr>
        <p:spPr>
          <a:xfrm>
            <a:off x="8839200" y="3098708"/>
            <a:ext cx="242392" cy="985773"/>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B034A39-4974-4269-B3E8-5EAD6648EF39}"/>
              </a:ext>
            </a:extLst>
          </p:cNvPr>
          <p:cNvSpPr txBox="1"/>
          <p:nvPr/>
        </p:nvSpPr>
        <p:spPr>
          <a:xfrm>
            <a:off x="5578642" y="1153925"/>
            <a:ext cx="1342034" cy="369332"/>
          </a:xfrm>
          <a:prstGeom prst="rect">
            <a:avLst/>
          </a:prstGeom>
          <a:noFill/>
        </p:spPr>
        <p:txBody>
          <a:bodyPr wrap="none" rtlCol="0">
            <a:spAutoFit/>
          </a:bodyPr>
          <a:lstStyle/>
          <a:p>
            <a:r>
              <a:rPr lang="en-US" b="1" dirty="0"/>
              <a:t>2018-2020</a:t>
            </a:r>
          </a:p>
        </p:txBody>
      </p:sp>
    </p:spTree>
    <p:extLst>
      <p:ext uri="{BB962C8B-B14F-4D97-AF65-F5344CB8AC3E}">
        <p14:creationId xmlns:p14="http://schemas.microsoft.com/office/powerpoint/2010/main" val="3111979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6ADA0-B79C-45AC-8C1B-954C94F371B4}"/>
              </a:ext>
            </a:extLst>
          </p:cNvPr>
          <p:cNvSpPr>
            <a:spLocks noGrp="1"/>
          </p:cNvSpPr>
          <p:nvPr>
            <p:ph type="title"/>
          </p:nvPr>
        </p:nvSpPr>
        <p:spPr/>
        <p:txBody>
          <a:bodyPr/>
          <a:lstStyle/>
          <a:p>
            <a:r>
              <a:rPr lang="en-US" dirty="0"/>
              <a:t>Key Lessons </a:t>
            </a:r>
            <a:r>
              <a:rPr lang="en-US"/>
              <a:t>for </a:t>
            </a:r>
            <a:r>
              <a:rPr lang="en-US" dirty="0"/>
              <a:t>Multiethnic Churches</a:t>
            </a:r>
          </a:p>
        </p:txBody>
      </p:sp>
      <p:sp>
        <p:nvSpPr>
          <p:cNvPr id="3" name="Content Placeholder 2">
            <a:extLst>
              <a:ext uri="{FF2B5EF4-FFF2-40B4-BE49-F238E27FC236}">
                <a16:creationId xmlns:a16="http://schemas.microsoft.com/office/drawing/2014/main" id="{85A4DE3A-BA96-4BDA-B630-B7A0B5765AE2}"/>
              </a:ext>
            </a:extLst>
          </p:cNvPr>
          <p:cNvSpPr>
            <a:spLocks noGrp="1"/>
          </p:cNvSpPr>
          <p:nvPr>
            <p:ph sz="quarter" idx="10"/>
          </p:nvPr>
        </p:nvSpPr>
        <p:spPr/>
        <p:txBody>
          <a:bodyPr/>
          <a:lstStyle/>
          <a:p>
            <a:pPr marL="514350" indent="-514350">
              <a:buFont typeface="+mj-lt"/>
              <a:buAutoNum type="arabicPeriod"/>
            </a:pPr>
            <a:r>
              <a:rPr lang="en-US" sz="2400" dirty="0"/>
              <a:t>Multiethnic churches still need to have a dominant cultural “center,” or they will not be able to get anything done.</a:t>
            </a:r>
          </a:p>
          <a:p>
            <a:pPr marL="514350" indent="-514350">
              <a:buFont typeface="+mj-lt"/>
              <a:buAutoNum type="arabicPeriod"/>
            </a:pPr>
            <a:r>
              <a:rPr lang="en-US" sz="2400" dirty="0"/>
              <a:t>When a non-White ethnic group become dominant culture in multiethnic churches often most White people leave. Those who stay often do so out of class alignment.</a:t>
            </a:r>
          </a:p>
          <a:p>
            <a:pPr marL="514350" indent="-514350">
              <a:buFont typeface="+mj-lt"/>
              <a:buAutoNum type="arabicPeriod"/>
            </a:pPr>
            <a:r>
              <a:rPr lang="en-US" sz="2400" dirty="0"/>
              <a:t>Most people who pursue multiethnic churches in the long-term do so because they do not fit within existing monocultural churches. </a:t>
            </a:r>
          </a:p>
          <a:p>
            <a:pPr lvl="1"/>
            <a:r>
              <a:rPr lang="en-US" sz="2000" dirty="0"/>
              <a:t>Strongly bi-cultural people, missionary gifted, immigrants without critical mass</a:t>
            </a:r>
          </a:p>
          <a:p>
            <a:pPr marL="514350" indent="-514350">
              <a:buFont typeface="+mj-lt"/>
              <a:buAutoNum type="arabicPeriod"/>
            </a:pPr>
            <a:r>
              <a:rPr lang="en-US" sz="2400" dirty="0"/>
              <a:t>Social class often becomes a driver to create multiethnic churches and ministries, so they are almost never multiclass.</a:t>
            </a:r>
          </a:p>
          <a:p>
            <a:pPr lvl="1"/>
            <a:r>
              <a:rPr lang="en-US" sz="2000" dirty="0"/>
              <a:t>Lack of multiclass nature of churches that consist of “relocators” can </a:t>
            </a:r>
            <a:r>
              <a:rPr lang="en-US" sz="2000"/>
              <a:t>limit</a:t>
            </a:r>
            <a:r>
              <a:rPr lang="en-US" sz="2000" dirty="0"/>
              <a:t> their ability to bring social capital to the community</a:t>
            </a:r>
          </a:p>
          <a:p>
            <a:pPr marL="514350" indent="-514350">
              <a:buFont typeface="+mj-lt"/>
              <a:buAutoNum type="arabicPeriod"/>
            </a:pPr>
            <a:r>
              <a:rPr lang="en-US" sz="2400" dirty="0"/>
              <a:t>Biggest strength of multiethnic churches &amp; ministries is that they raise up leaders in reconciliation.</a:t>
            </a:r>
          </a:p>
        </p:txBody>
      </p:sp>
    </p:spTree>
    <p:extLst>
      <p:ext uri="{BB962C8B-B14F-4D97-AF65-F5344CB8AC3E}">
        <p14:creationId xmlns:p14="http://schemas.microsoft.com/office/powerpoint/2010/main" val="7824729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47C6BFC-1165-491F-8D86-C3B877508E44}"/>
              </a:ext>
            </a:extLst>
          </p:cNvPr>
          <p:cNvSpPr/>
          <p:nvPr/>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7" name="Rectangle: Rounded Corners 66">
            <a:extLst>
              <a:ext uri="{FF2B5EF4-FFF2-40B4-BE49-F238E27FC236}">
                <a16:creationId xmlns:a16="http://schemas.microsoft.com/office/drawing/2014/main" id="{FA1511D2-A857-403B-B1B8-667D08CA4ABB}"/>
              </a:ext>
            </a:extLst>
          </p:cNvPr>
          <p:cNvSpPr/>
          <p:nvPr/>
        </p:nvSpPr>
        <p:spPr>
          <a:xfrm>
            <a:off x="2453489"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8798B27-8ADE-46BB-AF80-255BC40B13CE}"/>
              </a:ext>
            </a:extLst>
          </p:cNvPr>
          <p:cNvSpPr txBox="1"/>
          <p:nvPr/>
        </p:nvSpPr>
        <p:spPr>
          <a:xfrm>
            <a:off x="2479253" y="2554683"/>
            <a:ext cx="7537889" cy="1077218"/>
          </a:xfrm>
          <a:prstGeom prst="rect">
            <a:avLst/>
          </a:prstGeom>
          <a:noFill/>
        </p:spPr>
        <p:txBody>
          <a:bodyPr wrap="square" rtlCol="0">
            <a:spAutoFit/>
          </a:bodyPr>
          <a:lstStyle/>
          <a:p>
            <a:r>
              <a:rPr lang="en-US" sz="3200" b="1" dirty="0">
                <a:solidFill>
                  <a:schemeClr val="bg1"/>
                </a:solidFill>
                <a:latin typeface="+mj-lt"/>
              </a:rPr>
              <a:t>Lesson 4: Indigenous Leadership Development &amp; Community Assessment</a:t>
            </a:r>
          </a:p>
        </p:txBody>
      </p:sp>
      <p:sp>
        <p:nvSpPr>
          <p:cNvPr id="20" name="TextBox 19">
            <a:extLst>
              <a:ext uri="{FF2B5EF4-FFF2-40B4-BE49-F238E27FC236}">
                <a16:creationId xmlns:a16="http://schemas.microsoft.com/office/drawing/2014/main" id="{2DBCB9CC-295A-4A8D-9393-81517C4C8805}"/>
              </a:ext>
            </a:extLst>
          </p:cNvPr>
          <p:cNvSpPr txBox="1"/>
          <p:nvPr/>
        </p:nvSpPr>
        <p:spPr>
          <a:xfrm>
            <a:off x="6268517" y="3833732"/>
            <a:ext cx="3148474" cy="1077218"/>
          </a:xfrm>
          <a:prstGeom prst="rect">
            <a:avLst/>
          </a:prstGeom>
          <a:noFill/>
        </p:spPr>
        <p:txBody>
          <a:bodyPr wrap="square" rtlCol="0">
            <a:spAutoFit/>
          </a:bodyPr>
          <a:lstStyle/>
          <a:p>
            <a:r>
              <a:rPr lang="en-US" sz="1600" b="1" dirty="0">
                <a:solidFill>
                  <a:schemeClr val="bg1">
                    <a:lumMod val="95000"/>
                  </a:schemeClr>
                </a:solidFill>
                <a:latin typeface="+mj-lt"/>
              </a:rPr>
              <a:t>Dr. Andrew Sears</a:t>
            </a:r>
          </a:p>
          <a:p>
            <a:r>
              <a:rPr lang="en-US" sz="1600" b="1" dirty="0">
                <a:solidFill>
                  <a:schemeClr val="bg1">
                    <a:lumMod val="95000"/>
                  </a:schemeClr>
                </a:solidFill>
                <a:latin typeface="+mj-lt"/>
              </a:rPr>
              <a:t>President </a:t>
            </a:r>
            <a:br>
              <a:rPr lang="en-US" sz="1600" b="1" dirty="0">
                <a:solidFill>
                  <a:schemeClr val="bg1">
                    <a:lumMod val="95000"/>
                  </a:schemeClr>
                </a:solidFill>
                <a:latin typeface="+mj-lt"/>
              </a:rPr>
            </a:br>
            <a:r>
              <a:rPr lang="en-US" sz="1600" b="1" dirty="0">
                <a:solidFill>
                  <a:schemeClr val="bg1">
                    <a:lumMod val="95000"/>
                  </a:schemeClr>
                </a:solidFill>
                <a:latin typeface="+mj-lt"/>
              </a:rPr>
              <a:t>City Vision University</a:t>
            </a:r>
          </a:p>
          <a:p>
            <a:r>
              <a:rPr lang="en-US" sz="1600" b="1" dirty="0">
                <a:solidFill>
                  <a:schemeClr val="bg1">
                    <a:lumMod val="95000"/>
                  </a:schemeClr>
                </a:solidFill>
                <a:latin typeface="+mj-lt"/>
              </a:rPr>
              <a:t>www.cityvision.edu </a:t>
            </a:r>
          </a:p>
        </p:txBody>
      </p:sp>
      <p:cxnSp>
        <p:nvCxnSpPr>
          <p:cNvPr id="22" name="Straight Connector 21">
            <a:extLst>
              <a:ext uri="{FF2B5EF4-FFF2-40B4-BE49-F238E27FC236}">
                <a16:creationId xmlns:a16="http://schemas.microsoft.com/office/drawing/2014/main" id="{3C6BD1E0-7530-459B-9041-7052C524DE8D}"/>
              </a:ext>
            </a:extLst>
          </p:cNvPr>
          <p:cNvCxnSpPr>
            <a:cxnSpLocks/>
          </p:cNvCxnSpPr>
          <p:nvPr/>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86B1C3A-7077-4102-AC77-E5C053B52D7C}"/>
              </a:ext>
            </a:extLst>
          </p:cNvPr>
          <p:cNvSpPr/>
          <p:nvPr/>
        </p:nvSpPr>
        <p:spPr>
          <a:xfrm>
            <a:off x="6496879" y="5451469"/>
            <a:ext cx="6096000" cy="646331"/>
          </a:xfrm>
          <a:prstGeom prst="rect">
            <a:avLst/>
          </a:prstGeom>
        </p:spPr>
        <p:txBody>
          <a:bodyPr>
            <a:spAutoFit/>
          </a:bodyPr>
          <a:lstStyle/>
          <a:p>
            <a:r>
              <a:rPr lang="en-US" b="1" dirty="0">
                <a:solidFill>
                  <a:schemeClr val="bg1"/>
                </a:solidFill>
              </a:rPr>
              <a:t>Christian Community Development &amp;</a:t>
            </a:r>
            <a:br>
              <a:rPr lang="en-US" b="1" dirty="0">
                <a:solidFill>
                  <a:schemeClr val="bg1"/>
                </a:solidFill>
              </a:rPr>
            </a:br>
            <a:r>
              <a:rPr lang="en-US" b="1" dirty="0">
                <a:solidFill>
                  <a:schemeClr val="bg1"/>
                </a:solidFill>
              </a:rPr>
              <a:t>the Social Justice Tradition</a:t>
            </a:r>
            <a:endParaRPr lang="en-US" dirty="0"/>
          </a:p>
        </p:txBody>
      </p:sp>
      <p:pic>
        <p:nvPicPr>
          <p:cNvPr id="5" name="Picture 4">
            <a:extLst>
              <a:ext uri="{FF2B5EF4-FFF2-40B4-BE49-F238E27FC236}">
                <a16:creationId xmlns:a16="http://schemas.microsoft.com/office/drawing/2014/main" id="{82CAC0C8-34C9-46C5-BC57-0B6FE912452D}"/>
              </a:ext>
            </a:extLst>
          </p:cNvPr>
          <p:cNvPicPr>
            <a:picLocks noChangeAspect="1"/>
          </p:cNvPicPr>
          <p:nvPr/>
        </p:nvPicPr>
        <p:blipFill>
          <a:blip r:embed="rId2"/>
          <a:stretch>
            <a:fillRect/>
          </a:stretch>
        </p:blipFill>
        <p:spPr>
          <a:xfrm>
            <a:off x="3175" y="0"/>
            <a:ext cx="12185650" cy="6858000"/>
          </a:xfrm>
          <a:prstGeom prst="rect">
            <a:avLst/>
          </a:prstGeom>
        </p:spPr>
      </p:pic>
    </p:spTree>
    <p:extLst>
      <p:ext uri="{BB962C8B-B14F-4D97-AF65-F5344CB8AC3E}">
        <p14:creationId xmlns:p14="http://schemas.microsoft.com/office/powerpoint/2010/main" val="4247834377"/>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FF0123-C83A-4F33-9226-46EC372F0148}"/>
              </a:ext>
            </a:extLst>
          </p:cNvPr>
          <p:cNvSpPr>
            <a:spLocks noGrp="1"/>
          </p:cNvSpPr>
          <p:nvPr>
            <p:ph type="title"/>
          </p:nvPr>
        </p:nvSpPr>
        <p:spPr/>
        <p:txBody>
          <a:bodyPr>
            <a:noAutofit/>
          </a:bodyPr>
          <a:lstStyle/>
          <a:p>
            <a:pPr>
              <a:defRPr/>
            </a:pPr>
            <a:r>
              <a:rPr lang="en-US" sz="3200" dirty="0"/>
              <a:t>Nonprofit Leadership Does Not Reflect Racial Community It Serves</a:t>
            </a:r>
          </a:p>
        </p:txBody>
      </p:sp>
      <p:graphicFrame>
        <p:nvGraphicFramePr>
          <p:cNvPr id="8" name="Chart 7">
            <a:extLst>
              <a:ext uri="{FF2B5EF4-FFF2-40B4-BE49-F238E27FC236}">
                <a16:creationId xmlns:a16="http://schemas.microsoft.com/office/drawing/2014/main" id="{5CE706A8-887C-4945-AB38-4ECA0C2E05CB}"/>
              </a:ext>
            </a:extLst>
          </p:cNvPr>
          <p:cNvGraphicFramePr/>
          <p:nvPr/>
        </p:nvGraphicFramePr>
        <p:xfrm>
          <a:off x="1132114" y="1062446"/>
          <a:ext cx="9953897" cy="5120639"/>
        </p:xfrm>
        <a:graphic>
          <a:graphicData uri="http://schemas.openxmlformats.org/drawingml/2006/chart">
            <c:chart xmlns:c="http://schemas.openxmlformats.org/drawingml/2006/chart" xmlns:r="http://schemas.openxmlformats.org/officeDocument/2006/relationships" r:id="rId3"/>
          </a:graphicData>
        </a:graphic>
      </p:graphicFrame>
      <p:sp>
        <p:nvSpPr>
          <p:cNvPr id="11268" name="TextBox 8">
            <a:extLst>
              <a:ext uri="{FF2B5EF4-FFF2-40B4-BE49-F238E27FC236}">
                <a16:creationId xmlns:a16="http://schemas.microsoft.com/office/drawing/2014/main" id="{6EEA1090-FCD5-4810-B4E9-95781D704602}"/>
              </a:ext>
            </a:extLst>
          </p:cNvPr>
          <p:cNvSpPr txBox="1">
            <a:spLocks noChangeArrowheads="1"/>
          </p:cNvSpPr>
          <p:nvPr/>
        </p:nvSpPr>
        <p:spPr bwMode="auto">
          <a:xfrm>
            <a:off x="794657" y="6627812"/>
            <a:ext cx="59245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fontAlgn="base">
              <a:spcBef>
                <a:spcPct val="0"/>
              </a:spcBef>
              <a:spcAft>
                <a:spcPct val="0"/>
              </a:spcAft>
              <a:defRPr>
                <a:solidFill>
                  <a:schemeClr val="tx1"/>
                </a:solidFill>
                <a:latin typeface="Verdana" panose="020B0604030504040204" pitchFamily="34" charset="0"/>
              </a:defRPr>
            </a:lvl6pPr>
            <a:lvl7pPr marL="2971800" indent="-228600" fontAlgn="base">
              <a:spcBef>
                <a:spcPct val="0"/>
              </a:spcBef>
              <a:spcAft>
                <a:spcPct val="0"/>
              </a:spcAft>
              <a:defRPr>
                <a:solidFill>
                  <a:schemeClr val="tx1"/>
                </a:solidFill>
                <a:latin typeface="Verdana" panose="020B0604030504040204" pitchFamily="34" charset="0"/>
              </a:defRPr>
            </a:lvl7pPr>
            <a:lvl8pPr marL="3429000" indent="-228600" fontAlgn="base">
              <a:spcBef>
                <a:spcPct val="0"/>
              </a:spcBef>
              <a:spcAft>
                <a:spcPct val="0"/>
              </a:spcAft>
              <a:defRPr>
                <a:solidFill>
                  <a:schemeClr val="tx1"/>
                </a:solidFill>
                <a:latin typeface="Verdana" panose="020B0604030504040204" pitchFamily="34" charset="0"/>
              </a:defRPr>
            </a:lvl8pPr>
            <a:lvl9pPr marL="3886200" indent="-228600" fontAlgn="base">
              <a:spcBef>
                <a:spcPct val="0"/>
              </a:spcBef>
              <a:spcAft>
                <a:spcPct val="0"/>
              </a:spcAft>
              <a:defRPr>
                <a:solidFill>
                  <a:schemeClr val="tx1"/>
                </a:solidFill>
                <a:latin typeface="Verdana" panose="020B0604030504040204" pitchFamily="34" charset="0"/>
              </a:defRPr>
            </a:lvl9pPr>
          </a:lstStyle>
          <a:p>
            <a:r>
              <a:rPr lang="en-US" altLang="en-US" sz="900" dirty="0"/>
              <a:t>Source: </a:t>
            </a:r>
            <a:r>
              <a:rPr lang="en-US" altLang="en-US" sz="900" dirty="0">
                <a:hlinkClick r:id="rId4"/>
              </a:rPr>
              <a:t>http://www.aecf.org/upload/publicationfiles/executive_transition_survey_report2004.pdf </a:t>
            </a:r>
            <a:endParaRPr lang="en-US" altLang="en-US" sz="9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Most Nonprofits: Have a Different Class Culture than Clients</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5" name="Right Brace 4">
            <a:extLst>
              <a:ext uri="{FF2B5EF4-FFF2-40B4-BE49-F238E27FC236}">
                <a16:creationId xmlns:a16="http://schemas.microsoft.com/office/drawing/2014/main" id="{B6E2F928-80BF-4EFC-9600-B658278C17D4}"/>
              </a:ext>
            </a:extLst>
          </p:cNvPr>
          <p:cNvSpPr/>
          <p:nvPr/>
        </p:nvSpPr>
        <p:spPr>
          <a:xfrm>
            <a:off x="10467109" y="2147455"/>
            <a:ext cx="166255" cy="1378522"/>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C51AFF5E-6F52-4AAD-AEF8-BB409AB8F4DA}"/>
              </a:ext>
            </a:extLst>
          </p:cNvPr>
          <p:cNvSpPr/>
          <p:nvPr/>
        </p:nvSpPr>
        <p:spPr>
          <a:xfrm>
            <a:off x="10479704" y="3677115"/>
            <a:ext cx="166255" cy="1378522"/>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679B3874-B4BB-4F60-826D-7DED8594A1A5}"/>
              </a:ext>
            </a:extLst>
          </p:cNvPr>
          <p:cNvSpPr txBox="1"/>
          <p:nvPr/>
        </p:nvSpPr>
        <p:spPr>
          <a:xfrm>
            <a:off x="10736013" y="2575106"/>
            <a:ext cx="1027845" cy="523220"/>
          </a:xfrm>
          <a:prstGeom prst="rect">
            <a:avLst/>
          </a:prstGeom>
          <a:noFill/>
        </p:spPr>
        <p:txBody>
          <a:bodyPr wrap="none" rtlCol="0">
            <a:spAutoFit/>
          </a:bodyPr>
          <a:lstStyle/>
          <a:p>
            <a:r>
              <a:rPr lang="en-US" sz="1400" b="1" dirty="0"/>
              <a:t>Dominant</a:t>
            </a:r>
          </a:p>
          <a:p>
            <a:r>
              <a:rPr lang="en-US" sz="1400" b="1" dirty="0"/>
              <a:t>Class</a:t>
            </a:r>
          </a:p>
        </p:txBody>
      </p:sp>
      <p:sp>
        <p:nvSpPr>
          <p:cNvPr id="13" name="TextBox 12">
            <a:extLst>
              <a:ext uri="{FF2B5EF4-FFF2-40B4-BE49-F238E27FC236}">
                <a16:creationId xmlns:a16="http://schemas.microsoft.com/office/drawing/2014/main" id="{7D8F580C-7D10-422F-AE53-21C87F2F4173}"/>
              </a:ext>
            </a:extLst>
          </p:cNvPr>
          <p:cNvSpPr txBox="1"/>
          <p:nvPr/>
        </p:nvSpPr>
        <p:spPr>
          <a:xfrm>
            <a:off x="10677538" y="4042277"/>
            <a:ext cx="1027845" cy="738664"/>
          </a:xfrm>
          <a:prstGeom prst="rect">
            <a:avLst/>
          </a:prstGeom>
          <a:noFill/>
        </p:spPr>
        <p:txBody>
          <a:bodyPr wrap="none" rtlCol="0">
            <a:spAutoFit/>
          </a:bodyPr>
          <a:lstStyle/>
          <a:p>
            <a:r>
              <a:rPr lang="en-US" sz="1400" b="1" dirty="0"/>
              <a:t>Non-</a:t>
            </a:r>
            <a:br>
              <a:rPr lang="en-US" sz="1400" b="1" dirty="0"/>
            </a:br>
            <a:r>
              <a:rPr lang="en-US" sz="1400" b="1" dirty="0"/>
              <a:t>Dominant</a:t>
            </a:r>
          </a:p>
          <a:p>
            <a:r>
              <a:rPr lang="en-US" sz="1400" b="1" dirty="0"/>
              <a:t>Class</a:t>
            </a:r>
          </a:p>
        </p:txBody>
      </p:sp>
      <p:sp>
        <p:nvSpPr>
          <p:cNvPr id="16" name="Oval 35">
            <a:extLst>
              <a:ext uri="{FF2B5EF4-FFF2-40B4-BE49-F238E27FC236}">
                <a16:creationId xmlns:a16="http://schemas.microsoft.com/office/drawing/2014/main" id="{9B9A6379-F604-4AB3-831A-71B5336BC8E0}"/>
              </a:ext>
            </a:extLst>
          </p:cNvPr>
          <p:cNvSpPr>
            <a:spLocks noChangeArrowheads="1"/>
          </p:cNvSpPr>
          <p:nvPr/>
        </p:nvSpPr>
        <p:spPr bwMode="auto">
          <a:xfrm>
            <a:off x="3498850" y="4042277"/>
            <a:ext cx="6705600" cy="967862"/>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dirty="0"/>
              <a:t>Clients</a:t>
            </a:r>
          </a:p>
        </p:txBody>
      </p:sp>
      <p:sp>
        <p:nvSpPr>
          <p:cNvPr id="2" name="Oval 36">
            <a:extLst>
              <a:ext uri="{FF2B5EF4-FFF2-40B4-BE49-F238E27FC236}">
                <a16:creationId xmlns:a16="http://schemas.microsoft.com/office/drawing/2014/main" id="{F1AA8742-3377-4A49-994D-30034D5C3CCB}"/>
              </a:ext>
            </a:extLst>
          </p:cNvPr>
          <p:cNvSpPr>
            <a:spLocks noChangeArrowheads="1"/>
          </p:cNvSpPr>
          <p:nvPr/>
        </p:nvSpPr>
        <p:spPr bwMode="auto">
          <a:xfrm>
            <a:off x="3452848" y="2513594"/>
            <a:ext cx="1106451" cy="762000"/>
          </a:xfrm>
          <a:prstGeom prst="ellipse">
            <a:avLst/>
          </a:prstGeom>
          <a:noFill/>
          <a:ln w="25400">
            <a:solidFill>
              <a:schemeClr val="tx1"/>
            </a:solidFill>
            <a:round/>
            <a:headEnd/>
            <a:tailEnd/>
          </a:ln>
          <a:effectLst/>
        </p:spPr>
        <p:txBody>
          <a:bodyPr wrap="none" anchor="ctr"/>
          <a:lstStyle/>
          <a:p>
            <a:pPr algn="ctr"/>
            <a:r>
              <a:rPr lang="en-US" dirty="0"/>
              <a:t>Leadership</a:t>
            </a:r>
          </a:p>
        </p:txBody>
      </p:sp>
      <p:sp>
        <p:nvSpPr>
          <p:cNvPr id="3" name="Oval 36">
            <a:extLst>
              <a:ext uri="{FF2B5EF4-FFF2-40B4-BE49-F238E27FC236}">
                <a16:creationId xmlns:a16="http://schemas.microsoft.com/office/drawing/2014/main" id="{92A5DD08-6547-4DA8-885E-E66BF486C13A}"/>
              </a:ext>
            </a:extLst>
          </p:cNvPr>
          <p:cNvSpPr>
            <a:spLocks noChangeArrowheads="1"/>
          </p:cNvSpPr>
          <p:nvPr/>
        </p:nvSpPr>
        <p:spPr bwMode="auto">
          <a:xfrm>
            <a:off x="4648200" y="2551694"/>
            <a:ext cx="1155700" cy="762000"/>
          </a:xfrm>
          <a:prstGeom prst="ellipse">
            <a:avLst/>
          </a:prstGeom>
          <a:noFill/>
          <a:ln w="25400">
            <a:solidFill>
              <a:schemeClr val="tx1"/>
            </a:solidFill>
            <a:round/>
            <a:headEnd/>
            <a:tailEnd/>
          </a:ln>
          <a:effectLst/>
        </p:spPr>
        <p:txBody>
          <a:bodyPr wrap="none" anchor="ctr"/>
          <a:lstStyle/>
          <a:p>
            <a:pPr algn="ctr"/>
            <a:r>
              <a:rPr lang="en-US" dirty="0"/>
              <a:t>Leadership</a:t>
            </a:r>
          </a:p>
        </p:txBody>
      </p:sp>
      <p:sp>
        <p:nvSpPr>
          <p:cNvPr id="6" name="Oval 36">
            <a:extLst>
              <a:ext uri="{FF2B5EF4-FFF2-40B4-BE49-F238E27FC236}">
                <a16:creationId xmlns:a16="http://schemas.microsoft.com/office/drawing/2014/main" id="{FECBBFFC-E3E3-4959-86A9-B71BA1D545D8}"/>
              </a:ext>
            </a:extLst>
          </p:cNvPr>
          <p:cNvSpPr>
            <a:spLocks noChangeArrowheads="1"/>
          </p:cNvSpPr>
          <p:nvPr/>
        </p:nvSpPr>
        <p:spPr bwMode="auto">
          <a:xfrm>
            <a:off x="6066444" y="2575106"/>
            <a:ext cx="1155700" cy="762000"/>
          </a:xfrm>
          <a:prstGeom prst="ellipse">
            <a:avLst/>
          </a:prstGeom>
          <a:noFill/>
          <a:ln w="25400">
            <a:solidFill>
              <a:schemeClr val="tx1"/>
            </a:solidFill>
            <a:round/>
            <a:headEnd/>
            <a:tailEnd/>
          </a:ln>
          <a:effectLst/>
        </p:spPr>
        <p:txBody>
          <a:bodyPr wrap="none" anchor="ctr"/>
          <a:lstStyle/>
          <a:p>
            <a:pPr algn="ctr"/>
            <a:r>
              <a:rPr lang="en-US" dirty="0"/>
              <a:t>Leadership</a:t>
            </a:r>
          </a:p>
        </p:txBody>
      </p:sp>
      <p:sp>
        <p:nvSpPr>
          <p:cNvPr id="9" name="Oval 36">
            <a:extLst>
              <a:ext uri="{FF2B5EF4-FFF2-40B4-BE49-F238E27FC236}">
                <a16:creationId xmlns:a16="http://schemas.microsoft.com/office/drawing/2014/main" id="{BBC61B2D-0AFA-468D-ABC7-C3847CF29AE4}"/>
              </a:ext>
            </a:extLst>
          </p:cNvPr>
          <p:cNvSpPr>
            <a:spLocks noChangeArrowheads="1"/>
          </p:cNvSpPr>
          <p:nvPr/>
        </p:nvSpPr>
        <p:spPr bwMode="auto">
          <a:xfrm>
            <a:off x="7545365" y="2551694"/>
            <a:ext cx="1155700" cy="762000"/>
          </a:xfrm>
          <a:prstGeom prst="ellipse">
            <a:avLst/>
          </a:prstGeom>
          <a:noFill/>
          <a:ln w="25400">
            <a:solidFill>
              <a:schemeClr val="tx1"/>
            </a:solidFill>
            <a:round/>
            <a:headEnd/>
            <a:tailEnd/>
          </a:ln>
          <a:effectLst/>
        </p:spPr>
        <p:txBody>
          <a:bodyPr wrap="none" anchor="ctr"/>
          <a:lstStyle/>
          <a:p>
            <a:pPr algn="ctr"/>
            <a:r>
              <a:rPr lang="en-US" dirty="0"/>
              <a:t>Leadership</a:t>
            </a:r>
          </a:p>
        </p:txBody>
      </p:sp>
      <p:sp>
        <p:nvSpPr>
          <p:cNvPr id="10" name="Oval 36">
            <a:extLst>
              <a:ext uri="{FF2B5EF4-FFF2-40B4-BE49-F238E27FC236}">
                <a16:creationId xmlns:a16="http://schemas.microsoft.com/office/drawing/2014/main" id="{362E4CB9-5311-4D69-9175-51C74693E8DB}"/>
              </a:ext>
            </a:extLst>
          </p:cNvPr>
          <p:cNvSpPr>
            <a:spLocks noChangeArrowheads="1"/>
          </p:cNvSpPr>
          <p:nvPr/>
        </p:nvSpPr>
        <p:spPr bwMode="auto">
          <a:xfrm>
            <a:off x="9082616" y="2565919"/>
            <a:ext cx="1106451" cy="762000"/>
          </a:xfrm>
          <a:prstGeom prst="ellipse">
            <a:avLst/>
          </a:prstGeom>
          <a:noFill/>
          <a:ln w="25400">
            <a:solidFill>
              <a:schemeClr val="tx1"/>
            </a:solidFill>
            <a:round/>
            <a:headEnd/>
            <a:tailEnd/>
          </a:ln>
          <a:effectLst/>
        </p:spPr>
        <p:txBody>
          <a:bodyPr wrap="none" anchor="ctr"/>
          <a:lstStyle/>
          <a:p>
            <a:pPr algn="ctr"/>
            <a:r>
              <a:rPr lang="en-US" dirty="0"/>
              <a:t>Leadership</a:t>
            </a:r>
          </a:p>
        </p:txBody>
      </p:sp>
    </p:spTree>
    <p:extLst>
      <p:ext uri="{BB962C8B-B14F-4D97-AF65-F5344CB8AC3E}">
        <p14:creationId xmlns:p14="http://schemas.microsoft.com/office/powerpoint/2010/main" val="26956531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844835597"/>
              </p:ext>
            </p:extLst>
          </p:nvPr>
        </p:nvGraphicFramePr>
        <p:xfrm>
          <a:off x="1136650" y="577850"/>
          <a:ext cx="9283700" cy="530225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6"/>
          <p:cNvSpPr>
            <a:spLocks noGrp="1"/>
          </p:cNvSpPr>
          <p:nvPr>
            <p:ph type="title"/>
          </p:nvPr>
        </p:nvSpPr>
        <p:spPr/>
        <p:txBody>
          <a:bodyPr>
            <a:normAutofit fontScale="90000"/>
          </a:bodyPr>
          <a:lstStyle/>
          <a:p>
            <a:r>
              <a:rPr lang="en-US" dirty="0"/>
              <a:t>Most Nonprofit Leadership Does Not Reflect Class Community it Serves</a:t>
            </a:r>
          </a:p>
        </p:txBody>
      </p:sp>
      <p:sp>
        <p:nvSpPr>
          <p:cNvPr id="5" name="TextBox 4"/>
          <p:cNvSpPr txBox="1"/>
          <p:nvPr/>
        </p:nvSpPr>
        <p:spPr>
          <a:xfrm>
            <a:off x="2044701" y="5967967"/>
            <a:ext cx="8212505" cy="415498"/>
          </a:xfrm>
          <a:prstGeom prst="rect">
            <a:avLst/>
          </a:prstGeom>
          <a:noFill/>
        </p:spPr>
        <p:txBody>
          <a:bodyPr wrap="none" rtlCol="0">
            <a:spAutoFit/>
          </a:bodyPr>
          <a:lstStyle/>
          <a:p>
            <a:r>
              <a:rPr lang="en-US" sz="1050" dirty="0"/>
              <a:t>Data show subjective estimates from the author based on educational levels and class assimilation rates of nonprofit leadership. </a:t>
            </a:r>
          </a:p>
          <a:p>
            <a:r>
              <a:rPr lang="en-US" sz="1050" dirty="0"/>
              <a:t>94% of leadership have at least bachelor’s degree with an estimated class assimilation rate of 90-95% based on living location &amp; culture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6ABFA3A-C08D-46E9-9FE7-AFDBA5A8097C}"/>
              </a:ext>
            </a:extLst>
          </p:cNvPr>
          <p:cNvSpPr txBox="1">
            <a:spLocks noChangeArrowheads="1"/>
          </p:cNvSpPr>
          <p:nvPr/>
        </p:nvSpPr>
        <p:spPr bwMode="auto">
          <a:xfrm>
            <a:off x="5809933" y="625798"/>
            <a:ext cx="5791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t>Optimize physical health to improve mood &amp; energy</a:t>
            </a:r>
          </a:p>
        </p:txBody>
      </p:sp>
      <p:sp>
        <p:nvSpPr>
          <p:cNvPr id="5" name="TextBox 4">
            <a:extLst>
              <a:ext uri="{FF2B5EF4-FFF2-40B4-BE49-F238E27FC236}">
                <a16:creationId xmlns:a16="http://schemas.microsoft.com/office/drawing/2014/main" id="{5B1700F1-BCCF-4E1A-A2ED-CFBFFB60FA96}"/>
              </a:ext>
            </a:extLst>
          </p:cNvPr>
          <p:cNvSpPr txBox="1">
            <a:spLocks noChangeArrowheads="1"/>
          </p:cNvSpPr>
          <p:nvPr/>
        </p:nvSpPr>
        <p:spPr bwMode="auto">
          <a:xfrm>
            <a:off x="299912" y="671682"/>
            <a:ext cx="5315173"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700" dirty="0"/>
              <a:t>How Become a More Effective Cross-Cultural Leader</a:t>
            </a:r>
          </a:p>
          <a:p>
            <a:pPr eaLnBrk="1" hangingPunct="1">
              <a:buFont typeface="Arial" panose="020B0604020202020204" pitchFamily="34" charset="0"/>
              <a:buChar char="•"/>
            </a:pPr>
            <a:r>
              <a:rPr lang="en-US" altLang="en-US" dirty="0"/>
              <a:t> Being supervised where you are the “minority”</a:t>
            </a:r>
          </a:p>
          <a:p>
            <a:pPr eaLnBrk="1" hangingPunct="1">
              <a:buFont typeface="Arial" panose="020B0604020202020204" pitchFamily="34" charset="0"/>
              <a:buChar char="•"/>
            </a:pPr>
            <a:r>
              <a:rPr lang="en-US" altLang="en-US" dirty="0"/>
              <a:t> Spiritual development &amp; emotional </a:t>
            </a:r>
            <a:r>
              <a:rPr lang="en-US" altLang="en-US" dirty="0" err="1"/>
              <a:t>intellegence</a:t>
            </a:r>
            <a:endParaRPr lang="en-US" altLang="en-US" dirty="0"/>
          </a:p>
          <a:p>
            <a:pPr eaLnBrk="1" hangingPunct="1">
              <a:buFont typeface="Arial" panose="020B0604020202020204" pitchFamily="34" charset="0"/>
              <a:buChar char="•"/>
            </a:pPr>
            <a:r>
              <a:rPr lang="en-US" altLang="en-US" dirty="0"/>
              <a:t> Deep relationships across race, class &amp; gender</a:t>
            </a:r>
          </a:p>
          <a:p>
            <a:pPr eaLnBrk="1" hangingPunct="1">
              <a:buFont typeface="Arial" panose="020B0604020202020204" pitchFamily="34" charset="0"/>
              <a:buChar char="•"/>
            </a:pPr>
            <a:r>
              <a:rPr lang="en-US" altLang="en-US" dirty="0"/>
              <a:t> Ethnic, class &amp; gender identity development</a:t>
            </a:r>
          </a:p>
          <a:p>
            <a:pPr eaLnBrk="1" hangingPunct="1">
              <a:buFont typeface="Arial" panose="020B0604020202020204" pitchFamily="34" charset="0"/>
              <a:buChar char="•"/>
            </a:pPr>
            <a:r>
              <a:rPr lang="en-US" altLang="en-US" dirty="0"/>
              <a:t> Long-term cross-cultural immersion</a:t>
            </a:r>
          </a:p>
          <a:p>
            <a:pPr eaLnBrk="1" hangingPunct="1">
              <a:buFont typeface="Arial" panose="020B0604020202020204" pitchFamily="34" charset="0"/>
              <a:buChar char="•"/>
            </a:pPr>
            <a:r>
              <a:rPr lang="en-US" altLang="en-US" dirty="0"/>
              <a:t> Learn about individual bias &amp; prejudice</a:t>
            </a:r>
          </a:p>
        </p:txBody>
      </p:sp>
      <p:sp>
        <p:nvSpPr>
          <p:cNvPr id="6" name="TextBox 5">
            <a:extLst>
              <a:ext uri="{FF2B5EF4-FFF2-40B4-BE49-F238E27FC236}">
                <a16:creationId xmlns:a16="http://schemas.microsoft.com/office/drawing/2014/main" id="{ECC8D7E2-E48A-4417-B31A-5D559C48C4CD}"/>
              </a:ext>
            </a:extLst>
          </p:cNvPr>
          <p:cNvSpPr txBox="1">
            <a:spLocks noChangeArrowheads="1"/>
          </p:cNvSpPr>
          <p:nvPr/>
        </p:nvSpPr>
        <p:spPr bwMode="auto">
          <a:xfrm>
            <a:off x="496302" y="3492741"/>
            <a:ext cx="515076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u="sng" dirty="0"/>
              <a:t>Personal Learning About Q3</a:t>
            </a:r>
          </a:p>
          <a:p>
            <a:pPr eaLnBrk="1" hangingPunct="1">
              <a:buFont typeface="Arial" panose="020B0604020202020204" pitchFamily="34" charset="0"/>
              <a:buChar char="•"/>
            </a:pPr>
            <a:r>
              <a:rPr lang="en-US" altLang="en-US" dirty="0"/>
              <a:t> Learn about on cultural barriers across race class and gender to advancing in leadership</a:t>
            </a:r>
          </a:p>
          <a:p>
            <a:pPr eaLnBrk="1" hangingPunct="1">
              <a:buFont typeface="Arial" panose="020B0604020202020204" pitchFamily="34" charset="0"/>
              <a:buChar char="•"/>
            </a:pPr>
            <a:r>
              <a:rPr lang="en-US" altLang="en-US" dirty="0"/>
              <a:t> Seek mentoring from women, non-dominant class individuals &amp; people of color</a:t>
            </a:r>
            <a:br>
              <a:rPr lang="en-US" altLang="en-US" dirty="0"/>
            </a:br>
            <a:endParaRPr lang="en-US" altLang="en-US" sz="1200" dirty="0"/>
          </a:p>
          <a:p>
            <a:pPr eaLnBrk="1" hangingPunct="1"/>
            <a:r>
              <a:rPr lang="en-US" altLang="en-US" u="sng" dirty="0"/>
              <a:t>Organizational Strategy on Q3</a:t>
            </a:r>
          </a:p>
          <a:p>
            <a:pPr eaLnBrk="1" hangingPunct="1">
              <a:buFont typeface="Arial" panose="020B0604020202020204" pitchFamily="34" charset="0"/>
              <a:buChar char="•"/>
            </a:pPr>
            <a:r>
              <a:rPr lang="en-US" altLang="en-US" dirty="0"/>
              <a:t> Learn &amp; train staff on cultural bias</a:t>
            </a:r>
          </a:p>
          <a:p>
            <a:pPr eaLnBrk="1" hangingPunct="1">
              <a:buFont typeface="Arial" panose="020B0604020202020204" pitchFamily="34" charset="0"/>
              <a:buChar char="•"/>
            </a:pPr>
            <a:r>
              <a:rPr lang="en-US" altLang="en-US" dirty="0"/>
              <a:t> Diverse senior leaders to set culture</a:t>
            </a:r>
          </a:p>
          <a:p>
            <a:pPr eaLnBrk="1" hangingPunct="1">
              <a:buFont typeface="Arial" panose="020B0604020202020204" pitchFamily="34" charset="0"/>
              <a:buChar char="•"/>
            </a:pPr>
            <a:r>
              <a:rPr lang="en-US" altLang="en-US" dirty="0"/>
              <a:t> Support affinity groups for women &amp; minorities</a:t>
            </a:r>
          </a:p>
          <a:p>
            <a:pPr eaLnBrk="1" hangingPunct="1">
              <a:buFont typeface="Arial" panose="020B0604020202020204" pitchFamily="34" charset="0"/>
              <a:buChar char="•"/>
            </a:pPr>
            <a:r>
              <a:rPr lang="en-US" altLang="en-US" dirty="0"/>
              <a:t> Develop mentoring programs</a:t>
            </a:r>
          </a:p>
        </p:txBody>
      </p:sp>
      <p:sp>
        <p:nvSpPr>
          <p:cNvPr id="7" name="TextBox 6">
            <a:extLst>
              <a:ext uri="{FF2B5EF4-FFF2-40B4-BE49-F238E27FC236}">
                <a16:creationId xmlns:a16="http://schemas.microsoft.com/office/drawing/2014/main" id="{F0FDC557-5235-4D27-AFD3-0E5172309803}"/>
              </a:ext>
            </a:extLst>
          </p:cNvPr>
          <p:cNvSpPr txBox="1">
            <a:spLocks noChangeArrowheads="1"/>
          </p:cNvSpPr>
          <p:nvPr/>
        </p:nvSpPr>
        <p:spPr bwMode="auto">
          <a:xfrm>
            <a:off x="5786235" y="3499383"/>
            <a:ext cx="600126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u="sng" dirty="0"/>
              <a:t>Personal Learning About Q4</a:t>
            </a:r>
          </a:p>
          <a:p>
            <a:pPr eaLnBrk="1" hangingPunct="1">
              <a:buFont typeface="Arial" panose="020B0604020202020204" pitchFamily="34" charset="0"/>
              <a:buChar char="•"/>
            </a:pPr>
            <a:r>
              <a:rPr lang="en-US" altLang="en-US" dirty="0"/>
              <a:t> Read books on structural barriers across race, class and gender to advancing leadership</a:t>
            </a:r>
          </a:p>
          <a:p>
            <a:pPr eaLnBrk="1" hangingPunct="1">
              <a:buFont typeface="Arial" panose="020B0604020202020204" pitchFamily="34" charset="0"/>
              <a:buChar char="•"/>
            </a:pPr>
            <a:r>
              <a:rPr lang="en-US" altLang="en-US" dirty="0"/>
              <a:t> Learn strategy from organizational diversity consultants</a:t>
            </a:r>
          </a:p>
          <a:p>
            <a:pPr eaLnBrk="1" hangingPunct="1"/>
            <a:r>
              <a:rPr lang="en-US" altLang="en-US" u="sng" dirty="0"/>
              <a:t>Organizational Strategy for Q4</a:t>
            </a:r>
          </a:p>
          <a:p>
            <a:pPr eaLnBrk="1" hangingPunct="1">
              <a:buFont typeface="Arial" panose="020B0604020202020204" pitchFamily="34" charset="0"/>
              <a:buChar char="•"/>
            </a:pPr>
            <a:r>
              <a:rPr lang="en-US" altLang="en-US" dirty="0"/>
              <a:t> Learn &amp; train staff on structural bias</a:t>
            </a:r>
          </a:p>
          <a:p>
            <a:pPr eaLnBrk="1" hangingPunct="1">
              <a:buFont typeface="Arial" panose="020B0604020202020204" pitchFamily="34" charset="0"/>
              <a:buChar char="•"/>
            </a:pPr>
            <a:r>
              <a:rPr lang="en-US" altLang="en-US" dirty="0"/>
              <a:t> Set priorities for diversity in strategic plan</a:t>
            </a:r>
          </a:p>
          <a:p>
            <a:pPr eaLnBrk="1" hangingPunct="1">
              <a:buFont typeface="Arial" panose="020B0604020202020204" pitchFamily="34" charset="0"/>
              <a:buChar char="•"/>
            </a:pPr>
            <a:r>
              <a:rPr lang="en-US" altLang="en-US" dirty="0"/>
              <a:t> Develop policies to support women &amp; minority leaders</a:t>
            </a:r>
          </a:p>
          <a:p>
            <a:pPr eaLnBrk="1" hangingPunct="1">
              <a:buFont typeface="Arial" panose="020B0604020202020204" pitchFamily="34" charset="0"/>
              <a:buChar char="•"/>
            </a:pPr>
            <a:r>
              <a:rPr lang="en-US" altLang="en-US" dirty="0"/>
              <a:t> Track diversity measures</a:t>
            </a:r>
          </a:p>
          <a:p>
            <a:pPr eaLnBrk="1" hangingPunct="1">
              <a:buFont typeface="Arial" panose="020B0604020202020204" pitchFamily="34" charset="0"/>
              <a:buChar char="•"/>
            </a:pPr>
            <a:r>
              <a:rPr lang="en-US" altLang="en-US" dirty="0"/>
              <a:t> Healthy revenue to invest in diversity</a:t>
            </a:r>
          </a:p>
          <a:p>
            <a:pPr eaLnBrk="1" hangingPunct="1">
              <a:buFont typeface="Arial" panose="020B0604020202020204" pitchFamily="34" charset="0"/>
              <a:buChar char="•"/>
            </a:pPr>
            <a:r>
              <a:rPr lang="en-US" altLang="en-US" dirty="0"/>
              <a:t> Budget to invest in diversity</a:t>
            </a:r>
          </a:p>
        </p:txBody>
      </p:sp>
      <p:sp>
        <p:nvSpPr>
          <p:cNvPr id="8" name="Title 7">
            <a:extLst>
              <a:ext uri="{FF2B5EF4-FFF2-40B4-BE49-F238E27FC236}">
                <a16:creationId xmlns:a16="http://schemas.microsoft.com/office/drawing/2014/main" id="{C49278DB-D409-4544-9154-0165C1F9FB9A}"/>
              </a:ext>
            </a:extLst>
          </p:cNvPr>
          <p:cNvSpPr>
            <a:spLocks noGrp="1"/>
          </p:cNvSpPr>
          <p:nvPr>
            <p:ph type="title"/>
          </p:nvPr>
        </p:nvSpPr>
        <p:spPr>
          <a:xfrm>
            <a:off x="380998" y="0"/>
            <a:ext cx="11317717" cy="369333"/>
          </a:xfrm>
        </p:spPr>
        <p:txBody>
          <a:bodyPr/>
          <a:lstStyle/>
          <a:p>
            <a:r>
              <a:rPr lang="en-US" dirty="0"/>
              <a:t>Systems Approach to Indigenous Leadership Development</a:t>
            </a:r>
          </a:p>
        </p:txBody>
      </p:sp>
      <p:cxnSp>
        <p:nvCxnSpPr>
          <p:cNvPr id="9" name="Straight Connector 8">
            <a:extLst>
              <a:ext uri="{FF2B5EF4-FFF2-40B4-BE49-F238E27FC236}">
                <a16:creationId xmlns:a16="http://schemas.microsoft.com/office/drawing/2014/main" id="{9321F790-A5F2-4C81-AFBF-B0941A18F611}"/>
              </a:ext>
            </a:extLst>
          </p:cNvPr>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561017B-9F0E-4149-A0A9-BCBBEEA363EC}"/>
              </a:ext>
            </a:extLst>
          </p:cNvPr>
          <p:cNvCxnSpPr>
            <a:cxnSpLocks/>
          </p:cNvCxnSpPr>
          <p:nvPr/>
        </p:nvCxnSpPr>
        <p:spPr>
          <a:xfrm>
            <a:off x="278674" y="31691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6340CB-459D-4372-A67B-3B9B08233BE4}"/>
              </a:ext>
            </a:extLst>
          </p:cNvPr>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2" name="TextBox 11">
            <a:extLst>
              <a:ext uri="{FF2B5EF4-FFF2-40B4-BE49-F238E27FC236}">
                <a16:creationId xmlns:a16="http://schemas.microsoft.com/office/drawing/2014/main" id="{B403127E-74AF-4C8C-8D62-25F3DA65B759}"/>
              </a:ext>
            </a:extLst>
          </p:cNvPr>
          <p:cNvSpPr txBox="1"/>
          <p:nvPr/>
        </p:nvSpPr>
        <p:spPr>
          <a:xfrm rot="16200000">
            <a:off x="-1265309" y="4845444"/>
            <a:ext cx="2886881" cy="369332"/>
          </a:xfrm>
          <a:prstGeom prst="rect">
            <a:avLst/>
          </a:prstGeom>
          <a:noFill/>
        </p:spPr>
        <p:txBody>
          <a:bodyPr wrap="none" rtlCol="0">
            <a:spAutoFit/>
          </a:bodyPr>
          <a:lstStyle/>
          <a:p>
            <a:r>
              <a:rPr lang="en-US" b="1" dirty="0">
                <a:solidFill>
                  <a:schemeClr val="bg1"/>
                </a:solidFill>
              </a:rPr>
              <a:t>Collective </a:t>
            </a:r>
            <a:r>
              <a:rPr lang="en-US" dirty="0">
                <a:solidFill>
                  <a:schemeClr val="bg1"/>
                </a:solidFill>
              </a:rPr>
              <a:t>(organizational)</a:t>
            </a:r>
            <a:endParaRPr lang="en-US" b="1" dirty="0">
              <a:solidFill>
                <a:schemeClr val="bg1"/>
              </a:solidFill>
            </a:endParaRPr>
          </a:p>
        </p:txBody>
      </p:sp>
      <p:sp>
        <p:nvSpPr>
          <p:cNvPr id="13" name="TextBox 12">
            <a:extLst>
              <a:ext uri="{FF2B5EF4-FFF2-40B4-BE49-F238E27FC236}">
                <a16:creationId xmlns:a16="http://schemas.microsoft.com/office/drawing/2014/main" id="{50B575B3-C169-42DA-A0B4-BEF713EE979A}"/>
              </a:ext>
            </a:extLst>
          </p:cNvPr>
          <p:cNvSpPr txBox="1"/>
          <p:nvPr/>
        </p:nvSpPr>
        <p:spPr>
          <a:xfrm>
            <a:off x="1734984" y="6518881"/>
            <a:ext cx="1032462" cy="369332"/>
          </a:xfrm>
          <a:prstGeom prst="rect">
            <a:avLst/>
          </a:prstGeom>
          <a:noFill/>
        </p:spPr>
        <p:txBody>
          <a:bodyPr wrap="none" rtlCol="0">
            <a:spAutoFit/>
          </a:bodyPr>
          <a:lstStyle/>
          <a:p>
            <a:r>
              <a:rPr lang="en-US" b="1" dirty="0">
                <a:solidFill>
                  <a:schemeClr val="bg1"/>
                </a:solidFill>
              </a:rPr>
              <a:t>Internal</a:t>
            </a:r>
          </a:p>
        </p:txBody>
      </p:sp>
      <p:sp>
        <p:nvSpPr>
          <p:cNvPr id="14" name="TextBox 13">
            <a:extLst>
              <a:ext uri="{FF2B5EF4-FFF2-40B4-BE49-F238E27FC236}">
                <a16:creationId xmlns:a16="http://schemas.microsoft.com/office/drawing/2014/main" id="{408F9DE3-7E6D-4891-B51F-8642AA283936}"/>
              </a:ext>
            </a:extLst>
          </p:cNvPr>
          <p:cNvSpPr txBox="1"/>
          <p:nvPr/>
        </p:nvSpPr>
        <p:spPr>
          <a:xfrm>
            <a:off x="6008191" y="6534722"/>
            <a:ext cx="1095172" cy="369332"/>
          </a:xfrm>
          <a:prstGeom prst="rect">
            <a:avLst/>
          </a:prstGeom>
          <a:noFill/>
        </p:spPr>
        <p:txBody>
          <a:bodyPr wrap="none" rtlCol="0">
            <a:spAutoFit/>
          </a:bodyPr>
          <a:lstStyle/>
          <a:p>
            <a:r>
              <a:rPr lang="en-US" b="1" dirty="0">
                <a:solidFill>
                  <a:schemeClr val="bg1"/>
                </a:solidFill>
              </a:rPr>
              <a:t>External</a:t>
            </a:r>
          </a:p>
        </p:txBody>
      </p:sp>
      <p:sp>
        <p:nvSpPr>
          <p:cNvPr id="15" name="TextBox 14">
            <a:extLst>
              <a:ext uri="{FF2B5EF4-FFF2-40B4-BE49-F238E27FC236}">
                <a16:creationId xmlns:a16="http://schemas.microsoft.com/office/drawing/2014/main" id="{D01D9B80-194D-4856-9D26-9C2E49269E69}"/>
              </a:ext>
            </a:extLst>
          </p:cNvPr>
          <p:cNvSpPr txBox="1"/>
          <p:nvPr/>
        </p:nvSpPr>
        <p:spPr>
          <a:xfrm>
            <a:off x="559432" y="362182"/>
            <a:ext cx="2215863" cy="338554"/>
          </a:xfrm>
          <a:prstGeom prst="rect">
            <a:avLst/>
          </a:prstGeom>
          <a:noFill/>
        </p:spPr>
        <p:txBody>
          <a:bodyPr wrap="none" rtlCol="0">
            <a:spAutoFit/>
          </a:bodyPr>
          <a:lstStyle/>
          <a:p>
            <a:r>
              <a:rPr lang="en-US" sz="1600" b="1" dirty="0"/>
              <a:t>Q1 Personal: Nurture</a:t>
            </a:r>
            <a:endParaRPr lang="en-US" sz="1600" dirty="0"/>
          </a:p>
        </p:txBody>
      </p:sp>
      <p:sp>
        <p:nvSpPr>
          <p:cNvPr id="16" name="TextBox 15">
            <a:extLst>
              <a:ext uri="{FF2B5EF4-FFF2-40B4-BE49-F238E27FC236}">
                <a16:creationId xmlns:a16="http://schemas.microsoft.com/office/drawing/2014/main" id="{72662CC4-0021-4CDC-ACCD-BD5F18F257B9}"/>
              </a:ext>
            </a:extLst>
          </p:cNvPr>
          <p:cNvSpPr txBox="1"/>
          <p:nvPr/>
        </p:nvSpPr>
        <p:spPr>
          <a:xfrm>
            <a:off x="5753007" y="362181"/>
            <a:ext cx="2125069" cy="338554"/>
          </a:xfrm>
          <a:prstGeom prst="rect">
            <a:avLst/>
          </a:prstGeom>
          <a:noFill/>
        </p:spPr>
        <p:txBody>
          <a:bodyPr wrap="none" rtlCol="0">
            <a:spAutoFit/>
          </a:bodyPr>
          <a:lstStyle/>
          <a:p>
            <a:r>
              <a:rPr lang="en-US" sz="1600" b="1" dirty="0"/>
              <a:t>Q2: Physical: Nature</a:t>
            </a:r>
            <a:endParaRPr lang="en-US" sz="1600" dirty="0"/>
          </a:p>
        </p:txBody>
      </p:sp>
      <p:sp>
        <p:nvSpPr>
          <p:cNvPr id="17" name="TextBox 16">
            <a:extLst>
              <a:ext uri="{FF2B5EF4-FFF2-40B4-BE49-F238E27FC236}">
                <a16:creationId xmlns:a16="http://schemas.microsoft.com/office/drawing/2014/main" id="{EFA7FF16-18A1-4DFE-8380-B584387A4465}"/>
              </a:ext>
            </a:extLst>
          </p:cNvPr>
          <p:cNvSpPr txBox="1"/>
          <p:nvPr/>
        </p:nvSpPr>
        <p:spPr>
          <a:xfrm>
            <a:off x="620396" y="3217957"/>
            <a:ext cx="1334020" cy="338554"/>
          </a:xfrm>
          <a:prstGeom prst="rect">
            <a:avLst/>
          </a:prstGeom>
          <a:noFill/>
        </p:spPr>
        <p:txBody>
          <a:bodyPr wrap="none" rtlCol="0">
            <a:spAutoFit/>
          </a:bodyPr>
          <a:lstStyle/>
          <a:p>
            <a:r>
              <a:rPr lang="en-US" sz="1600" b="1" dirty="0"/>
              <a:t>Q3: Cultural</a:t>
            </a:r>
          </a:p>
        </p:txBody>
      </p:sp>
      <p:sp>
        <p:nvSpPr>
          <p:cNvPr id="18" name="TextBox 17">
            <a:extLst>
              <a:ext uri="{FF2B5EF4-FFF2-40B4-BE49-F238E27FC236}">
                <a16:creationId xmlns:a16="http://schemas.microsoft.com/office/drawing/2014/main" id="{D97D9051-28B6-4D3B-9862-ED1507C0F597}"/>
              </a:ext>
            </a:extLst>
          </p:cNvPr>
          <p:cNvSpPr txBox="1"/>
          <p:nvPr/>
        </p:nvSpPr>
        <p:spPr>
          <a:xfrm>
            <a:off x="5829206" y="3196689"/>
            <a:ext cx="2616678" cy="338554"/>
          </a:xfrm>
          <a:prstGeom prst="rect">
            <a:avLst/>
          </a:prstGeom>
          <a:noFill/>
        </p:spPr>
        <p:txBody>
          <a:bodyPr wrap="none" rtlCol="0">
            <a:spAutoFit/>
          </a:bodyPr>
          <a:lstStyle/>
          <a:p>
            <a:r>
              <a:rPr lang="en-US" sz="1600" b="1" dirty="0"/>
              <a:t>Q4: Societal &amp; Structural </a:t>
            </a:r>
            <a:endParaRPr lang="en-US" sz="1600" dirty="0"/>
          </a:p>
        </p:txBody>
      </p:sp>
    </p:spTree>
    <p:extLst>
      <p:ext uri="{BB962C8B-B14F-4D97-AF65-F5344CB8AC3E}">
        <p14:creationId xmlns:p14="http://schemas.microsoft.com/office/powerpoint/2010/main" val="340558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20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20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2000"/>
                                        <p:tgtEl>
                                          <p:spTgt spid="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20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2000"/>
                                        <p:tgtEl>
                                          <p:spTgt spid="6">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2000"/>
                                        <p:tgtEl>
                                          <p:spTgt spid="6">
                                            <p:txEl>
                                              <p:pRg st="1" end="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fade">
                                      <p:cBhvr>
                                        <p:cTn id="41" dur="2000"/>
                                        <p:tgtEl>
                                          <p:spTgt spid="6">
                                            <p:txEl>
                                              <p:pRg st="2" end="2"/>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fade">
                                      <p:cBhvr>
                                        <p:cTn id="44" dur="2000"/>
                                        <p:tgtEl>
                                          <p:spTgt spid="6">
                                            <p:txEl>
                                              <p:pRg st="3" end="3"/>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2000"/>
                                        <p:tgtEl>
                                          <p:spTgt spid="6">
                                            <p:txEl>
                                              <p:pRg st="4" end="4"/>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Effect transition="in" filter="fade">
                                      <p:cBhvr>
                                        <p:cTn id="50" dur="2000"/>
                                        <p:tgtEl>
                                          <p:spTgt spid="6">
                                            <p:txEl>
                                              <p:pRg st="5" end="5"/>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
                                            <p:txEl>
                                              <p:pRg st="6" end="6"/>
                                            </p:txEl>
                                          </p:spTgt>
                                        </p:tgtEl>
                                        <p:attrNameLst>
                                          <p:attrName>style.visibility</p:attrName>
                                        </p:attrNameLst>
                                      </p:cBhvr>
                                      <p:to>
                                        <p:strVal val="visible"/>
                                      </p:to>
                                    </p:set>
                                    <p:animEffect transition="in" filter="fade">
                                      <p:cBhvr>
                                        <p:cTn id="53" dur="2000"/>
                                        <p:tgtEl>
                                          <p:spTgt spid="6">
                                            <p:txEl>
                                              <p:pRg st="6" end="6"/>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2000"/>
                                        <p:tgtEl>
                                          <p:spTgt spid="6">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P spid="6" grpId="0" build="allAtOnce"/>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C7C2B6-2C70-4301-921E-DFB2733F18C9}"/>
              </a:ext>
            </a:extLst>
          </p:cNvPr>
          <p:cNvSpPr>
            <a:spLocks noGrp="1"/>
          </p:cNvSpPr>
          <p:nvPr>
            <p:ph type="title"/>
          </p:nvPr>
        </p:nvSpPr>
        <p:spPr/>
        <p:txBody>
          <a:bodyPr/>
          <a:lstStyle/>
          <a:p>
            <a:r>
              <a:rPr lang="en-US" sz="3600" dirty="0"/>
              <a:t>Leadership Development Strengths of Various Traditions</a:t>
            </a:r>
          </a:p>
        </p:txBody>
      </p:sp>
      <p:sp>
        <p:nvSpPr>
          <p:cNvPr id="4" name="Content Placeholder 3">
            <a:extLst>
              <a:ext uri="{FF2B5EF4-FFF2-40B4-BE49-F238E27FC236}">
                <a16:creationId xmlns:a16="http://schemas.microsoft.com/office/drawing/2014/main" id="{9D722B01-98C7-4A7B-AE42-0E2A8D0712B6}"/>
              </a:ext>
            </a:extLst>
          </p:cNvPr>
          <p:cNvSpPr>
            <a:spLocks noGrp="1"/>
          </p:cNvSpPr>
          <p:nvPr>
            <p:ph sz="quarter" idx="10"/>
          </p:nvPr>
        </p:nvSpPr>
        <p:spPr/>
        <p:txBody>
          <a:bodyPr/>
          <a:lstStyle/>
          <a:p>
            <a:r>
              <a:rPr lang="en-US" dirty="0"/>
              <a:t>Ethnic church (i.e. Black Church)</a:t>
            </a:r>
          </a:p>
          <a:p>
            <a:pPr lvl="1"/>
            <a:r>
              <a:rPr lang="en-US" dirty="0"/>
              <a:t>Raising up Black leaders</a:t>
            </a:r>
          </a:p>
          <a:p>
            <a:r>
              <a:rPr lang="en-US" dirty="0"/>
              <a:t>Rescue Missions &amp; Salvation Army</a:t>
            </a:r>
          </a:p>
          <a:p>
            <a:pPr lvl="1"/>
            <a:r>
              <a:rPr lang="en-US" dirty="0"/>
              <a:t>Former clients that become ministry leaders (indigenous leadership across class)</a:t>
            </a:r>
          </a:p>
          <a:p>
            <a:r>
              <a:rPr lang="en-US" dirty="0"/>
              <a:t>Upper Middle-Class Multiethnic Ministries</a:t>
            </a:r>
          </a:p>
          <a:p>
            <a:pPr lvl="1"/>
            <a:r>
              <a:rPr lang="en-US" dirty="0"/>
              <a:t>Raising up leaders &amp; educators in reconciliation &amp; cross-cultural ministry</a:t>
            </a:r>
          </a:p>
        </p:txBody>
      </p:sp>
    </p:spTree>
    <p:extLst>
      <p:ext uri="{BB962C8B-B14F-4D97-AF65-F5344CB8AC3E}">
        <p14:creationId xmlns:p14="http://schemas.microsoft.com/office/powerpoint/2010/main" val="206668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0966DE-64A8-418E-BFFC-8124F3599E78}"/>
              </a:ext>
            </a:extLst>
          </p:cNvPr>
          <p:cNvSpPr>
            <a:spLocks noGrp="1"/>
          </p:cNvSpPr>
          <p:nvPr>
            <p:ph type="title"/>
          </p:nvPr>
        </p:nvSpPr>
        <p:spPr/>
        <p:txBody>
          <a:bodyPr/>
          <a:lstStyle/>
          <a:p>
            <a:r>
              <a:rPr lang="en-US" sz="3600" dirty="0"/>
              <a:t>Why Emphasize Asset Based Community Development</a:t>
            </a:r>
            <a:r>
              <a:rPr lang="en-US" sz="3600"/>
              <a:t>?</a:t>
            </a:r>
            <a:endParaRPr lang="en-US" sz="3600" dirty="0"/>
          </a:p>
        </p:txBody>
      </p:sp>
      <p:sp>
        <p:nvSpPr>
          <p:cNvPr id="4" name="Content Placeholder 3">
            <a:extLst>
              <a:ext uri="{FF2B5EF4-FFF2-40B4-BE49-F238E27FC236}">
                <a16:creationId xmlns:a16="http://schemas.microsoft.com/office/drawing/2014/main" id="{8EA564DC-0641-4944-82F3-B3C96962454D}"/>
              </a:ext>
            </a:extLst>
          </p:cNvPr>
          <p:cNvSpPr>
            <a:spLocks noGrp="1"/>
          </p:cNvSpPr>
          <p:nvPr>
            <p:ph sz="quarter" idx="10"/>
          </p:nvPr>
        </p:nvSpPr>
        <p:spPr/>
        <p:txBody>
          <a:bodyPr/>
          <a:lstStyle/>
          <a:p>
            <a:r>
              <a:rPr lang="en-US" sz="2800" dirty="0"/>
              <a:t>Why Emphasize Asset-Based Community Development</a:t>
            </a:r>
            <a:endParaRPr lang="en-US" dirty="0"/>
          </a:p>
          <a:p>
            <a:pPr lvl="1"/>
            <a:r>
              <a:rPr lang="en-US" dirty="0"/>
              <a:t>Emphasizing assets provides a framework to offset a natural tendency toward paternalism when serving under-resourced communities</a:t>
            </a:r>
          </a:p>
          <a:p>
            <a:pPr lvl="1"/>
            <a:r>
              <a:rPr lang="en-US" dirty="0"/>
              <a:t>General wisdom is to major in leveraging strengths and minor in addressing weaknesses (careers, personality type, community development)</a:t>
            </a:r>
          </a:p>
          <a:p>
            <a:r>
              <a:rPr lang="en-US" dirty="0"/>
              <a:t>Limitations of Asset-Based Community Development</a:t>
            </a:r>
          </a:p>
          <a:p>
            <a:pPr lvl="1"/>
            <a:r>
              <a:rPr lang="en-US" dirty="0"/>
              <a:t>Most implementations of ABCD follow an objectivist framework of external researchers, which often fail to recognize the value of subjective assessments that have been done by an organization that is culturally the same as the community being served</a:t>
            </a:r>
          </a:p>
          <a:p>
            <a:pPr lvl="1"/>
            <a:r>
              <a:rPr lang="en-US" dirty="0"/>
              <a:t>Fails to recognize limitations of surveys and objective tools</a:t>
            </a:r>
          </a:p>
        </p:txBody>
      </p:sp>
    </p:spTree>
    <p:extLst>
      <p:ext uri="{BB962C8B-B14F-4D97-AF65-F5344CB8AC3E}">
        <p14:creationId xmlns:p14="http://schemas.microsoft.com/office/powerpoint/2010/main" val="120257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9BA16B-EC4A-4B31-8031-FD8AB326C5EC}"/>
              </a:ext>
            </a:extLst>
          </p:cNvPr>
          <p:cNvSpPr>
            <a:spLocks noGrp="1"/>
          </p:cNvSpPr>
          <p:nvPr>
            <p:ph type="title"/>
          </p:nvPr>
        </p:nvSpPr>
        <p:spPr/>
        <p:txBody>
          <a:bodyPr/>
          <a:lstStyle/>
          <a:p>
            <a:r>
              <a:rPr lang="en-US" dirty="0"/>
              <a:t>Six Great Traditions of the Christian Church</a:t>
            </a:r>
          </a:p>
        </p:txBody>
      </p:sp>
      <p:graphicFrame>
        <p:nvGraphicFramePr>
          <p:cNvPr id="5" name="Diagram 4">
            <a:extLst>
              <a:ext uri="{FF2B5EF4-FFF2-40B4-BE49-F238E27FC236}">
                <a16:creationId xmlns:a16="http://schemas.microsoft.com/office/drawing/2014/main" id="{2432563A-5F2B-465D-AE64-A7D2FC1DE0AA}"/>
              </a:ext>
            </a:extLst>
          </p:cNvPr>
          <p:cNvGraphicFramePr/>
          <p:nvPr/>
        </p:nvGraphicFramePr>
        <p:xfrm>
          <a:off x="1868905" y="971550"/>
          <a:ext cx="8560969" cy="5786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A867528-5C5C-4054-8CDA-ED5C6519E760}"/>
              </a:ext>
            </a:extLst>
          </p:cNvPr>
          <p:cNvSpPr txBox="1"/>
          <p:nvPr/>
        </p:nvSpPr>
        <p:spPr>
          <a:xfrm>
            <a:off x="208548" y="6604084"/>
            <a:ext cx="5093061" cy="230832"/>
          </a:xfrm>
          <a:prstGeom prst="rect">
            <a:avLst/>
          </a:prstGeom>
          <a:noFill/>
        </p:spPr>
        <p:txBody>
          <a:bodyPr wrap="none" rtlCol="0">
            <a:spAutoFit/>
          </a:bodyPr>
          <a:lstStyle/>
          <a:p>
            <a:r>
              <a:rPr lang="en-US" sz="900" dirty="0"/>
              <a:t>Source: </a:t>
            </a:r>
            <a:r>
              <a:rPr lang="en-US" sz="900" i="1" dirty="0"/>
              <a:t>Streams of Living Water Celebrating the Great Traditions of Christian Faith</a:t>
            </a:r>
            <a:r>
              <a:rPr lang="en-US" sz="900" dirty="0"/>
              <a:t>, Richard Foster</a:t>
            </a:r>
          </a:p>
        </p:txBody>
      </p:sp>
      <p:sp>
        <p:nvSpPr>
          <p:cNvPr id="7" name="Arrow: Left 6">
            <a:extLst>
              <a:ext uri="{FF2B5EF4-FFF2-40B4-BE49-F238E27FC236}">
                <a16:creationId xmlns:a16="http://schemas.microsoft.com/office/drawing/2014/main" id="{586D5EE2-569D-421D-AB26-E2135A8BEBAB}"/>
              </a:ext>
            </a:extLst>
          </p:cNvPr>
          <p:cNvSpPr/>
          <p:nvPr/>
        </p:nvSpPr>
        <p:spPr>
          <a:xfrm>
            <a:off x="7243482" y="5880847"/>
            <a:ext cx="1201271" cy="51995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DFA93F5-6DE3-44B0-8AFB-C6381243810D}"/>
              </a:ext>
            </a:extLst>
          </p:cNvPr>
          <p:cNvSpPr txBox="1"/>
          <p:nvPr/>
        </p:nvSpPr>
        <p:spPr>
          <a:xfrm>
            <a:off x="8753754" y="5940768"/>
            <a:ext cx="2594749" cy="400110"/>
          </a:xfrm>
          <a:prstGeom prst="rect">
            <a:avLst/>
          </a:prstGeom>
          <a:noFill/>
        </p:spPr>
        <p:txBody>
          <a:bodyPr wrap="none" rtlCol="0">
            <a:spAutoFit/>
          </a:bodyPr>
          <a:lstStyle/>
          <a:p>
            <a:r>
              <a:rPr lang="en-US" sz="2000" b="1" dirty="0">
                <a:solidFill>
                  <a:srgbClr val="FF0000"/>
                </a:solidFill>
              </a:rPr>
              <a:t>Focus of this Course</a:t>
            </a:r>
          </a:p>
        </p:txBody>
      </p:sp>
    </p:spTree>
    <p:extLst>
      <p:ext uri="{BB962C8B-B14F-4D97-AF65-F5344CB8AC3E}">
        <p14:creationId xmlns:p14="http://schemas.microsoft.com/office/powerpoint/2010/main" val="389432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548750" y="1941204"/>
            <a:ext cx="1495922" cy="369332"/>
          </a:xfrm>
          <a:prstGeom prst="rect">
            <a:avLst/>
          </a:prstGeom>
          <a:noFill/>
        </p:spPr>
        <p:txBody>
          <a:bodyPr wrap="none" rtlCol="0">
            <a:spAutoFit/>
          </a:bodyPr>
          <a:lstStyle/>
          <a:p>
            <a:r>
              <a:rPr lang="en-US" b="1" dirty="0">
                <a:solidFill>
                  <a:schemeClr val="bg1"/>
                </a:solidFill>
              </a:rPr>
              <a:t>Asset-Based</a:t>
            </a:r>
          </a:p>
        </p:txBody>
      </p:sp>
      <p:sp>
        <p:nvSpPr>
          <p:cNvPr id="14" name="TextBox 13"/>
          <p:cNvSpPr txBox="1"/>
          <p:nvPr/>
        </p:nvSpPr>
        <p:spPr>
          <a:xfrm rot="16200000">
            <a:off x="-618720" y="4871571"/>
            <a:ext cx="1593706" cy="369332"/>
          </a:xfrm>
          <a:prstGeom prst="rect">
            <a:avLst/>
          </a:prstGeom>
          <a:noFill/>
        </p:spPr>
        <p:txBody>
          <a:bodyPr wrap="none" rtlCol="0">
            <a:spAutoFit/>
          </a:bodyPr>
          <a:lstStyle/>
          <a:p>
            <a:r>
              <a:rPr lang="en-US" b="1" dirty="0">
                <a:solidFill>
                  <a:schemeClr val="bg1"/>
                </a:solidFill>
              </a:rPr>
              <a:t>Needs-Based</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1" name="TextBox 20"/>
          <p:cNvSpPr txBox="1"/>
          <p:nvPr/>
        </p:nvSpPr>
        <p:spPr>
          <a:xfrm>
            <a:off x="449058" y="4229086"/>
            <a:ext cx="5163875" cy="1200329"/>
          </a:xfrm>
          <a:prstGeom prst="rect">
            <a:avLst/>
          </a:prstGeom>
          <a:noFill/>
        </p:spPr>
        <p:txBody>
          <a:bodyPr wrap="square" rtlCol="0">
            <a:spAutoFit/>
          </a:bodyPr>
          <a:lstStyle/>
          <a:p>
            <a:r>
              <a:rPr lang="en-US" b="1" dirty="0"/>
              <a:t>Subjective assessment </a:t>
            </a:r>
            <a:r>
              <a:rPr lang="en-US" dirty="0"/>
              <a:t>of </a:t>
            </a:r>
            <a:r>
              <a:rPr lang="en-US" b="1" dirty="0"/>
              <a:t>needs</a:t>
            </a:r>
            <a:r>
              <a:rPr lang="en-US" dirty="0"/>
              <a:t> from </a:t>
            </a:r>
            <a:br>
              <a:rPr lang="en-US" dirty="0"/>
            </a:br>
            <a:r>
              <a:rPr lang="en-US" dirty="0"/>
              <a:t>indigenous leadership &amp; cultural immersion</a:t>
            </a:r>
          </a:p>
          <a:p>
            <a:pPr marL="285750" indent="-285750">
              <a:buFont typeface="Arial" panose="020B0604020202020204" pitchFamily="34" charset="0"/>
              <a:buChar char="•"/>
            </a:pPr>
            <a:r>
              <a:rPr lang="en-US" dirty="0"/>
              <a:t>i.e. Latino/a church leaders inherently knowing </a:t>
            </a:r>
            <a:br>
              <a:rPr lang="en-US" dirty="0"/>
            </a:br>
            <a:r>
              <a:rPr lang="en-US" dirty="0"/>
              <a:t>the needs of the community they are close to</a:t>
            </a:r>
          </a:p>
        </p:txBody>
      </p:sp>
      <p:sp>
        <p:nvSpPr>
          <p:cNvPr id="22" name="TextBox 21"/>
          <p:cNvSpPr txBox="1"/>
          <p:nvPr/>
        </p:nvSpPr>
        <p:spPr>
          <a:xfrm>
            <a:off x="5843456" y="4266003"/>
            <a:ext cx="6026556" cy="1436291"/>
          </a:xfrm>
          <a:prstGeom prst="rect">
            <a:avLst/>
          </a:prstGeom>
          <a:noFill/>
        </p:spPr>
        <p:txBody>
          <a:bodyPr wrap="square" rtlCol="0">
            <a:spAutoFit/>
          </a:bodyPr>
          <a:lstStyle/>
          <a:p>
            <a:pPr>
              <a:lnSpc>
                <a:spcPts val="2000"/>
              </a:lnSpc>
            </a:pPr>
            <a:r>
              <a:rPr lang="en-US" dirty="0"/>
              <a:t>Community </a:t>
            </a:r>
            <a:r>
              <a:rPr lang="en-US" b="1" dirty="0"/>
              <a:t>Needs</a:t>
            </a:r>
            <a:r>
              <a:rPr lang="en-US" dirty="0"/>
              <a:t> assessment through </a:t>
            </a:r>
            <a:r>
              <a:rPr lang="en-US" b="1" dirty="0"/>
              <a:t>objective or external research</a:t>
            </a:r>
          </a:p>
          <a:p>
            <a:pPr marL="285750" indent="-285750">
              <a:buFont typeface="Arial" panose="020B0604020202020204" pitchFamily="34" charset="0"/>
              <a:buChar char="•"/>
            </a:pPr>
            <a:r>
              <a:rPr lang="en-US" dirty="0"/>
              <a:t>i.e. Community needs assessment as taught in most universities &amp; books through interviews, surveys &amp; research</a:t>
            </a:r>
          </a:p>
        </p:txBody>
      </p:sp>
      <p:sp>
        <p:nvSpPr>
          <p:cNvPr id="23" name="TextBox 22"/>
          <p:cNvSpPr txBox="1"/>
          <p:nvPr/>
        </p:nvSpPr>
        <p:spPr>
          <a:xfrm>
            <a:off x="380999" y="946116"/>
            <a:ext cx="5462457" cy="1200329"/>
          </a:xfrm>
          <a:prstGeom prst="rect">
            <a:avLst/>
          </a:prstGeom>
          <a:noFill/>
        </p:spPr>
        <p:txBody>
          <a:bodyPr wrap="none" rtlCol="0">
            <a:spAutoFit/>
          </a:bodyPr>
          <a:lstStyle/>
          <a:p>
            <a:r>
              <a:rPr lang="en-US" b="1" dirty="0"/>
              <a:t>Subjective assessment </a:t>
            </a:r>
            <a:r>
              <a:rPr lang="en-US" dirty="0"/>
              <a:t>of community </a:t>
            </a:r>
            <a:r>
              <a:rPr lang="en-US" b="1" dirty="0"/>
              <a:t>assets </a:t>
            </a:r>
            <a:br>
              <a:rPr lang="en-US" b="1" dirty="0"/>
            </a:br>
            <a:r>
              <a:rPr lang="en-US" dirty="0"/>
              <a:t>from indigenous leadership &amp; cultural immersion</a:t>
            </a:r>
          </a:p>
          <a:p>
            <a:pPr marL="285750" indent="-285750">
              <a:buFont typeface="Arial" panose="020B0604020202020204" pitchFamily="34" charset="0"/>
              <a:buChar char="•"/>
            </a:pPr>
            <a:r>
              <a:rPr lang="en-US" dirty="0"/>
              <a:t>i.e. Black church leaders identifying &amp; mobilizing </a:t>
            </a:r>
            <a:br>
              <a:rPr lang="en-US" dirty="0"/>
            </a:br>
            <a:r>
              <a:rPr lang="en-US" dirty="0"/>
              <a:t>social capital of Black community</a:t>
            </a:r>
          </a:p>
        </p:txBody>
      </p:sp>
      <p:sp>
        <p:nvSpPr>
          <p:cNvPr id="24" name="TextBox 23"/>
          <p:cNvSpPr txBox="1"/>
          <p:nvPr/>
        </p:nvSpPr>
        <p:spPr>
          <a:xfrm>
            <a:off x="5760944" y="979536"/>
            <a:ext cx="5761771" cy="1200329"/>
          </a:xfrm>
          <a:prstGeom prst="rect">
            <a:avLst/>
          </a:prstGeom>
          <a:noFill/>
        </p:spPr>
        <p:txBody>
          <a:bodyPr wrap="square" rtlCol="0">
            <a:spAutoFit/>
          </a:bodyPr>
          <a:lstStyle/>
          <a:p>
            <a:r>
              <a:rPr lang="en-US" b="1" dirty="0"/>
              <a:t>Asset-based</a:t>
            </a:r>
            <a:r>
              <a:rPr lang="en-US" dirty="0"/>
              <a:t> community assessment &amp; mapping </a:t>
            </a:r>
            <a:br>
              <a:rPr lang="en-US" dirty="0"/>
            </a:br>
            <a:r>
              <a:rPr lang="en-US" dirty="0"/>
              <a:t>through </a:t>
            </a:r>
            <a:r>
              <a:rPr lang="en-US" b="1" dirty="0"/>
              <a:t>objective research</a:t>
            </a:r>
          </a:p>
          <a:p>
            <a:pPr marL="285750" indent="-285750">
              <a:buFont typeface="Arial" panose="020B0604020202020204" pitchFamily="34" charset="0"/>
              <a:buChar char="•"/>
            </a:pPr>
            <a:r>
              <a:rPr lang="en-US" dirty="0"/>
              <a:t>i.e. Asset Based Community Mapping as taught in most universities &amp; books</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Four Types of Community Assessment (Listening)</a:t>
            </a:r>
          </a:p>
        </p:txBody>
      </p:sp>
      <p:sp>
        <p:nvSpPr>
          <p:cNvPr id="6" name="Arrow: Quad 5">
            <a:extLst>
              <a:ext uri="{FF2B5EF4-FFF2-40B4-BE49-F238E27FC236}">
                <a16:creationId xmlns:a16="http://schemas.microsoft.com/office/drawing/2014/main" id="{A9A62A0C-7E4A-4C53-A72E-E2C6C51639DE}"/>
              </a:ext>
            </a:extLst>
          </p:cNvPr>
          <p:cNvSpPr/>
          <p:nvPr/>
        </p:nvSpPr>
        <p:spPr>
          <a:xfrm rot="2700000">
            <a:off x="5137095" y="3006756"/>
            <a:ext cx="1188720" cy="1188720"/>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2EE1E51-BDCF-40A4-BD3C-8D1985E783E3}"/>
              </a:ext>
            </a:extLst>
          </p:cNvPr>
          <p:cNvSpPr txBox="1"/>
          <p:nvPr/>
        </p:nvSpPr>
        <p:spPr>
          <a:xfrm>
            <a:off x="4181942" y="2498664"/>
            <a:ext cx="3235181" cy="646331"/>
          </a:xfrm>
          <a:prstGeom prst="rect">
            <a:avLst/>
          </a:prstGeom>
          <a:noFill/>
        </p:spPr>
        <p:txBody>
          <a:bodyPr wrap="none" rtlCol="0">
            <a:spAutoFit/>
          </a:bodyPr>
          <a:lstStyle/>
          <a:p>
            <a:r>
              <a:rPr lang="en-US" b="1" dirty="0"/>
              <a:t>Combining all four methods</a:t>
            </a:r>
          </a:p>
          <a:p>
            <a:r>
              <a:rPr lang="en-US" b="1" dirty="0"/>
              <a:t>is the most effective</a:t>
            </a:r>
          </a:p>
        </p:txBody>
      </p:sp>
    </p:spTree>
    <p:extLst>
      <p:ext uri="{BB962C8B-B14F-4D97-AF65-F5344CB8AC3E}">
        <p14:creationId xmlns:p14="http://schemas.microsoft.com/office/powerpoint/2010/main" val="126847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6" grpId="0" animBg="1"/>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4" descr="A sunset over a body of water&#10;&#10;Description automatically generated">
            <a:extLst>
              <a:ext uri="{FF2B5EF4-FFF2-40B4-BE49-F238E27FC236}">
                <a16:creationId xmlns:a16="http://schemas.microsoft.com/office/drawing/2014/main" id="{4469D45C-3B11-47CD-B796-2F000FC3AF39}"/>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9050"/>
            <a:ext cx="12231836" cy="6877050"/>
          </a:xfrm>
          <a:prstGeom prst="rect">
            <a:avLst/>
          </a:prstGeom>
        </p:spPr>
      </p:pic>
      <p:pic>
        <p:nvPicPr>
          <p:cNvPr id="5" name="Content Placeholder 4" descr="A sunset over a body of water&#10;&#10;Description automatically generated">
            <a:extLst>
              <a:ext uri="{FF2B5EF4-FFF2-40B4-BE49-F238E27FC236}">
                <a16:creationId xmlns:a16="http://schemas.microsoft.com/office/drawing/2014/main" id="{3BDF6348-4B70-4A4A-A005-D4F312E2AB26}"/>
              </a:ext>
            </a:extLst>
          </p:cNvPr>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39688" y="-42863"/>
            <a:ext cx="12231688" cy="6877051"/>
          </a:xfrm>
        </p:spPr>
      </p:pic>
      <p:sp>
        <p:nvSpPr>
          <p:cNvPr id="6" name="TextBox 5">
            <a:extLst>
              <a:ext uri="{FF2B5EF4-FFF2-40B4-BE49-F238E27FC236}">
                <a16:creationId xmlns:a16="http://schemas.microsoft.com/office/drawing/2014/main" id="{E9532CC7-FA13-4C47-B567-4CDD91F2CB05}"/>
              </a:ext>
            </a:extLst>
          </p:cNvPr>
          <p:cNvSpPr txBox="1"/>
          <p:nvPr/>
        </p:nvSpPr>
        <p:spPr>
          <a:xfrm>
            <a:off x="990600" y="1752600"/>
            <a:ext cx="1842171" cy="461665"/>
          </a:xfrm>
          <a:prstGeom prst="rect">
            <a:avLst/>
          </a:prstGeom>
          <a:noFill/>
        </p:spPr>
        <p:txBody>
          <a:bodyPr wrap="none" rtlCol="0">
            <a:spAutoFit/>
          </a:bodyPr>
          <a:lstStyle/>
          <a:p>
            <a:r>
              <a:rPr lang="en-US" sz="2400" b="1" dirty="0">
                <a:solidFill>
                  <a:schemeClr val="bg1"/>
                </a:solidFill>
              </a:rPr>
              <a:t>Our Clients</a:t>
            </a:r>
          </a:p>
        </p:txBody>
      </p:sp>
      <p:sp>
        <p:nvSpPr>
          <p:cNvPr id="7" name="TextBox 6">
            <a:extLst>
              <a:ext uri="{FF2B5EF4-FFF2-40B4-BE49-F238E27FC236}">
                <a16:creationId xmlns:a16="http://schemas.microsoft.com/office/drawing/2014/main" id="{01ACF74A-5AD2-4342-A13A-7AF54004FA2B}"/>
              </a:ext>
            </a:extLst>
          </p:cNvPr>
          <p:cNvSpPr txBox="1"/>
          <p:nvPr/>
        </p:nvSpPr>
        <p:spPr>
          <a:xfrm>
            <a:off x="9067800" y="5486400"/>
            <a:ext cx="2268570" cy="954107"/>
          </a:xfrm>
          <a:prstGeom prst="rect">
            <a:avLst/>
          </a:prstGeom>
          <a:noFill/>
        </p:spPr>
        <p:txBody>
          <a:bodyPr wrap="none" rtlCol="0">
            <a:spAutoFit/>
          </a:bodyPr>
          <a:lstStyle/>
          <a:p>
            <a:r>
              <a:rPr lang="en-US" sz="2000" b="1" dirty="0">
                <a:solidFill>
                  <a:schemeClr val="bg1"/>
                </a:solidFill>
              </a:rPr>
              <a:t>Resources</a:t>
            </a:r>
          </a:p>
          <a:p>
            <a:pPr marL="285750" indent="-285750">
              <a:buFont typeface="Arial" panose="020B0604020202020204" pitchFamily="34" charset="0"/>
              <a:buChar char="•"/>
            </a:pPr>
            <a:r>
              <a:rPr lang="en-US" dirty="0">
                <a:solidFill>
                  <a:schemeClr val="bg1"/>
                </a:solidFill>
              </a:rPr>
              <a:t>Funders</a:t>
            </a:r>
          </a:p>
          <a:p>
            <a:pPr marL="285750" indent="-285750">
              <a:buFont typeface="Arial" panose="020B0604020202020204" pitchFamily="34" charset="0"/>
              <a:buChar char="•"/>
            </a:pPr>
            <a:r>
              <a:rPr lang="en-US" dirty="0">
                <a:solidFill>
                  <a:schemeClr val="bg1"/>
                </a:solidFill>
              </a:rPr>
              <a:t>Dominant Culture</a:t>
            </a:r>
          </a:p>
        </p:txBody>
      </p:sp>
      <p:cxnSp>
        <p:nvCxnSpPr>
          <p:cNvPr id="9" name="Straight Connector 8">
            <a:extLst>
              <a:ext uri="{FF2B5EF4-FFF2-40B4-BE49-F238E27FC236}">
                <a16:creationId xmlns:a16="http://schemas.microsoft.com/office/drawing/2014/main" id="{143653D6-D6F6-4716-A071-DA406D5A8504}"/>
              </a:ext>
            </a:extLst>
          </p:cNvPr>
          <p:cNvCxnSpPr>
            <a:cxnSpLocks/>
          </p:cNvCxnSpPr>
          <p:nvPr/>
        </p:nvCxnSpPr>
        <p:spPr>
          <a:xfrm>
            <a:off x="4267200" y="2743200"/>
            <a:ext cx="2590800" cy="838200"/>
          </a:xfrm>
          <a:prstGeom prst="line">
            <a:avLst/>
          </a:prstGeom>
          <a:ln w="698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93DFE0-664E-4225-879B-38EB90D1A70F}"/>
              </a:ext>
            </a:extLst>
          </p:cNvPr>
          <p:cNvSpPr txBox="1"/>
          <p:nvPr/>
        </p:nvSpPr>
        <p:spPr>
          <a:xfrm>
            <a:off x="0" y="-25986"/>
            <a:ext cx="6327373" cy="430887"/>
          </a:xfrm>
          <a:prstGeom prst="rect">
            <a:avLst/>
          </a:prstGeom>
          <a:solidFill>
            <a:schemeClr val="tx1">
              <a:alpha val="30000"/>
            </a:schemeClr>
          </a:solidFill>
        </p:spPr>
        <p:txBody>
          <a:bodyPr wrap="none" rtlCol="0">
            <a:spAutoFit/>
          </a:bodyPr>
          <a:lstStyle/>
          <a:p>
            <a:r>
              <a:rPr lang="en-US" sz="2200" dirty="0">
                <a:solidFill>
                  <a:schemeClr val="bg1"/>
                </a:solidFill>
              </a:rPr>
              <a:t>Where is the cultural center of your organization?</a:t>
            </a:r>
          </a:p>
        </p:txBody>
      </p:sp>
      <p:sp>
        <p:nvSpPr>
          <p:cNvPr id="8" name="TextBox 7">
            <a:extLst>
              <a:ext uri="{FF2B5EF4-FFF2-40B4-BE49-F238E27FC236}">
                <a16:creationId xmlns:a16="http://schemas.microsoft.com/office/drawing/2014/main" id="{0687A5B5-EB9B-46A1-B131-00B6709AB3DE}"/>
              </a:ext>
            </a:extLst>
          </p:cNvPr>
          <p:cNvSpPr txBox="1"/>
          <p:nvPr/>
        </p:nvSpPr>
        <p:spPr>
          <a:xfrm>
            <a:off x="6553200" y="2452955"/>
            <a:ext cx="2286000" cy="923330"/>
          </a:xfrm>
          <a:prstGeom prst="rect">
            <a:avLst/>
          </a:prstGeom>
          <a:solidFill>
            <a:schemeClr val="tx1">
              <a:alpha val="30000"/>
            </a:schemeClr>
          </a:solidFill>
        </p:spPr>
        <p:txBody>
          <a:bodyPr wrap="square" rtlCol="0">
            <a:spAutoFit/>
          </a:bodyPr>
          <a:lstStyle/>
          <a:p>
            <a:r>
              <a:rPr lang="en-US" dirty="0">
                <a:solidFill>
                  <a:schemeClr val="bg1"/>
                </a:solidFill>
              </a:rPr>
              <a:t>Organizations with cultures between clients &amp; funders</a:t>
            </a:r>
          </a:p>
        </p:txBody>
      </p:sp>
      <p:sp>
        <p:nvSpPr>
          <p:cNvPr id="11" name="TextBox 10">
            <a:extLst>
              <a:ext uri="{FF2B5EF4-FFF2-40B4-BE49-F238E27FC236}">
                <a16:creationId xmlns:a16="http://schemas.microsoft.com/office/drawing/2014/main" id="{5F14E4B8-0958-4AA3-AD22-11F2B57C5E13}"/>
              </a:ext>
            </a:extLst>
          </p:cNvPr>
          <p:cNvSpPr txBox="1"/>
          <p:nvPr/>
        </p:nvSpPr>
        <p:spPr>
          <a:xfrm>
            <a:off x="3200400" y="1798766"/>
            <a:ext cx="2590800" cy="646331"/>
          </a:xfrm>
          <a:prstGeom prst="rect">
            <a:avLst/>
          </a:prstGeom>
          <a:solidFill>
            <a:schemeClr val="tx1">
              <a:alpha val="30000"/>
            </a:schemeClr>
          </a:solidFill>
        </p:spPr>
        <p:txBody>
          <a:bodyPr wrap="square" rtlCol="0">
            <a:spAutoFit/>
          </a:bodyPr>
          <a:lstStyle/>
          <a:p>
            <a:r>
              <a:rPr lang="en-US" dirty="0">
                <a:solidFill>
                  <a:schemeClr val="bg1"/>
                </a:solidFill>
              </a:rPr>
              <a:t>Organizations culturally close to clients</a:t>
            </a:r>
          </a:p>
        </p:txBody>
      </p:sp>
      <p:sp>
        <p:nvSpPr>
          <p:cNvPr id="12" name="TextBox 11">
            <a:extLst>
              <a:ext uri="{FF2B5EF4-FFF2-40B4-BE49-F238E27FC236}">
                <a16:creationId xmlns:a16="http://schemas.microsoft.com/office/drawing/2014/main" id="{B8FACECA-31D5-4B49-BEB8-5581D2B60EB2}"/>
              </a:ext>
            </a:extLst>
          </p:cNvPr>
          <p:cNvSpPr txBox="1"/>
          <p:nvPr/>
        </p:nvSpPr>
        <p:spPr>
          <a:xfrm>
            <a:off x="8534400" y="4343400"/>
            <a:ext cx="2622550" cy="646331"/>
          </a:xfrm>
          <a:prstGeom prst="rect">
            <a:avLst/>
          </a:prstGeom>
          <a:solidFill>
            <a:schemeClr val="tx1">
              <a:alpha val="30000"/>
            </a:schemeClr>
          </a:solidFill>
        </p:spPr>
        <p:txBody>
          <a:bodyPr wrap="square" rtlCol="0">
            <a:spAutoFit/>
          </a:bodyPr>
          <a:lstStyle/>
          <a:p>
            <a:r>
              <a:rPr lang="en-US" dirty="0">
                <a:solidFill>
                  <a:schemeClr val="bg1"/>
                </a:solidFill>
              </a:rPr>
              <a:t>Organizations culturally close to funders</a:t>
            </a:r>
          </a:p>
        </p:txBody>
      </p:sp>
    </p:spTree>
    <p:extLst>
      <p:ext uri="{BB962C8B-B14F-4D97-AF65-F5344CB8AC3E}">
        <p14:creationId xmlns:p14="http://schemas.microsoft.com/office/powerpoint/2010/main" val="103338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47C6BFC-1165-491F-8D86-C3B877508E44}"/>
              </a:ext>
            </a:extLst>
          </p:cNvPr>
          <p:cNvSpPr/>
          <p:nvPr/>
        </p:nvSpPr>
        <p:spPr>
          <a:xfrm>
            <a:off x="6095998" y="-1"/>
            <a:ext cx="6096002" cy="6858001"/>
          </a:xfrm>
          <a:prstGeom prst="rect">
            <a:avLst/>
          </a:prstGeom>
          <a:solidFill>
            <a:srgbClr val="1616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50000"/>
                </a:schemeClr>
              </a:solidFill>
            </a:endParaRPr>
          </a:p>
        </p:txBody>
      </p:sp>
      <p:sp>
        <p:nvSpPr>
          <p:cNvPr id="67" name="Rectangle: Rounded Corners 66">
            <a:extLst>
              <a:ext uri="{FF2B5EF4-FFF2-40B4-BE49-F238E27FC236}">
                <a16:creationId xmlns:a16="http://schemas.microsoft.com/office/drawing/2014/main" id="{FA1511D2-A857-403B-B1B8-667D08CA4ABB}"/>
              </a:ext>
            </a:extLst>
          </p:cNvPr>
          <p:cNvSpPr/>
          <p:nvPr/>
        </p:nvSpPr>
        <p:spPr>
          <a:xfrm>
            <a:off x="2453489" y="2247900"/>
            <a:ext cx="7487216" cy="2659078"/>
          </a:xfrm>
          <a:prstGeom prst="roundRect">
            <a:avLst>
              <a:gd name="adj" fmla="val 2530"/>
            </a:avLst>
          </a:prstGeom>
          <a:gradFill>
            <a:gsLst>
              <a:gs pos="0">
                <a:schemeClr val="accent4"/>
              </a:gs>
              <a:gs pos="85000">
                <a:schemeClr val="accent1"/>
              </a:gs>
            </a:gsLst>
            <a:path path="circle">
              <a:fillToRect l="100000" t="100000"/>
            </a:path>
          </a:gradFill>
          <a:ln>
            <a:noFill/>
          </a:ln>
          <a:effectLst>
            <a:outerShdw blurRad="558800" dist="177800" dir="2700000" sx="94000" sy="94000" algn="tl" rotWithShape="0">
              <a:schemeClr val="accent4">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extBox 217">
            <a:extLst>
              <a:ext uri="{FF2B5EF4-FFF2-40B4-BE49-F238E27FC236}">
                <a16:creationId xmlns:a16="http://schemas.microsoft.com/office/drawing/2014/main" id="{E8798B27-8ADE-46BB-AF80-255BC40B13CE}"/>
              </a:ext>
            </a:extLst>
          </p:cNvPr>
          <p:cNvSpPr txBox="1"/>
          <p:nvPr/>
        </p:nvSpPr>
        <p:spPr>
          <a:xfrm>
            <a:off x="2570564" y="2554683"/>
            <a:ext cx="7395906" cy="1077218"/>
          </a:xfrm>
          <a:prstGeom prst="rect">
            <a:avLst/>
          </a:prstGeom>
          <a:noFill/>
        </p:spPr>
        <p:txBody>
          <a:bodyPr wrap="square" rtlCol="0">
            <a:spAutoFit/>
          </a:bodyPr>
          <a:lstStyle/>
          <a:p>
            <a:r>
              <a:rPr lang="en-US" sz="3200" b="1" dirty="0">
                <a:solidFill>
                  <a:schemeClr val="bg1"/>
                </a:solidFill>
                <a:latin typeface="+mj-lt"/>
              </a:rPr>
              <a:t>Lesson 5: Understanding the Unique Roles of Different Social Justice Traditions</a:t>
            </a:r>
          </a:p>
        </p:txBody>
      </p:sp>
      <p:sp>
        <p:nvSpPr>
          <p:cNvPr id="20" name="TextBox 19">
            <a:extLst>
              <a:ext uri="{FF2B5EF4-FFF2-40B4-BE49-F238E27FC236}">
                <a16:creationId xmlns:a16="http://schemas.microsoft.com/office/drawing/2014/main" id="{2DBCB9CC-295A-4A8D-9393-81517C4C8805}"/>
              </a:ext>
            </a:extLst>
          </p:cNvPr>
          <p:cNvSpPr txBox="1"/>
          <p:nvPr/>
        </p:nvSpPr>
        <p:spPr>
          <a:xfrm>
            <a:off x="6268517" y="3833732"/>
            <a:ext cx="3148474" cy="1077218"/>
          </a:xfrm>
          <a:prstGeom prst="rect">
            <a:avLst/>
          </a:prstGeom>
          <a:noFill/>
        </p:spPr>
        <p:txBody>
          <a:bodyPr wrap="square" rtlCol="0">
            <a:spAutoFit/>
          </a:bodyPr>
          <a:lstStyle/>
          <a:p>
            <a:r>
              <a:rPr lang="en-US" sz="1600" b="1" dirty="0">
                <a:solidFill>
                  <a:schemeClr val="bg1">
                    <a:lumMod val="95000"/>
                  </a:schemeClr>
                </a:solidFill>
                <a:latin typeface="+mj-lt"/>
              </a:rPr>
              <a:t>Dr. Andrew Sears</a:t>
            </a:r>
          </a:p>
          <a:p>
            <a:r>
              <a:rPr lang="en-US" sz="1600" b="1" dirty="0">
                <a:solidFill>
                  <a:schemeClr val="bg1">
                    <a:lumMod val="95000"/>
                  </a:schemeClr>
                </a:solidFill>
                <a:latin typeface="+mj-lt"/>
              </a:rPr>
              <a:t>President </a:t>
            </a:r>
            <a:br>
              <a:rPr lang="en-US" sz="1600" b="1" dirty="0">
                <a:solidFill>
                  <a:schemeClr val="bg1">
                    <a:lumMod val="95000"/>
                  </a:schemeClr>
                </a:solidFill>
                <a:latin typeface="+mj-lt"/>
              </a:rPr>
            </a:br>
            <a:r>
              <a:rPr lang="en-US" sz="1600" b="1" dirty="0">
                <a:solidFill>
                  <a:schemeClr val="bg1">
                    <a:lumMod val="95000"/>
                  </a:schemeClr>
                </a:solidFill>
                <a:latin typeface="+mj-lt"/>
              </a:rPr>
              <a:t>City Vision University</a:t>
            </a:r>
          </a:p>
          <a:p>
            <a:r>
              <a:rPr lang="en-US" sz="1600" b="1" dirty="0">
                <a:solidFill>
                  <a:schemeClr val="bg1">
                    <a:lumMod val="95000"/>
                  </a:schemeClr>
                </a:solidFill>
                <a:latin typeface="+mj-lt"/>
              </a:rPr>
              <a:t>www.cityvision.edu </a:t>
            </a:r>
          </a:p>
        </p:txBody>
      </p:sp>
      <p:cxnSp>
        <p:nvCxnSpPr>
          <p:cNvPr id="22" name="Straight Connector 21">
            <a:extLst>
              <a:ext uri="{FF2B5EF4-FFF2-40B4-BE49-F238E27FC236}">
                <a16:creationId xmlns:a16="http://schemas.microsoft.com/office/drawing/2014/main" id="{3C6BD1E0-7530-459B-9041-7052C524DE8D}"/>
              </a:ext>
            </a:extLst>
          </p:cNvPr>
          <p:cNvCxnSpPr>
            <a:cxnSpLocks/>
          </p:cNvCxnSpPr>
          <p:nvPr/>
        </p:nvCxnSpPr>
        <p:spPr>
          <a:xfrm>
            <a:off x="6095998" y="3845254"/>
            <a:ext cx="0" cy="830997"/>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90570AE-FCB5-467B-A1CB-289885FFA0FE}"/>
              </a:ext>
            </a:extLst>
          </p:cNvPr>
          <p:cNvSpPr/>
          <p:nvPr/>
        </p:nvSpPr>
        <p:spPr>
          <a:xfrm>
            <a:off x="6496879" y="5451469"/>
            <a:ext cx="4433192" cy="646331"/>
          </a:xfrm>
          <a:prstGeom prst="rect">
            <a:avLst/>
          </a:prstGeom>
        </p:spPr>
        <p:txBody>
          <a:bodyPr wrap="square">
            <a:spAutoFit/>
          </a:bodyPr>
          <a:lstStyle/>
          <a:p>
            <a:r>
              <a:rPr lang="en-US" b="1" dirty="0">
                <a:solidFill>
                  <a:schemeClr val="bg1"/>
                </a:solidFill>
              </a:rPr>
              <a:t>Christian Community Development &amp;</a:t>
            </a:r>
            <a:br>
              <a:rPr lang="en-US" b="1" dirty="0">
                <a:solidFill>
                  <a:schemeClr val="bg1"/>
                </a:solidFill>
              </a:rPr>
            </a:br>
            <a:r>
              <a:rPr lang="en-US" b="1" dirty="0">
                <a:solidFill>
                  <a:schemeClr val="bg1"/>
                </a:solidFill>
              </a:rPr>
              <a:t>the Social Justice Tradition</a:t>
            </a:r>
            <a:endParaRPr lang="en-US" dirty="0"/>
          </a:p>
        </p:txBody>
      </p:sp>
    </p:spTree>
    <p:extLst>
      <p:ext uri="{BB962C8B-B14F-4D97-AF65-F5344CB8AC3E}">
        <p14:creationId xmlns:p14="http://schemas.microsoft.com/office/powerpoint/2010/main" val="251971057"/>
      </p:ext>
    </p:extLst>
  </p:cSld>
  <p:clrMapOvr>
    <a:masterClrMapping/>
  </p:clrMapOvr>
  <mc:AlternateContent xmlns:mc="http://schemas.openxmlformats.org/markup-compatibility/2006" xmlns:p14="http://schemas.microsoft.com/office/powerpoint/2010/main">
    <mc:Choice Requires="p14">
      <p:transition spd="slow">
        <p14:reveal thruBlk="1"/>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A31F-458D-4B87-8474-861274434302}"/>
              </a:ext>
            </a:extLst>
          </p:cNvPr>
          <p:cNvSpPr>
            <a:spLocks noGrp="1"/>
          </p:cNvSpPr>
          <p:nvPr>
            <p:ph type="title"/>
          </p:nvPr>
        </p:nvSpPr>
        <p:spPr/>
        <p:txBody>
          <a:bodyPr/>
          <a:lstStyle/>
          <a:p>
            <a:r>
              <a:rPr lang="en-US" sz="4000" dirty="0"/>
              <a:t>Understand and Valuing Other Justice Traditions</a:t>
            </a:r>
          </a:p>
        </p:txBody>
      </p:sp>
      <p:sp>
        <p:nvSpPr>
          <p:cNvPr id="3" name="Rectangle 2">
            <a:extLst>
              <a:ext uri="{FF2B5EF4-FFF2-40B4-BE49-F238E27FC236}">
                <a16:creationId xmlns:a16="http://schemas.microsoft.com/office/drawing/2014/main" id="{1F29F6F2-3CB5-4130-BFA8-4B370ABBF5FA}"/>
              </a:ext>
            </a:extLst>
          </p:cNvPr>
          <p:cNvSpPr/>
          <p:nvPr/>
        </p:nvSpPr>
        <p:spPr>
          <a:xfrm>
            <a:off x="5737537" y="1536074"/>
            <a:ext cx="4507606" cy="793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Understand and Valuing </a:t>
            </a:r>
            <a:br>
              <a:rPr lang="en-US" b="1" dirty="0"/>
            </a:br>
            <a:r>
              <a:rPr lang="en-US" b="1" dirty="0"/>
              <a:t>Other Justice Traditions</a:t>
            </a:r>
          </a:p>
        </p:txBody>
      </p:sp>
      <p:sp>
        <p:nvSpPr>
          <p:cNvPr id="4" name="Rectangle 3">
            <a:extLst>
              <a:ext uri="{FF2B5EF4-FFF2-40B4-BE49-F238E27FC236}">
                <a16:creationId xmlns:a16="http://schemas.microsoft.com/office/drawing/2014/main" id="{F86DCBB2-01CF-4BFD-8592-DD25B2F0504D}"/>
              </a:ext>
            </a:extLst>
          </p:cNvPr>
          <p:cNvSpPr/>
          <p:nvPr/>
        </p:nvSpPr>
        <p:spPr>
          <a:xfrm>
            <a:off x="7643610" y="2313750"/>
            <a:ext cx="766293" cy="37393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626D06D-A147-408E-9460-973D27ABD242}"/>
              </a:ext>
            </a:extLst>
          </p:cNvPr>
          <p:cNvSpPr txBox="1"/>
          <p:nvPr/>
        </p:nvSpPr>
        <p:spPr>
          <a:xfrm rot="5400000">
            <a:off x="6229481" y="4028793"/>
            <a:ext cx="3684920" cy="369332"/>
          </a:xfrm>
          <a:prstGeom prst="rect">
            <a:avLst/>
          </a:prstGeom>
          <a:noFill/>
        </p:spPr>
        <p:txBody>
          <a:bodyPr wrap="none" rtlCol="0">
            <a:spAutoFit/>
          </a:bodyPr>
          <a:lstStyle/>
          <a:p>
            <a:r>
              <a:rPr lang="en-US" b="1" dirty="0">
                <a:solidFill>
                  <a:schemeClr val="bg1"/>
                </a:solidFill>
              </a:rPr>
              <a:t>Passion for one Justice Tradition</a:t>
            </a:r>
          </a:p>
        </p:txBody>
      </p:sp>
      <p:sp>
        <p:nvSpPr>
          <p:cNvPr id="7" name="Rectangle 6">
            <a:extLst>
              <a:ext uri="{FF2B5EF4-FFF2-40B4-BE49-F238E27FC236}">
                <a16:creationId xmlns:a16="http://schemas.microsoft.com/office/drawing/2014/main" id="{37D5ED89-721C-4252-89C8-BA8F34EACBAF}"/>
              </a:ext>
            </a:extLst>
          </p:cNvPr>
          <p:cNvSpPr/>
          <p:nvPr/>
        </p:nvSpPr>
        <p:spPr>
          <a:xfrm>
            <a:off x="2290289" y="2329824"/>
            <a:ext cx="766293" cy="37393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F7E8B3A-30F3-491F-A5F6-356272B7D101}"/>
              </a:ext>
            </a:extLst>
          </p:cNvPr>
          <p:cNvSpPr txBox="1"/>
          <p:nvPr/>
        </p:nvSpPr>
        <p:spPr>
          <a:xfrm rot="5400000">
            <a:off x="876165" y="4044867"/>
            <a:ext cx="3684920" cy="369332"/>
          </a:xfrm>
          <a:prstGeom prst="rect">
            <a:avLst/>
          </a:prstGeom>
          <a:noFill/>
        </p:spPr>
        <p:txBody>
          <a:bodyPr wrap="none" rtlCol="0">
            <a:spAutoFit/>
          </a:bodyPr>
          <a:lstStyle/>
          <a:p>
            <a:r>
              <a:rPr lang="en-US" b="1" dirty="0">
                <a:solidFill>
                  <a:schemeClr val="bg1"/>
                </a:solidFill>
              </a:rPr>
              <a:t>Passion for one Justice Tradition</a:t>
            </a:r>
          </a:p>
        </p:txBody>
      </p:sp>
      <p:sp>
        <p:nvSpPr>
          <p:cNvPr id="9" name="Arrow: Right 8">
            <a:extLst>
              <a:ext uri="{FF2B5EF4-FFF2-40B4-BE49-F238E27FC236}">
                <a16:creationId xmlns:a16="http://schemas.microsoft.com/office/drawing/2014/main" id="{2727ACF6-92F2-4BF9-BDBB-4877B055D43D}"/>
              </a:ext>
            </a:extLst>
          </p:cNvPr>
          <p:cNvSpPr/>
          <p:nvPr/>
        </p:nvSpPr>
        <p:spPr>
          <a:xfrm>
            <a:off x="4401354" y="3429000"/>
            <a:ext cx="1336183" cy="14585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27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A31F-458D-4B87-8474-861274434302}"/>
              </a:ext>
            </a:extLst>
          </p:cNvPr>
          <p:cNvSpPr>
            <a:spLocks noGrp="1"/>
          </p:cNvSpPr>
          <p:nvPr>
            <p:ph type="title"/>
          </p:nvPr>
        </p:nvSpPr>
        <p:spPr/>
        <p:txBody>
          <a:bodyPr/>
          <a:lstStyle/>
          <a:p>
            <a:r>
              <a:rPr lang="en-US" sz="4000" dirty="0"/>
              <a:t>My Personal History Across Justice Traditions</a:t>
            </a:r>
          </a:p>
        </p:txBody>
      </p:sp>
      <p:sp>
        <p:nvSpPr>
          <p:cNvPr id="3" name="Rectangle 2">
            <a:extLst>
              <a:ext uri="{FF2B5EF4-FFF2-40B4-BE49-F238E27FC236}">
                <a16:creationId xmlns:a16="http://schemas.microsoft.com/office/drawing/2014/main" id="{1F29F6F2-3CB5-4130-BFA8-4B370ABBF5FA}"/>
              </a:ext>
            </a:extLst>
          </p:cNvPr>
          <p:cNvSpPr/>
          <p:nvPr/>
        </p:nvSpPr>
        <p:spPr>
          <a:xfrm>
            <a:off x="3289965" y="1063634"/>
            <a:ext cx="5698325" cy="793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Understand and Valuing </a:t>
            </a:r>
            <a:br>
              <a:rPr lang="en-US" b="1" dirty="0"/>
            </a:br>
            <a:r>
              <a:rPr lang="en-US" b="1" dirty="0"/>
              <a:t>Other Justice Traditions</a:t>
            </a:r>
          </a:p>
        </p:txBody>
      </p:sp>
      <p:sp>
        <p:nvSpPr>
          <p:cNvPr id="4" name="Rectangle 3">
            <a:extLst>
              <a:ext uri="{FF2B5EF4-FFF2-40B4-BE49-F238E27FC236}">
                <a16:creationId xmlns:a16="http://schemas.microsoft.com/office/drawing/2014/main" id="{F86DCBB2-01CF-4BFD-8592-DD25B2F0504D}"/>
              </a:ext>
            </a:extLst>
          </p:cNvPr>
          <p:cNvSpPr/>
          <p:nvPr/>
        </p:nvSpPr>
        <p:spPr>
          <a:xfrm>
            <a:off x="3289966" y="1841309"/>
            <a:ext cx="766293" cy="37393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626D06D-A147-408E-9460-973D27ABD242}"/>
              </a:ext>
            </a:extLst>
          </p:cNvPr>
          <p:cNvSpPr txBox="1"/>
          <p:nvPr/>
        </p:nvSpPr>
        <p:spPr>
          <a:xfrm rot="5400000">
            <a:off x="2923498" y="3556352"/>
            <a:ext cx="1589602" cy="369332"/>
          </a:xfrm>
          <a:prstGeom prst="rect">
            <a:avLst/>
          </a:prstGeom>
          <a:noFill/>
        </p:spPr>
        <p:txBody>
          <a:bodyPr wrap="none" rtlCol="0">
            <a:spAutoFit/>
          </a:bodyPr>
          <a:lstStyle/>
          <a:p>
            <a:r>
              <a:rPr lang="en-US" b="1" dirty="0">
                <a:solidFill>
                  <a:schemeClr val="bg1"/>
                </a:solidFill>
              </a:rPr>
              <a:t>Black Church</a:t>
            </a:r>
          </a:p>
        </p:txBody>
      </p:sp>
      <p:sp>
        <p:nvSpPr>
          <p:cNvPr id="14" name="Rectangle 13">
            <a:extLst>
              <a:ext uri="{FF2B5EF4-FFF2-40B4-BE49-F238E27FC236}">
                <a16:creationId xmlns:a16="http://schemas.microsoft.com/office/drawing/2014/main" id="{495BBFB0-9E59-42D7-AE72-882F7F6278A1}"/>
              </a:ext>
            </a:extLst>
          </p:cNvPr>
          <p:cNvSpPr/>
          <p:nvPr/>
        </p:nvSpPr>
        <p:spPr>
          <a:xfrm>
            <a:off x="4506769" y="1841309"/>
            <a:ext cx="766293" cy="37393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964C1E1C-6667-49EB-91D7-3289EC5B1638}"/>
              </a:ext>
            </a:extLst>
          </p:cNvPr>
          <p:cNvSpPr txBox="1"/>
          <p:nvPr/>
        </p:nvSpPr>
        <p:spPr>
          <a:xfrm rot="5400000">
            <a:off x="3969615" y="3556352"/>
            <a:ext cx="1930978" cy="369332"/>
          </a:xfrm>
          <a:prstGeom prst="rect">
            <a:avLst/>
          </a:prstGeom>
          <a:noFill/>
        </p:spPr>
        <p:txBody>
          <a:bodyPr wrap="none" rtlCol="0">
            <a:spAutoFit/>
          </a:bodyPr>
          <a:lstStyle/>
          <a:p>
            <a:r>
              <a:rPr lang="en-US" b="1" dirty="0">
                <a:solidFill>
                  <a:schemeClr val="bg1"/>
                </a:solidFill>
              </a:rPr>
              <a:t>Rescue Missions</a:t>
            </a:r>
          </a:p>
        </p:txBody>
      </p:sp>
      <p:sp>
        <p:nvSpPr>
          <p:cNvPr id="16" name="Rectangle 15">
            <a:extLst>
              <a:ext uri="{FF2B5EF4-FFF2-40B4-BE49-F238E27FC236}">
                <a16:creationId xmlns:a16="http://schemas.microsoft.com/office/drawing/2014/main" id="{E6A61A3A-FE73-42AD-B916-9BF19168E4C8}"/>
              </a:ext>
            </a:extLst>
          </p:cNvPr>
          <p:cNvSpPr/>
          <p:nvPr/>
        </p:nvSpPr>
        <p:spPr>
          <a:xfrm>
            <a:off x="6992655" y="1857385"/>
            <a:ext cx="766293" cy="37232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62031BA-0A08-4C73-85D7-F340C6E79C7F}"/>
              </a:ext>
            </a:extLst>
          </p:cNvPr>
          <p:cNvSpPr txBox="1"/>
          <p:nvPr/>
        </p:nvSpPr>
        <p:spPr>
          <a:xfrm rot="5400000">
            <a:off x="6462685" y="3572427"/>
            <a:ext cx="1916615" cy="369332"/>
          </a:xfrm>
          <a:prstGeom prst="rect">
            <a:avLst/>
          </a:prstGeom>
          <a:noFill/>
        </p:spPr>
        <p:txBody>
          <a:bodyPr wrap="none" rtlCol="0">
            <a:spAutoFit/>
          </a:bodyPr>
          <a:lstStyle/>
          <a:p>
            <a:r>
              <a:rPr lang="en-US" b="1" dirty="0">
                <a:solidFill>
                  <a:schemeClr val="bg1"/>
                </a:solidFill>
              </a:rPr>
              <a:t>Latino/a Church</a:t>
            </a:r>
          </a:p>
        </p:txBody>
      </p:sp>
      <p:sp>
        <p:nvSpPr>
          <p:cNvPr id="18" name="Rectangle 17">
            <a:extLst>
              <a:ext uri="{FF2B5EF4-FFF2-40B4-BE49-F238E27FC236}">
                <a16:creationId xmlns:a16="http://schemas.microsoft.com/office/drawing/2014/main" id="{0FA25D38-601C-48E2-A4B0-9C301B157E3C}"/>
              </a:ext>
            </a:extLst>
          </p:cNvPr>
          <p:cNvSpPr/>
          <p:nvPr/>
        </p:nvSpPr>
        <p:spPr>
          <a:xfrm>
            <a:off x="8215808" y="1841309"/>
            <a:ext cx="766293" cy="37393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941C67C-3A1E-4B5F-BF8C-10B6736F471B}"/>
              </a:ext>
            </a:extLst>
          </p:cNvPr>
          <p:cNvSpPr txBox="1"/>
          <p:nvPr/>
        </p:nvSpPr>
        <p:spPr>
          <a:xfrm rot="5400000">
            <a:off x="7725241" y="3556352"/>
            <a:ext cx="1837811" cy="369332"/>
          </a:xfrm>
          <a:prstGeom prst="rect">
            <a:avLst/>
          </a:prstGeom>
          <a:noFill/>
        </p:spPr>
        <p:txBody>
          <a:bodyPr wrap="none" rtlCol="0">
            <a:spAutoFit/>
          </a:bodyPr>
          <a:lstStyle/>
          <a:p>
            <a:r>
              <a:rPr lang="en-US" b="1" dirty="0">
                <a:solidFill>
                  <a:schemeClr val="bg1"/>
                </a:solidFill>
              </a:rPr>
              <a:t>Salvation Army</a:t>
            </a:r>
          </a:p>
        </p:txBody>
      </p:sp>
      <p:sp>
        <p:nvSpPr>
          <p:cNvPr id="20" name="Rectangle 19">
            <a:extLst>
              <a:ext uri="{FF2B5EF4-FFF2-40B4-BE49-F238E27FC236}">
                <a16:creationId xmlns:a16="http://schemas.microsoft.com/office/drawing/2014/main" id="{05776E3B-D536-46B9-9C62-90CAD8CD19C4}"/>
              </a:ext>
            </a:extLst>
          </p:cNvPr>
          <p:cNvSpPr/>
          <p:nvPr/>
        </p:nvSpPr>
        <p:spPr>
          <a:xfrm>
            <a:off x="5775852" y="1841309"/>
            <a:ext cx="766293" cy="37393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918B502-BF7A-460B-9CAB-299F86E4E61C}"/>
              </a:ext>
            </a:extLst>
          </p:cNvPr>
          <p:cNvSpPr txBox="1"/>
          <p:nvPr/>
        </p:nvSpPr>
        <p:spPr>
          <a:xfrm rot="5400000">
            <a:off x="4730395" y="3417853"/>
            <a:ext cx="2947602" cy="646331"/>
          </a:xfrm>
          <a:prstGeom prst="rect">
            <a:avLst/>
          </a:prstGeom>
          <a:noFill/>
        </p:spPr>
        <p:txBody>
          <a:bodyPr wrap="none" rtlCol="0">
            <a:spAutoFit/>
          </a:bodyPr>
          <a:lstStyle/>
          <a:p>
            <a:r>
              <a:rPr lang="en-US" b="1" dirty="0">
                <a:solidFill>
                  <a:schemeClr val="bg1"/>
                </a:solidFill>
              </a:rPr>
              <a:t>Christian Community</a:t>
            </a:r>
            <a:br>
              <a:rPr lang="en-US" b="1" dirty="0">
                <a:solidFill>
                  <a:schemeClr val="bg1"/>
                </a:solidFill>
              </a:rPr>
            </a:br>
            <a:r>
              <a:rPr lang="en-US" b="1" dirty="0">
                <a:solidFill>
                  <a:schemeClr val="bg1"/>
                </a:solidFill>
              </a:rPr>
              <a:t>Development Association</a:t>
            </a:r>
          </a:p>
        </p:txBody>
      </p:sp>
    </p:spTree>
    <p:extLst>
      <p:ext uri="{BB962C8B-B14F-4D97-AF65-F5344CB8AC3E}">
        <p14:creationId xmlns:p14="http://schemas.microsoft.com/office/powerpoint/2010/main" val="182869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14" grpId="0" animBg="1"/>
      <p:bldP spid="15" grpId="0"/>
      <p:bldP spid="16" grpId="0" animBg="1"/>
      <p:bldP spid="17" grpId="0"/>
      <p:bldP spid="18" grpId="0" animBg="1"/>
      <p:bldP spid="19" grpId="0"/>
      <p:bldP spid="20" grpId="0" animBg="1"/>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D3CC3B-5D32-4610-AB2B-C62768B1B5D9}"/>
              </a:ext>
            </a:extLst>
          </p:cNvPr>
          <p:cNvSpPr>
            <a:spLocks noGrp="1"/>
          </p:cNvSpPr>
          <p:nvPr>
            <p:ph type="title"/>
          </p:nvPr>
        </p:nvSpPr>
        <p:spPr/>
        <p:txBody>
          <a:bodyPr/>
          <a:lstStyle/>
          <a:p>
            <a:r>
              <a:rPr lang="en-US" dirty="0"/>
              <a:t>Big Picture Goals of this Course</a:t>
            </a:r>
          </a:p>
        </p:txBody>
      </p:sp>
      <p:sp>
        <p:nvSpPr>
          <p:cNvPr id="4" name="Content Placeholder 3">
            <a:extLst>
              <a:ext uri="{FF2B5EF4-FFF2-40B4-BE49-F238E27FC236}">
                <a16:creationId xmlns:a16="http://schemas.microsoft.com/office/drawing/2014/main" id="{90789A89-1622-4008-B069-A27E94C8436D}"/>
              </a:ext>
            </a:extLst>
          </p:cNvPr>
          <p:cNvSpPr>
            <a:spLocks noGrp="1"/>
          </p:cNvSpPr>
          <p:nvPr>
            <p:ph sz="quarter" idx="10"/>
          </p:nvPr>
        </p:nvSpPr>
        <p:spPr/>
        <p:txBody>
          <a:bodyPr/>
          <a:lstStyle/>
          <a:p>
            <a:r>
              <a:rPr lang="en-US" dirty="0"/>
              <a:t>What we want to </a:t>
            </a:r>
            <a:r>
              <a:rPr lang="en-US" b="1" u="sng" dirty="0"/>
              <a:t>avoid</a:t>
            </a:r>
            <a:r>
              <a:rPr lang="en-US" dirty="0"/>
              <a:t> in this course</a:t>
            </a:r>
          </a:p>
          <a:p>
            <a:pPr lvl="1"/>
            <a:r>
              <a:rPr lang="en-US" dirty="0"/>
              <a:t>Avoid: Academic “Comparative Religions” of social justice traditions that leaves you less passionate about your primary tradition</a:t>
            </a:r>
          </a:p>
          <a:p>
            <a:pPr lvl="1"/>
            <a:r>
              <a:rPr lang="en-US" dirty="0"/>
              <a:t>Avoid: minimizing distinctives between traditions within the larger social justice tradition</a:t>
            </a:r>
          </a:p>
          <a:p>
            <a:r>
              <a:rPr lang="en-US" dirty="0"/>
              <a:t>What we want to achieve</a:t>
            </a:r>
          </a:p>
          <a:p>
            <a:pPr lvl="1"/>
            <a:r>
              <a:rPr lang="en-US" dirty="0"/>
              <a:t>Deepen understanding and passion of your own primary tradition (“I” becomes deeper)</a:t>
            </a:r>
          </a:p>
          <a:p>
            <a:pPr lvl="1"/>
            <a:r>
              <a:rPr lang="en-US" dirty="0"/>
              <a:t>Apply appropriate principles of Christian community development within your tradition</a:t>
            </a:r>
          </a:p>
          <a:p>
            <a:pPr lvl="1"/>
            <a:r>
              <a:rPr lang="en-US" dirty="0"/>
              <a:t>Might find a secondary tradition that fits both you and your organization to increase balance (move from I to </a:t>
            </a:r>
            <a:r>
              <a:rPr lang="el-GR" sz="2400" dirty="0"/>
              <a:t>π</a:t>
            </a:r>
            <a:r>
              <a:rPr lang="en-US" dirty="0"/>
              <a:t> or a comb)</a:t>
            </a:r>
          </a:p>
          <a:p>
            <a:pPr lvl="1"/>
            <a:r>
              <a:rPr lang="en-US" dirty="0"/>
              <a:t>Understand and value other justice tradition to reduce unhelpful judgements and increase partnership opportunities</a:t>
            </a:r>
          </a:p>
        </p:txBody>
      </p:sp>
    </p:spTree>
    <p:extLst>
      <p:ext uri="{BB962C8B-B14F-4D97-AF65-F5344CB8AC3E}">
        <p14:creationId xmlns:p14="http://schemas.microsoft.com/office/powerpoint/2010/main" val="317170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430" y="414436"/>
            <a:ext cx="3550972" cy="584775"/>
          </a:xfrm>
          <a:prstGeom prst="rect">
            <a:avLst/>
          </a:prstGeom>
          <a:noFill/>
        </p:spPr>
        <p:txBody>
          <a:bodyPr wrap="none" rtlCol="0">
            <a:spAutoFit/>
          </a:bodyPr>
          <a:lstStyle/>
          <a:p>
            <a:r>
              <a:rPr lang="en-US" sz="1600" b="1" dirty="0"/>
              <a:t>Q1 Personal: </a:t>
            </a:r>
            <a:r>
              <a:rPr lang="en-US" sz="1600" b="1"/>
              <a:t>Nurture (Humanities)</a:t>
            </a:r>
            <a:endParaRPr lang="en-US" sz="1600" b="1" dirty="0"/>
          </a:p>
          <a:p>
            <a:r>
              <a:rPr lang="en-US" sz="1600"/>
              <a:t>(Relational)</a:t>
            </a:r>
            <a:endParaRPr lang="en-US" sz="1600" dirty="0"/>
          </a:p>
        </p:txBody>
      </p:sp>
      <p:sp>
        <p:nvSpPr>
          <p:cNvPr id="3" name="TextBox 2"/>
          <p:cNvSpPr txBox="1"/>
          <p:nvPr/>
        </p:nvSpPr>
        <p:spPr>
          <a:xfrm>
            <a:off x="5753007" y="414435"/>
            <a:ext cx="4560031" cy="584775"/>
          </a:xfrm>
          <a:prstGeom prst="rect">
            <a:avLst/>
          </a:prstGeom>
          <a:noFill/>
        </p:spPr>
        <p:txBody>
          <a:bodyPr wrap="none" rtlCol="0">
            <a:spAutoFit/>
          </a:bodyPr>
          <a:lstStyle/>
          <a:p>
            <a:r>
              <a:rPr lang="en-US" sz="1600" b="1" dirty="0"/>
              <a:t>Q2: Physical: Nature (Science &amp; Technology)</a:t>
            </a:r>
          </a:p>
          <a:p>
            <a:r>
              <a:rPr lang="en-US" sz="1600" dirty="0"/>
              <a:t>(physical needs)</a:t>
            </a:r>
          </a:p>
        </p:txBody>
      </p:sp>
      <p:sp>
        <p:nvSpPr>
          <p:cNvPr id="4" name="TextBox 3"/>
          <p:cNvSpPr txBox="1"/>
          <p:nvPr/>
        </p:nvSpPr>
        <p:spPr>
          <a:xfrm>
            <a:off x="478271" y="3627257"/>
            <a:ext cx="1770613" cy="338554"/>
          </a:xfrm>
          <a:prstGeom prst="rect">
            <a:avLst/>
          </a:prstGeom>
          <a:noFill/>
        </p:spPr>
        <p:txBody>
          <a:bodyPr wrap="none" rtlCol="0">
            <a:spAutoFit/>
          </a:bodyPr>
          <a:lstStyle/>
          <a:p>
            <a:r>
              <a:rPr lang="en-US" sz="1600" b="1" dirty="0"/>
              <a:t>Q3: Cultural </a:t>
            </a:r>
            <a:r>
              <a:rPr lang="en-US" sz="1600" dirty="0"/>
              <a:t>(we)</a:t>
            </a:r>
          </a:p>
        </p:txBody>
      </p:sp>
      <p:sp>
        <p:nvSpPr>
          <p:cNvPr id="5" name="TextBox 4"/>
          <p:cNvSpPr txBox="1"/>
          <p:nvPr/>
        </p:nvSpPr>
        <p:spPr>
          <a:xfrm>
            <a:off x="5829206" y="3605989"/>
            <a:ext cx="3865289" cy="338554"/>
          </a:xfrm>
          <a:prstGeom prst="rect">
            <a:avLst/>
          </a:prstGeom>
          <a:noFill/>
        </p:spPr>
        <p:txBody>
          <a:bodyPr wrap="none" rtlCol="0">
            <a:spAutoFit/>
          </a:bodyPr>
          <a:lstStyle/>
          <a:p>
            <a:r>
              <a:rPr lang="en-US" sz="1600" b="1" dirty="0"/>
              <a:t>Q4: Societal (Social Sciences) </a:t>
            </a:r>
            <a:r>
              <a:rPr lang="en-US" sz="1600" dirty="0"/>
              <a:t>(Systems)</a:t>
            </a:r>
          </a:p>
        </p:txBody>
      </p:sp>
      <p:cxnSp>
        <p:nvCxnSpPr>
          <p:cNvPr id="7" name="Straight Connector 6"/>
          <p:cNvCxnSpPr/>
          <p:nvPr/>
        </p:nvCxnSpPr>
        <p:spPr>
          <a:xfrm>
            <a:off x="5728197" y="383180"/>
            <a:ext cx="0" cy="61920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78674" y="3578424"/>
            <a:ext cx="11508826" cy="2126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431733" y="1941204"/>
            <a:ext cx="1261884" cy="369332"/>
          </a:xfrm>
          <a:prstGeom prst="rect">
            <a:avLst/>
          </a:prstGeom>
          <a:noFill/>
        </p:spPr>
        <p:txBody>
          <a:bodyPr wrap="none" rtlCol="0">
            <a:spAutoFit/>
          </a:bodyPr>
          <a:lstStyle/>
          <a:p>
            <a:r>
              <a:rPr lang="en-US" b="1" dirty="0">
                <a:solidFill>
                  <a:schemeClr val="bg1"/>
                </a:solidFill>
              </a:rPr>
              <a:t>Individual</a:t>
            </a:r>
          </a:p>
        </p:txBody>
      </p:sp>
      <p:sp>
        <p:nvSpPr>
          <p:cNvPr id="14" name="TextBox 13"/>
          <p:cNvSpPr txBox="1"/>
          <p:nvPr/>
        </p:nvSpPr>
        <p:spPr>
          <a:xfrm rot="16200000">
            <a:off x="-459226" y="4871571"/>
            <a:ext cx="1274708" cy="369332"/>
          </a:xfrm>
          <a:prstGeom prst="rect">
            <a:avLst/>
          </a:prstGeom>
          <a:noFill/>
        </p:spPr>
        <p:txBody>
          <a:bodyPr wrap="none" rtlCol="0">
            <a:spAutoFit/>
          </a:bodyPr>
          <a:lstStyle/>
          <a:p>
            <a:r>
              <a:rPr lang="en-US" b="1" dirty="0">
                <a:solidFill>
                  <a:schemeClr val="bg1"/>
                </a:solidFill>
              </a:rPr>
              <a:t>Collective</a:t>
            </a:r>
          </a:p>
        </p:txBody>
      </p:sp>
      <p:sp>
        <p:nvSpPr>
          <p:cNvPr id="15" name="TextBox 14"/>
          <p:cNvSpPr txBox="1"/>
          <p:nvPr/>
        </p:nvSpPr>
        <p:spPr>
          <a:xfrm>
            <a:off x="1734984" y="6518881"/>
            <a:ext cx="2246192" cy="369332"/>
          </a:xfrm>
          <a:prstGeom prst="rect">
            <a:avLst/>
          </a:prstGeom>
          <a:noFill/>
        </p:spPr>
        <p:txBody>
          <a:bodyPr wrap="none" rtlCol="0">
            <a:spAutoFit/>
          </a:bodyPr>
          <a:lstStyle/>
          <a:p>
            <a:r>
              <a:rPr lang="en-US" b="1" dirty="0">
                <a:solidFill>
                  <a:schemeClr val="bg1"/>
                </a:solidFill>
              </a:rPr>
              <a:t>Internal </a:t>
            </a:r>
            <a:r>
              <a:rPr lang="en-US" dirty="0">
                <a:solidFill>
                  <a:schemeClr val="bg1"/>
                </a:solidFill>
              </a:rPr>
              <a:t>(subjective)</a:t>
            </a:r>
            <a:endParaRPr lang="en-US" b="1" dirty="0">
              <a:solidFill>
                <a:schemeClr val="bg1"/>
              </a:solidFill>
            </a:endParaRPr>
          </a:p>
        </p:txBody>
      </p:sp>
      <p:sp>
        <p:nvSpPr>
          <p:cNvPr id="16" name="TextBox 15"/>
          <p:cNvSpPr txBox="1"/>
          <p:nvPr/>
        </p:nvSpPr>
        <p:spPr>
          <a:xfrm>
            <a:off x="6008191" y="6534722"/>
            <a:ext cx="2191690" cy="369332"/>
          </a:xfrm>
          <a:prstGeom prst="rect">
            <a:avLst/>
          </a:prstGeom>
          <a:noFill/>
        </p:spPr>
        <p:txBody>
          <a:bodyPr wrap="none" rtlCol="0">
            <a:spAutoFit/>
          </a:bodyPr>
          <a:lstStyle/>
          <a:p>
            <a:r>
              <a:rPr lang="en-US" b="1" dirty="0">
                <a:solidFill>
                  <a:schemeClr val="bg1"/>
                </a:solidFill>
              </a:rPr>
              <a:t>External </a:t>
            </a:r>
            <a:r>
              <a:rPr lang="en-US" dirty="0">
                <a:solidFill>
                  <a:schemeClr val="bg1"/>
                </a:solidFill>
              </a:rPr>
              <a:t>(objective)</a:t>
            </a:r>
            <a:endParaRPr lang="en-US" b="1" dirty="0">
              <a:solidFill>
                <a:schemeClr val="bg1"/>
              </a:solidFill>
            </a:endParaRPr>
          </a:p>
        </p:txBody>
      </p:sp>
      <p:sp>
        <p:nvSpPr>
          <p:cNvPr id="21" name="TextBox 20"/>
          <p:cNvSpPr txBox="1"/>
          <p:nvPr/>
        </p:nvSpPr>
        <p:spPr>
          <a:xfrm>
            <a:off x="406783" y="3933558"/>
            <a:ext cx="5317931" cy="2585323"/>
          </a:xfrm>
          <a:prstGeom prst="rect">
            <a:avLst/>
          </a:prstGeom>
          <a:noFill/>
        </p:spPr>
        <p:txBody>
          <a:bodyPr wrap="none" rtlCol="0">
            <a:spAutoFit/>
          </a:bodyPr>
          <a:lstStyle/>
          <a:p>
            <a:r>
              <a:rPr lang="en-US" altLang="en-US" dirty="0"/>
              <a:t>Micro (healthy organizational cultures)</a:t>
            </a:r>
          </a:p>
          <a:p>
            <a:pPr marL="285750" indent="-285750">
              <a:buFont typeface="Arial" panose="020B0604020202020204" pitchFamily="34" charset="0"/>
              <a:buChar char="•"/>
            </a:pPr>
            <a:r>
              <a:rPr lang="en-US" altLang="en-US" dirty="0"/>
              <a:t>Community to support positive cultural </a:t>
            </a:r>
            <a:br>
              <a:rPr lang="en-US" altLang="en-US" dirty="0"/>
            </a:br>
            <a:r>
              <a:rPr lang="en-US" altLang="en-US" dirty="0"/>
              <a:t>identity development (Relocation)</a:t>
            </a:r>
          </a:p>
          <a:p>
            <a:pPr marL="285750" indent="-285750">
              <a:buFont typeface="Arial" panose="020B0604020202020204" pitchFamily="34" charset="0"/>
              <a:buChar char="•"/>
            </a:pPr>
            <a:r>
              <a:rPr lang="en-US" dirty="0"/>
              <a:t>Leadership development of cultural minorities</a:t>
            </a:r>
          </a:p>
          <a:p>
            <a:pPr marL="285750" indent="-285750">
              <a:buFont typeface="Arial" panose="020B0604020202020204" pitchFamily="34" charset="0"/>
              <a:buChar char="•"/>
            </a:pPr>
            <a:r>
              <a:rPr lang="en-US" dirty="0"/>
              <a:t>Develop affinity groups &amp; mentoring programs </a:t>
            </a:r>
            <a:br>
              <a:rPr lang="en-US" dirty="0"/>
            </a:br>
            <a:r>
              <a:rPr lang="en-US" dirty="0"/>
              <a:t>for minorities in organizations</a:t>
            </a:r>
          </a:p>
          <a:p>
            <a:r>
              <a:rPr lang="en-US" dirty="0"/>
              <a:t>Macro (reconciliation between people groups)</a:t>
            </a:r>
          </a:p>
          <a:p>
            <a:pPr marL="285750" indent="-285750">
              <a:buFont typeface="Arial" panose="020B0604020202020204" pitchFamily="34" charset="0"/>
              <a:buChar char="•"/>
            </a:pPr>
            <a:r>
              <a:rPr lang="en-US" dirty="0"/>
              <a:t>Removal of bias and stereotypes in media</a:t>
            </a:r>
          </a:p>
          <a:p>
            <a:pPr marL="285750" indent="-285750">
              <a:buFont typeface="Arial" panose="020B0604020202020204" pitchFamily="34" charset="0"/>
              <a:buChar char="•"/>
            </a:pPr>
            <a:r>
              <a:rPr lang="en-US" dirty="0"/>
              <a:t>Addressing cultural oppression &amp; assimilation</a:t>
            </a:r>
          </a:p>
        </p:txBody>
      </p:sp>
      <p:sp>
        <p:nvSpPr>
          <p:cNvPr id="22" name="TextBox 21"/>
          <p:cNvSpPr txBox="1"/>
          <p:nvPr/>
        </p:nvSpPr>
        <p:spPr>
          <a:xfrm>
            <a:off x="5772057" y="3965811"/>
            <a:ext cx="6026556" cy="2400657"/>
          </a:xfrm>
          <a:prstGeom prst="rect">
            <a:avLst/>
          </a:prstGeom>
          <a:noFill/>
        </p:spPr>
        <p:txBody>
          <a:bodyPr wrap="square" rtlCol="0">
            <a:spAutoFit/>
          </a:bodyPr>
          <a:lstStyle/>
          <a:p>
            <a:pPr>
              <a:lnSpc>
                <a:spcPts val="2000"/>
              </a:lnSpc>
            </a:pPr>
            <a:r>
              <a:rPr lang="en-US" dirty="0"/>
              <a:t>Micro (development)</a:t>
            </a:r>
          </a:p>
          <a:p>
            <a:pPr marL="285750" indent="-285750">
              <a:lnSpc>
                <a:spcPts val="2000"/>
              </a:lnSpc>
              <a:buFont typeface="Arial" panose="020B0604020202020204" pitchFamily="34" charset="0"/>
              <a:buChar char="•"/>
            </a:pPr>
            <a:r>
              <a:rPr lang="en-US" dirty="0"/>
              <a:t>Nonprofit community development organizations</a:t>
            </a:r>
          </a:p>
          <a:p>
            <a:pPr marL="285750" indent="-285750">
              <a:lnSpc>
                <a:spcPts val="2000"/>
              </a:lnSpc>
              <a:buFont typeface="Arial" panose="020B0604020202020204" pitchFamily="34" charset="0"/>
              <a:buChar char="•"/>
            </a:pPr>
            <a:r>
              <a:rPr lang="en-US" dirty="0"/>
              <a:t>Micro-economic development</a:t>
            </a:r>
          </a:p>
          <a:p>
            <a:pPr marL="285750" indent="-285750">
              <a:lnSpc>
                <a:spcPts val="2000"/>
              </a:lnSpc>
              <a:buFont typeface="Arial" panose="020B0604020202020204" pitchFamily="34" charset="0"/>
              <a:buChar char="•"/>
            </a:pPr>
            <a:r>
              <a:rPr lang="en-US" dirty="0"/>
              <a:t>Remove structural barriers for </a:t>
            </a:r>
            <a:r>
              <a:rPr lang="en-US" dirty="0" err="1"/>
              <a:t>PoC</a:t>
            </a:r>
            <a:r>
              <a:rPr lang="en-US" dirty="0"/>
              <a:t> in leadership</a:t>
            </a:r>
          </a:p>
          <a:p>
            <a:pPr>
              <a:lnSpc>
                <a:spcPts val="2000"/>
              </a:lnSpc>
            </a:pPr>
            <a:r>
              <a:rPr lang="en-US" dirty="0"/>
              <a:t>Macro (advocacy &amp; structural change)</a:t>
            </a:r>
          </a:p>
          <a:p>
            <a:pPr marL="285750" indent="-285750">
              <a:lnSpc>
                <a:spcPts val="2000"/>
              </a:lnSpc>
              <a:buFont typeface="Arial" panose="020B0604020202020204" pitchFamily="34" charset="0"/>
              <a:buChar char="•"/>
            </a:pPr>
            <a:r>
              <a:rPr lang="en-US" dirty="0"/>
              <a:t>Just laws &amp; policies</a:t>
            </a:r>
          </a:p>
          <a:p>
            <a:pPr marL="285750" indent="-285750">
              <a:lnSpc>
                <a:spcPts val="2000"/>
              </a:lnSpc>
              <a:buFont typeface="Arial" panose="020B0604020202020204" pitchFamily="34" charset="0"/>
              <a:buChar char="•"/>
            </a:pPr>
            <a:r>
              <a:rPr lang="en-US" dirty="0"/>
              <a:t>Healthy social structures</a:t>
            </a:r>
          </a:p>
          <a:p>
            <a:pPr marL="285750" indent="-285750">
              <a:lnSpc>
                <a:spcPts val="2000"/>
              </a:lnSpc>
              <a:buFont typeface="Arial" panose="020B0604020202020204" pitchFamily="34" charset="0"/>
              <a:buChar char="•"/>
            </a:pPr>
            <a:r>
              <a:rPr lang="en-US" dirty="0"/>
              <a:t>Just teaching of history (Black history, etc.)</a:t>
            </a:r>
          </a:p>
          <a:p>
            <a:pPr marL="285750" indent="-285750">
              <a:lnSpc>
                <a:spcPts val="2000"/>
              </a:lnSpc>
              <a:buFont typeface="Arial" panose="020B0604020202020204" pitchFamily="34" charset="0"/>
              <a:buChar char="•"/>
            </a:pPr>
            <a:r>
              <a:rPr lang="en-US" dirty="0"/>
              <a:t>Macro-economic development</a:t>
            </a:r>
          </a:p>
        </p:txBody>
      </p:sp>
      <p:sp>
        <p:nvSpPr>
          <p:cNvPr id="23" name="TextBox 22"/>
          <p:cNvSpPr txBox="1"/>
          <p:nvPr/>
        </p:nvSpPr>
        <p:spPr>
          <a:xfrm>
            <a:off x="380999" y="1039474"/>
            <a:ext cx="5325240" cy="2031325"/>
          </a:xfrm>
          <a:prstGeom prst="rect">
            <a:avLst/>
          </a:prstGeom>
          <a:noFill/>
        </p:spPr>
        <p:txBody>
          <a:bodyPr wrap="none" rtlCol="0">
            <a:spAutoFit/>
          </a:bodyPr>
          <a:lstStyle/>
          <a:p>
            <a:pPr marL="285750" indent="-285750">
              <a:buFont typeface="Arial" panose="020B0604020202020204" pitchFamily="34" charset="0"/>
              <a:buChar char="•"/>
            </a:pPr>
            <a:r>
              <a:rPr lang="en-US" dirty="0"/>
              <a:t>Vertical reconciliation with God</a:t>
            </a:r>
          </a:p>
          <a:p>
            <a:pPr marL="285750" indent="-285750">
              <a:buFont typeface="Arial" panose="020B0604020202020204" pitchFamily="34" charset="0"/>
              <a:buChar char="•"/>
            </a:pPr>
            <a:r>
              <a:rPr lang="en-US" dirty="0"/>
              <a:t>Horizontal reconciliation between individuals</a:t>
            </a:r>
          </a:p>
          <a:p>
            <a:pPr marL="285750" indent="-285750">
              <a:buFont typeface="Arial" panose="020B0604020202020204" pitchFamily="34" charset="0"/>
              <a:buChar char="•"/>
            </a:pPr>
            <a:r>
              <a:rPr lang="en-US" dirty="0"/>
              <a:t>Healing racial trauma</a:t>
            </a:r>
          </a:p>
          <a:p>
            <a:pPr marL="285750" indent="-285750">
              <a:buFont typeface="Arial" panose="020B0604020202020204" pitchFamily="34" charset="0"/>
              <a:buChar char="•"/>
            </a:pPr>
            <a:r>
              <a:rPr lang="en-US" dirty="0"/>
              <a:t>Addressing bigotry and prejudice</a:t>
            </a:r>
          </a:p>
          <a:p>
            <a:pPr marL="285750" indent="-285750">
              <a:buFont typeface="Arial" panose="020B0604020202020204" pitchFamily="34" charset="0"/>
              <a:buChar char="•"/>
            </a:pPr>
            <a:r>
              <a:rPr lang="en-US" altLang="en-US" dirty="0"/>
              <a:t>Deep relationships across race &amp; class</a:t>
            </a:r>
          </a:p>
          <a:p>
            <a:pPr marL="285750" indent="-285750">
              <a:buFont typeface="Arial" panose="020B0604020202020204" pitchFamily="34" charset="0"/>
              <a:buChar char="•"/>
            </a:pPr>
            <a:r>
              <a:rPr lang="en-US" altLang="en-US" dirty="0"/>
              <a:t>Long-term cross-cultural immersion (relocation)</a:t>
            </a:r>
          </a:p>
          <a:p>
            <a:pPr marL="285750" indent="-285750">
              <a:buFont typeface="Arial" panose="020B0604020202020204" pitchFamily="34" charset="0"/>
              <a:buChar char="•"/>
            </a:pPr>
            <a:r>
              <a:rPr lang="en-US" altLang="en-US" dirty="0"/>
              <a:t>Being supervised where you are the “minority”</a:t>
            </a:r>
          </a:p>
        </p:txBody>
      </p:sp>
      <p:sp>
        <p:nvSpPr>
          <p:cNvPr id="10" name="Title 9">
            <a:extLst>
              <a:ext uri="{FF2B5EF4-FFF2-40B4-BE49-F238E27FC236}">
                <a16:creationId xmlns:a16="http://schemas.microsoft.com/office/drawing/2014/main" id="{EE2EF0F5-DCDF-421A-AA7F-258DF03B01B4}"/>
              </a:ext>
            </a:extLst>
          </p:cNvPr>
          <p:cNvSpPr>
            <a:spLocks noGrp="1"/>
          </p:cNvSpPr>
          <p:nvPr>
            <p:ph type="title"/>
          </p:nvPr>
        </p:nvSpPr>
        <p:spPr/>
        <p:txBody>
          <a:bodyPr/>
          <a:lstStyle/>
          <a:p>
            <a:r>
              <a:rPr lang="en-US" dirty="0"/>
              <a:t>Holistic Ministry Across Four Quadrants</a:t>
            </a:r>
          </a:p>
        </p:txBody>
      </p:sp>
      <p:sp>
        <p:nvSpPr>
          <p:cNvPr id="17" name="TextBox 16">
            <a:extLst>
              <a:ext uri="{FF2B5EF4-FFF2-40B4-BE49-F238E27FC236}">
                <a16:creationId xmlns:a16="http://schemas.microsoft.com/office/drawing/2014/main" id="{EE31573E-B22B-45F3-89D5-8D59571BDB20}"/>
              </a:ext>
            </a:extLst>
          </p:cNvPr>
          <p:cNvSpPr txBox="1"/>
          <p:nvPr/>
        </p:nvSpPr>
        <p:spPr>
          <a:xfrm>
            <a:off x="5847982" y="1006279"/>
            <a:ext cx="4469493" cy="1200329"/>
          </a:xfrm>
          <a:prstGeom prst="rect">
            <a:avLst/>
          </a:prstGeom>
          <a:noFill/>
        </p:spPr>
        <p:txBody>
          <a:bodyPr wrap="none" rtlCol="0">
            <a:spAutoFit/>
          </a:bodyPr>
          <a:lstStyle/>
          <a:p>
            <a:pPr marL="285750" indent="-285750">
              <a:buFont typeface="Arial" panose="020B0604020202020204" pitchFamily="34" charset="0"/>
              <a:buChar char="•"/>
            </a:pPr>
            <a:r>
              <a:rPr lang="en-US" dirty="0"/>
              <a:t>Food and clean water programs</a:t>
            </a:r>
          </a:p>
          <a:p>
            <a:pPr marL="285750" indent="-285750">
              <a:buFont typeface="Arial" panose="020B0604020202020204" pitchFamily="34" charset="0"/>
              <a:buChar char="•"/>
            </a:pPr>
            <a:r>
              <a:rPr lang="en-US" dirty="0"/>
              <a:t>Homeless shelters &amp; housing programs</a:t>
            </a:r>
          </a:p>
          <a:p>
            <a:pPr marL="285750" indent="-285750">
              <a:buFont typeface="Arial" panose="020B0604020202020204" pitchFamily="34" charset="0"/>
              <a:buChar char="•"/>
            </a:pPr>
            <a:r>
              <a:rPr lang="en-US" dirty="0"/>
              <a:t>Christian Community Health programs</a:t>
            </a:r>
          </a:p>
          <a:p>
            <a:pPr marL="285750" indent="-285750">
              <a:buFont typeface="Arial" panose="020B0604020202020204" pitchFamily="34" charset="0"/>
              <a:buChar char="•"/>
            </a:pPr>
            <a:r>
              <a:rPr lang="en-US" dirty="0"/>
              <a:t>Relief</a:t>
            </a:r>
          </a:p>
        </p:txBody>
      </p:sp>
    </p:spTree>
    <p:extLst>
      <p:ext uri="{BB962C8B-B14F-4D97-AF65-F5344CB8AC3E}">
        <p14:creationId xmlns:p14="http://schemas.microsoft.com/office/powerpoint/2010/main" val="281094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1" grpId="0"/>
      <p:bldP spid="22" grpId="0"/>
      <p:bldP spid="23" grpId="0"/>
      <p:bldP spid="1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5D92D-3134-4993-A89F-699A0E4C30EA}"/>
              </a:ext>
            </a:extLst>
          </p:cNvPr>
          <p:cNvSpPr>
            <a:spLocks noGrp="1"/>
          </p:cNvSpPr>
          <p:nvPr>
            <p:ph type="title"/>
          </p:nvPr>
        </p:nvSpPr>
        <p:spPr/>
        <p:txBody>
          <a:bodyPr/>
          <a:lstStyle/>
          <a:p>
            <a:r>
              <a:rPr lang="en-US" dirty="0"/>
              <a:t>Justice Dimensions for Organizational Models</a:t>
            </a:r>
          </a:p>
        </p:txBody>
      </p:sp>
      <p:sp>
        <p:nvSpPr>
          <p:cNvPr id="4" name="Content Placeholder 3">
            <a:extLst>
              <a:ext uri="{FF2B5EF4-FFF2-40B4-BE49-F238E27FC236}">
                <a16:creationId xmlns:a16="http://schemas.microsoft.com/office/drawing/2014/main" id="{28ACC272-EC47-40EC-BFB3-B58A9416F261}"/>
              </a:ext>
            </a:extLst>
          </p:cNvPr>
          <p:cNvSpPr>
            <a:spLocks noGrp="1"/>
          </p:cNvSpPr>
          <p:nvPr>
            <p:ph sz="quarter" idx="10"/>
          </p:nvPr>
        </p:nvSpPr>
        <p:spPr/>
        <p:txBody>
          <a:bodyPr/>
          <a:lstStyle/>
          <a:p>
            <a:r>
              <a:rPr lang="en-US" dirty="0"/>
              <a:t>Dominant Justice Framework</a:t>
            </a:r>
          </a:p>
          <a:p>
            <a:pPr lvl="1"/>
            <a:r>
              <a:rPr lang="en-US" dirty="0"/>
              <a:t>Race-centric, class-centric or gender-centric or majority culture</a:t>
            </a:r>
          </a:p>
          <a:p>
            <a:r>
              <a:rPr lang="en-US" dirty="0"/>
              <a:t>Class Identity</a:t>
            </a:r>
          </a:p>
          <a:p>
            <a:pPr lvl="1"/>
            <a:r>
              <a:rPr lang="en-US" dirty="0"/>
              <a:t>Class Background, Identification, Access, Consciousness</a:t>
            </a:r>
          </a:p>
          <a:p>
            <a:r>
              <a:rPr lang="en-US" dirty="0"/>
              <a:t>How it Serves the Poor: </a:t>
            </a:r>
          </a:p>
          <a:p>
            <a:pPr lvl="1"/>
            <a:r>
              <a:rPr lang="en-US" sz="2000" dirty="0"/>
              <a:t>Ministry </a:t>
            </a:r>
            <a:r>
              <a:rPr lang="en-US" sz="2000" u="sng" dirty="0"/>
              <a:t>of</a:t>
            </a:r>
            <a:r>
              <a:rPr lang="en-US" sz="2000" dirty="0"/>
              <a:t> the poor, </a:t>
            </a:r>
            <a:r>
              <a:rPr lang="en-US" sz="2000" u="sng" dirty="0"/>
              <a:t>with</a:t>
            </a:r>
            <a:r>
              <a:rPr lang="en-US" sz="2000" dirty="0"/>
              <a:t> the poor or </a:t>
            </a:r>
            <a:r>
              <a:rPr lang="en-US" sz="2000" u="sng" dirty="0"/>
              <a:t>to</a:t>
            </a:r>
            <a:r>
              <a:rPr lang="en-US" sz="2000" dirty="0"/>
              <a:t> the poor</a:t>
            </a:r>
          </a:p>
          <a:p>
            <a:r>
              <a:rPr lang="en-US" dirty="0"/>
              <a:t>Funding Model</a:t>
            </a:r>
          </a:p>
          <a:p>
            <a:pPr lvl="1"/>
            <a:r>
              <a:rPr lang="en-US" sz="2000" dirty="0"/>
              <a:t>When serving at-risk populations are you funded by those you are serving or are they two different cultural groups?</a:t>
            </a:r>
          </a:p>
          <a:p>
            <a:pPr lvl="1"/>
            <a:r>
              <a:rPr lang="en-US" sz="2000" dirty="0"/>
              <a:t>Does your funding model require that all or most staff have high access to social capital?</a:t>
            </a:r>
            <a:endParaRPr lang="en-US" dirty="0"/>
          </a:p>
        </p:txBody>
      </p:sp>
    </p:spTree>
    <p:extLst>
      <p:ext uri="{BB962C8B-B14F-4D97-AF65-F5344CB8AC3E}">
        <p14:creationId xmlns:p14="http://schemas.microsoft.com/office/powerpoint/2010/main" val="72720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B06418-A6A3-4C11-89E6-F0D3C1330AA0}"/>
              </a:ext>
            </a:extLst>
          </p:cNvPr>
          <p:cNvSpPr>
            <a:spLocks noGrp="1"/>
          </p:cNvSpPr>
          <p:nvPr>
            <p:ph type="title"/>
          </p:nvPr>
        </p:nvSpPr>
        <p:spPr/>
        <p:txBody>
          <a:bodyPr/>
          <a:lstStyle/>
          <a:p>
            <a:r>
              <a:rPr lang="en-US" altLang="en-US" sz="2400" dirty="0"/>
              <a:t>Defining Class: Four Factors of Class Identity</a:t>
            </a:r>
            <a:endParaRPr lang="en-US" dirty="0"/>
          </a:p>
        </p:txBody>
      </p:sp>
      <p:graphicFrame>
        <p:nvGraphicFramePr>
          <p:cNvPr id="4" name="Content Placeholder 3"/>
          <p:cNvGraphicFramePr>
            <a:graphicFrameLocks noGrp="1"/>
          </p:cNvGraphicFramePr>
          <p:nvPr>
            <p:ph idx="4294967295"/>
          </p:nvPr>
        </p:nvGraphicFramePr>
        <p:xfrm>
          <a:off x="2094932" y="159765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611724" y="3429000"/>
            <a:ext cx="1196016" cy="707886"/>
          </a:xfrm>
          <a:prstGeom prst="rect">
            <a:avLst/>
          </a:prstGeom>
          <a:noFill/>
        </p:spPr>
        <p:txBody>
          <a:bodyPr wrap="square" rtlCol="0">
            <a:spAutoFit/>
          </a:bodyPr>
          <a:lstStyle/>
          <a:p>
            <a:pPr algn="ctr"/>
            <a:r>
              <a:rPr lang="en-US" sz="2000" b="1" dirty="0"/>
              <a:t>Class</a:t>
            </a:r>
            <a:br>
              <a:rPr lang="en-US" sz="2000" b="1" dirty="0"/>
            </a:br>
            <a:r>
              <a:rPr lang="en-US" sz="2000" b="1" dirty="0"/>
              <a:t>Identity</a:t>
            </a:r>
          </a:p>
        </p:txBody>
      </p:sp>
    </p:spTree>
    <p:extLst>
      <p:ext uri="{BB962C8B-B14F-4D97-AF65-F5344CB8AC3E}">
        <p14:creationId xmlns:p14="http://schemas.microsoft.com/office/powerpoint/2010/main" val="23485871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Mapping Organizational Cultural Effectiveness Across Race &amp; Class</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5" name="Right Brace 4">
            <a:extLst>
              <a:ext uri="{FF2B5EF4-FFF2-40B4-BE49-F238E27FC236}">
                <a16:creationId xmlns:a16="http://schemas.microsoft.com/office/drawing/2014/main" id="{B6E2F928-80BF-4EFC-9600-B658278C17D4}"/>
              </a:ext>
            </a:extLst>
          </p:cNvPr>
          <p:cNvSpPr/>
          <p:nvPr/>
        </p:nvSpPr>
        <p:spPr>
          <a:xfrm>
            <a:off x="10467109" y="2147455"/>
            <a:ext cx="166255" cy="1378522"/>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C51AFF5E-6F52-4AAD-AEF8-BB409AB8F4DA}"/>
              </a:ext>
            </a:extLst>
          </p:cNvPr>
          <p:cNvSpPr/>
          <p:nvPr/>
        </p:nvSpPr>
        <p:spPr>
          <a:xfrm>
            <a:off x="10479704" y="3677115"/>
            <a:ext cx="166255" cy="1378522"/>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679B3874-B4BB-4F60-826D-7DED8594A1A5}"/>
              </a:ext>
            </a:extLst>
          </p:cNvPr>
          <p:cNvSpPr txBox="1"/>
          <p:nvPr/>
        </p:nvSpPr>
        <p:spPr>
          <a:xfrm>
            <a:off x="10736013" y="2575106"/>
            <a:ext cx="1027845" cy="523220"/>
          </a:xfrm>
          <a:prstGeom prst="rect">
            <a:avLst/>
          </a:prstGeom>
          <a:noFill/>
        </p:spPr>
        <p:txBody>
          <a:bodyPr wrap="none" rtlCol="0">
            <a:spAutoFit/>
          </a:bodyPr>
          <a:lstStyle/>
          <a:p>
            <a:r>
              <a:rPr lang="en-US" sz="1400" b="1" dirty="0"/>
              <a:t>Dominant</a:t>
            </a:r>
          </a:p>
          <a:p>
            <a:r>
              <a:rPr lang="en-US" sz="1400" b="1" dirty="0"/>
              <a:t>Class</a:t>
            </a:r>
          </a:p>
        </p:txBody>
      </p:sp>
      <p:sp>
        <p:nvSpPr>
          <p:cNvPr id="13" name="TextBox 12">
            <a:extLst>
              <a:ext uri="{FF2B5EF4-FFF2-40B4-BE49-F238E27FC236}">
                <a16:creationId xmlns:a16="http://schemas.microsoft.com/office/drawing/2014/main" id="{7D8F580C-7D10-422F-AE53-21C87F2F4173}"/>
              </a:ext>
            </a:extLst>
          </p:cNvPr>
          <p:cNvSpPr txBox="1"/>
          <p:nvPr/>
        </p:nvSpPr>
        <p:spPr>
          <a:xfrm>
            <a:off x="10677538" y="4042277"/>
            <a:ext cx="1027845" cy="738664"/>
          </a:xfrm>
          <a:prstGeom prst="rect">
            <a:avLst/>
          </a:prstGeom>
          <a:noFill/>
        </p:spPr>
        <p:txBody>
          <a:bodyPr wrap="none" rtlCol="0">
            <a:spAutoFit/>
          </a:bodyPr>
          <a:lstStyle/>
          <a:p>
            <a:r>
              <a:rPr lang="en-US" sz="1400" b="1" dirty="0"/>
              <a:t>Non-</a:t>
            </a:r>
            <a:br>
              <a:rPr lang="en-US" sz="1400" b="1" dirty="0"/>
            </a:br>
            <a:r>
              <a:rPr lang="en-US" sz="1400" b="1" dirty="0"/>
              <a:t>Dominant</a:t>
            </a:r>
          </a:p>
          <a:p>
            <a:r>
              <a:rPr lang="en-US" sz="1400" b="1" dirty="0"/>
              <a:t>Class</a:t>
            </a:r>
          </a:p>
        </p:txBody>
      </p:sp>
    </p:spTree>
    <p:extLst>
      <p:ext uri="{BB962C8B-B14F-4D97-AF65-F5344CB8AC3E}">
        <p14:creationId xmlns:p14="http://schemas.microsoft.com/office/powerpoint/2010/main" val="4259519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A31F-458D-4B87-8474-861274434302}"/>
              </a:ext>
            </a:extLst>
          </p:cNvPr>
          <p:cNvSpPr>
            <a:spLocks noGrp="1"/>
          </p:cNvSpPr>
          <p:nvPr>
            <p:ph type="title"/>
          </p:nvPr>
        </p:nvSpPr>
        <p:spPr/>
        <p:txBody>
          <a:bodyPr/>
          <a:lstStyle/>
          <a:p>
            <a:r>
              <a:rPr lang="en-US" sz="4000" dirty="0"/>
              <a:t>From I-Shaped to T-Shaped Understanding of Justice</a:t>
            </a:r>
          </a:p>
        </p:txBody>
      </p:sp>
      <p:sp>
        <p:nvSpPr>
          <p:cNvPr id="3" name="Rectangle 2">
            <a:extLst>
              <a:ext uri="{FF2B5EF4-FFF2-40B4-BE49-F238E27FC236}">
                <a16:creationId xmlns:a16="http://schemas.microsoft.com/office/drawing/2014/main" id="{1F29F6F2-3CB5-4130-BFA8-4B370ABBF5FA}"/>
              </a:ext>
            </a:extLst>
          </p:cNvPr>
          <p:cNvSpPr/>
          <p:nvPr/>
        </p:nvSpPr>
        <p:spPr>
          <a:xfrm>
            <a:off x="5737537" y="1536074"/>
            <a:ext cx="4507606" cy="793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Understand and Valuing </a:t>
            </a:r>
            <a:br>
              <a:rPr lang="en-US" b="1" dirty="0"/>
            </a:br>
            <a:r>
              <a:rPr lang="en-US" b="1" dirty="0"/>
              <a:t>Other Justice Traditions</a:t>
            </a:r>
          </a:p>
        </p:txBody>
      </p:sp>
      <p:sp>
        <p:nvSpPr>
          <p:cNvPr id="4" name="Rectangle 3">
            <a:extLst>
              <a:ext uri="{FF2B5EF4-FFF2-40B4-BE49-F238E27FC236}">
                <a16:creationId xmlns:a16="http://schemas.microsoft.com/office/drawing/2014/main" id="{F86DCBB2-01CF-4BFD-8592-DD25B2F0504D}"/>
              </a:ext>
            </a:extLst>
          </p:cNvPr>
          <p:cNvSpPr/>
          <p:nvPr/>
        </p:nvSpPr>
        <p:spPr>
          <a:xfrm>
            <a:off x="7643610" y="2313750"/>
            <a:ext cx="766293" cy="37393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626D06D-A147-408E-9460-973D27ABD242}"/>
              </a:ext>
            </a:extLst>
          </p:cNvPr>
          <p:cNvSpPr txBox="1"/>
          <p:nvPr/>
        </p:nvSpPr>
        <p:spPr>
          <a:xfrm rot="5400000">
            <a:off x="6229481" y="4028793"/>
            <a:ext cx="3684920" cy="369332"/>
          </a:xfrm>
          <a:prstGeom prst="rect">
            <a:avLst/>
          </a:prstGeom>
          <a:noFill/>
        </p:spPr>
        <p:txBody>
          <a:bodyPr wrap="none" rtlCol="0">
            <a:spAutoFit/>
          </a:bodyPr>
          <a:lstStyle/>
          <a:p>
            <a:r>
              <a:rPr lang="en-US" b="1" dirty="0">
                <a:solidFill>
                  <a:schemeClr val="bg1"/>
                </a:solidFill>
              </a:rPr>
              <a:t>Passion for one Justice Tradition</a:t>
            </a:r>
          </a:p>
        </p:txBody>
      </p:sp>
      <p:sp>
        <p:nvSpPr>
          <p:cNvPr id="7" name="Rectangle 6">
            <a:extLst>
              <a:ext uri="{FF2B5EF4-FFF2-40B4-BE49-F238E27FC236}">
                <a16:creationId xmlns:a16="http://schemas.microsoft.com/office/drawing/2014/main" id="{37D5ED89-721C-4252-89C8-BA8F34EACBAF}"/>
              </a:ext>
            </a:extLst>
          </p:cNvPr>
          <p:cNvSpPr/>
          <p:nvPr/>
        </p:nvSpPr>
        <p:spPr>
          <a:xfrm>
            <a:off x="2290289" y="2329824"/>
            <a:ext cx="766293" cy="37393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F7E8B3A-30F3-491F-A5F6-356272B7D101}"/>
              </a:ext>
            </a:extLst>
          </p:cNvPr>
          <p:cNvSpPr txBox="1"/>
          <p:nvPr/>
        </p:nvSpPr>
        <p:spPr>
          <a:xfrm rot="5400000">
            <a:off x="876165" y="4044867"/>
            <a:ext cx="3684920" cy="369332"/>
          </a:xfrm>
          <a:prstGeom prst="rect">
            <a:avLst/>
          </a:prstGeom>
          <a:noFill/>
        </p:spPr>
        <p:txBody>
          <a:bodyPr wrap="none" rtlCol="0">
            <a:spAutoFit/>
          </a:bodyPr>
          <a:lstStyle/>
          <a:p>
            <a:r>
              <a:rPr lang="en-US" b="1" dirty="0">
                <a:solidFill>
                  <a:schemeClr val="bg1"/>
                </a:solidFill>
              </a:rPr>
              <a:t>Passion for one Justice Tradition</a:t>
            </a:r>
          </a:p>
        </p:txBody>
      </p:sp>
      <p:sp>
        <p:nvSpPr>
          <p:cNvPr id="9" name="Arrow: Right 8">
            <a:extLst>
              <a:ext uri="{FF2B5EF4-FFF2-40B4-BE49-F238E27FC236}">
                <a16:creationId xmlns:a16="http://schemas.microsoft.com/office/drawing/2014/main" id="{2727ACF6-92F2-4BF9-BDBB-4877B055D43D}"/>
              </a:ext>
            </a:extLst>
          </p:cNvPr>
          <p:cNvSpPr/>
          <p:nvPr/>
        </p:nvSpPr>
        <p:spPr>
          <a:xfrm>
            <a:off x="4401354" y="3429000"/>
            <a:ext cx="1336183" cy="14585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813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Race-Centric Organizations &amp; Traditions</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14" name="Oval 35">
            <a:extLst>
              <a:ext uri="{FF2B5EF4-FFF2-40B4-BE49-F238E27FC236}">
                <a16:creationId xmlns:a16="http://schemas.microsoft.com/office/drawing/2014/main" id="{1A0FFC58-7A92-40DF-A7B3-A4001E143E00}"/>
              </a:ext>
            </a:extLst>
          </p:cNvPr>
          <p:cNvSpPr>
            <a:spLocks noChangeArrowheads="1"/>
          </p:cNvSpPr>
          <p:nvPr/>
        </p:nvSpPr>
        <p:spPr bwMode="auto">
          <a:xfrm>
            <a:off x="4662939" y="2147455"/>
            <a:ext cx="1144551" cy="2908182"/>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p>
        </p:txBody>
      </p:sp>
      <p:sp>
        <p:nvSpPr>
          <p:cNvPr id="16" name="Oval 37">
            <a:extLst>
              <a:ext uri="{FF2B5EF4-FFF2-40B4-BE49-F238E27FC236}">
                <a16:creationId xmlns:a16="http://schemas.microsoft.com/office/drawing/2014/main" id="{7D903439-C649-4EA8-8350-B7986B874968}"/>
              </a:ext>
            </a:extLst>
          </p:cNvPr>
          <p:cNvSpPr>
            <a:spLocks noChangeArrowheads="1"/>
          </p:cNvSpPr>
          <p:nvPr/>
        </p:nvSpPr>
        <p:spPr bwMode="auto">
          <a:xfrm>
            <a:off x="7541068" y="2147455"/>
            <a:ext cx="1144551" cy="2908182"/>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p>
        </p:txBody>
      </p:sp>
      <p:sp>
        <p:nvSpPr>
          <p:cNvPr id="17" name="Oval 38">
            <a:extLst>
              <a:ext uri="{FF2B5EF4-FFF2-40B4-BE49-F238E27FC236}">
                <a16:creationId xmlns:a16="http://schemas.microsoft.com/office/drawing/2014/main" id="{8C7D864F-5E4C-4111-A8D9-94F12FFE2F0C}"/>
              </a:ext>
            </a:extLst>
          </p:cNvPr>
          <p:cNvSpPr>
            <a:spLocks noChangeArrowheads="1"/>
          </p:cNvSpPr>
          <p:nvPr/>
        </p:nvSpPr>
        <p:spPr bwMode="auto">
          <a:xfrm>
            <a:off x="3452849" y="2147455"/>
            <a:ext cx="1144551" cy="2908182"/>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p>
        </p:txBody>
      </p:sp>
      <p:sp>
        <p:nvSpPr>
          <p:cNvPr id="18" name="Oval 35">
            <a:extLst>
              <a:ext uri="{FF2B5EF4-FFF2-40B4-BE49-F238E27FC236}">
                <a16:creationId xmlns:a16="http://schemas.microsoft.com/office/drawing/2014/main" id="{A3CC873D-6E27-44FE-AA00-34D7F0DABB64}"/>
              </a:ext>
            </a:extLst>
          </p:cNvPr>
          <p:cNvSpPr>
            <a:spLocks noChangeArrowheads="1"/>
          </p:cNvSpPr>
          <p:nvPr/>
        </p:nvSpPr>
        <p:spPr bwMode="auto">
          <a:xfrm>
            <a:off x="6095065" y="2147455"/>
            <a:ext cx="1144551" cy="2908182"/>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p>
        </p:txBody>
      </p:sp>
      <p:sp>
        <p:nvSpPr>
          <p:cNvPr id="19" name="Oval 35">
            <a:extLst>
              <a:ext uri="{FF2B5EF4-FFF2-40B4-BE49-F238E27FC236}">
                <a16:creationId xmlns:a16="http://schemas.microsoft.com/office/drawing/2014/main" id="{73281E60-174E-4F29-8ED9-BD844DF97BAA}"/>
              </a:ext>
            </a:extLst>
          </p:cNvPr>
          <p:cNvSpPr>
            <a:spLocks noChangeArrowheads="1"/>
          </p:cNvSpPr>
          <p:nvPr/>
        </p:nvSpPr>
        <p:spPr bwMode="auto">
          <a:xfrm>
            <a:off x="9094645" y="2147455"/>
            <a:ext cx="1144551" cy="2908182"/>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p>
        </p:txBody>
      </p:sp>
    </p:spTree>
    <p:extLst>
      <p:ext uri="{BB962C8B-B14F-4D97-AF65-F5344CB8AC3E}">
        <p14:creationId xmlns:p14="http://schemas.microsoft.com/office/powerpoint/2010/main" val="23162316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Class-Centric Organizations &amp; Traditions</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5" name="Right Brace 4">
            <a:extLst>
              <a:ext uri="{FF2B5EF4-FFF2-40B4-BE49-F238E27FC236}">
                <a16:creationId xmlns:a16="http://schemas.microsoft.com/office/drawing/2014/main" id="{B6E2F928-80BF-4EFC-9600-B658278C17D4}"/>
              </a:ext>
            </a:extLst>
          </p:cNvPr>
          <p:cNvSpPr/>
          <p:nvPr/>
        </p:nvSpPr>
        <p:spPr>
          <a:xfrm>
            <a:off x="10467109" y="2147455"/>
            <a:ext cx="166255" cy="1378522"/>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C51AFF5E-6F52-4AAD-AEF8-BB409AB8F4DA}"/>
              </a:ext>
            </a:extLst>
          </p:cNvPr>
          <p:cNvSpPr/>
          <p:nvPr/>
        </p:nvSpPr>
        <p:spPr>
          <a:xfrm>
            <a:off x="10479704" y="3677115"/>
            <a:ext cx="166255" cy="1378522"/>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679B3874-B4BB-4F60-826D-7DED8594A1A5}"/>
              </a:ext>
            </a:extLst>
          </p:cNvPr>
          <p:cNvSpPr txBox="1"/>
          <p:nvPr/>
        </p:nvSpPr>
        <p:spPr>
          <a:xfrm>
            <a:off x="10736013" y="2575106"/>
            <a:ext cx="1027845" cy="523220"/>
          </a:xfrm>
          <a:prstGeom prst="rect">
            <a:avLst/>
          </a:prstGeom>
          <a:noFill/>
        </p:spPr>
        <p:txBody>
          <a:bodyPr wrap="none" rtlCol="0">
            <a:spAutoFit/>
          </a:bodyPr>
          <a:lstStyle/>
          <a:p>
            <a:r>
              <a:rPr lang="en-US" sz="1400" b="1" dirty="0"/>
              <a:t>Dominant</a:t>
            </a:r>
          </a:p>
          <a:p>
            <a:r>
              <a:rPr lang="en-US" sz="1400" b="1" dirty="0"/>
              <a:t>Class</a:t>
            </a:r>
          </a:p>
        </p:txBody>
      </p:sp>
      <p:sp>
        <p:nvSpPr>
          <p:cNvPr id="13" name="TextBox 12">
            <a:extLst>
              <a:ext uri="{FF2B5EF4-FFF2-40B4-BE49-F238E27FC236}">
                <a16:creationId xmlns:a16="http://schemas.microsoft.com/office/drawing/2014/main" id="{7D8F580C-7D10-422F-AE53-21C87F2F4173}"/>
              </a:ext>
            </a:extLst>
          </p:cNvPr>
          <p:cNvSpPr txBox="1"/>
          <p:nvPr/>
        </p:nvSpPr>
        <p:spPr>
          <a:xfrm>
            <a:off x="10677538" y="4042277"/>
            <a:ext cx="1027845" cy="738664"/>
          </a:xfrm>
          <a:prstGeom prst="rect">
            <a:avLst/>
          </a:prstGeom>
          <a:noFill/>
        </p:spPr>
        <p:txBody>
          <a:bodyPr wrap="none" rtlCol="0">
            <a:spAutoFit/>
          </a:bodyPr>
          <a:lstStyle/>
          <a:p>
            <a:r>
              <a:rPr lang="en-US" sz="1400" b="1" dirty="0"/>
              <a:t>Non-</a:t>
            </a:r>
            <a:br>
              <a:rPr lang="en-US" sz="1400" b="1" dirty="0"/>
            </a:br>
            <a:r>
              <a:rPr lang="en-US" sz="1400" b="1" dirty="0"/>
              <a:t>Dominant</a:t>
            </a:r>
          </a:p>
          <a:p>
            <a:r>
              <a:rPr lang="en-US" sz="1400" b="1" dirty="0"/>
              <a:t>Class</a:t>
            </a:r>
          </a:p>
        </p:txBody>
      </p:sp>
      <p:sp>
        <p:nvSpPr>
          <p:cNvPr id="16" name="Oval 35">
            <a:extLst>
              <a:ext uri="{FF2B5EF4-FFF2-40B4-BE49-F238E27FC236}">
                <a16:creationId xmlns:a16="http://schemas.microsoft.com/office/drawing/2014/main" id="{9B9A6379-F604-4AB3-831A-71B5336BC8E0}"/>
              </a:ext>
            </a:extLst>
          </p:cNvPr>
          <p:cNvSpPr>
            <a:spLocks noChangeArrowheads="1"/>
          </p:cNvSpPr>
          <p:nvPr/>
        </p:nvSpPr>
        <p:spPr bwMode="auto">
          <a:xfrm>
            <a:off x="3498850" y="3623176"/>
            <a:ext cx="6705600" cy="1386963"/>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p>
        </p:txBody>
      </p:sp>
      <p:sp>
        <p:nvSpPr>
          <p:cNvPr id="17" name="Oval 35">
            <a:extLst>
              <a:ext uri="{FF2B5EF4-FFF2-40B4-BE49-F238E27FC236}">
                <a16:creationId xmlns:a16="http://schemas.microsoft.com/office/drawing/2014/main" id="{DFDFA644-3B1C-4450-8DDC-B9853BB5B1A0}"/>
              </a:ext>
            </a:extLst>
          </p:cNvPr>
          <p:cNvSpPr>
            <a:spLocks noChangeArrowheads="1"/>
          </p:cNvSpPr>
          <p:nvPr/>
        </p:nvSpPr>
        <p:spPr bwMode="auto">
          <a:xfrm>
            <a:off x="3460750" y="2163677"/>
            <a:ext cx="6705600" cy="1386963"/>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a:p>
        </p:txBody>
      </p:sp>
    </p:spTree>
    <p:extLst>
      <p:ext uri="{BB962C8B-B14F-4D97-AF65-F5344CB8AC3E}">
        <p14:creationId xmlns:p14="http://schemas.microsoft.com/office/powerpoint/2010/main" val="36190725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787E5D9B-C8CB-46AB-A51C-40A5A1A13552}"/>
              </a:ext>
            </a:extLst>
          </p:cNvPr>
          <p:cNvSpPr>
            <a:spLocks noGrp="1" noChangeArrowheads="1"/>
          </p:cNvSpPr>
          <p:nvPr>
            <p:ph type="title"/>
          </p:nvPr>
        </p:nvSpPr>
        <p:spPr/>
        <p:txBody>
          <a:bodyPr/>
          <a:lstStyle/>
          <a:p>
            <a:pPr eaLnBrk="1" hangingPunct="1"/>
            <a:r>
              <a:rPr lang="en-US" altLang="en-US" dirty="0"/>
              <a:t>Race, Class and Gender in Churches &amp; Organizations</a:t>
            </a:r>
          </a:p>
        </p:txBody>
      </p:sp>
      <p:sp>
        <p:nvSpPr>
          <p:cNvPr id="118787" name="AutoShape 3">
            <a:extLst>
              <a:ext uri="{FF2B5EF4-FFF2-40B4-BE49-F238E27FC236}">
                <a16:creationId xmlns:a16="http://schemas.microsoft.com/office/drawing/2014/main" id="{B96136AC-7DA3-41B7-B497-B1D897F5F783}"/>
              </a:ext>
            </a:extLst>
          </p:cNvPr>
          <p:cNvSpPr>
            <a:spLocks noChangeArrowheads="1"/>
          </p:cNvSpPr>
          <p:nvPr/>
        </p:nvSpPr>
        <p:spPr bwMode="auto">
          <a:xfrm>
            <a:off x="3581400" y="1447800"/>
            <a:ext cx="4800600" cy="3962400"/>
          </a:xfrm>
          <a:prstGeom prst="triangle">
            <a:avLst>
              <a:gd name="adj" fmla="val 50000"/>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endParaRPr lang="en-US" altLang="en-US"/>
          </a:p>
        </p:txBody>
      </p:sp>
      <p:sp>
        <p:nvSpPr>
          <p:cNvPr id="118788" name="Text Box 4">
            <a:extLst>
              <a:ext uri="{FF2B5EF4-FFF2-40B4-BE49-F238E27FC236}">
                <a16:creationId xmlns:a16="http://schemas.microsoft.com/office/drawing/2014/main" id="{4074E6FA-7689-43F2-9695-C5A1C53FCB7F}"/>
              </a:ext>
            </a:extLst>
          </p:cNvPr>
          <p:cNvSpPr txBox="1">
            <a:spLocks noChangeArrowheads="1"/>
          </p:cNvSpPr>
          <p:nvPr/>
        </p:nvSpPr>
        <p:spPr bwMode="auto">
          <a:xfrm>
            <a:off x="5562600" y="990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2400" b="1"/>
              <a:t>Race</a:t>
            </a:r>
          </a:p>
        </p:txBody>
      </p:sp>
      <p:sp>
        <p:nvSpPr>
          <p:cNvPr id="118789" name="Text Box 5">
            <a:extLst>
              <a:ext uri="{FF2B5EF4-FFF2-40B4-BE49-F238E27FC236}">
                <a16:creationId xmlns:a16="http://schemas.microsoft.com/office/drawing/2014/main" id="{663DDDD7-681C-441E-9E79-DE5F893D7D6A}"/>
              </a:ext>
            </a:extLst>
          </p:cNvPr>
          <p:cNvSpPr txBox="1">
            <a:spLocks noChangeArrowheads="1"/>
          </p:cNvSpPr>
          <p:nvPr/>
        </p:nvSpPr>
        <p:spPr bwMode="auto">
          <a:xfrm>
            <a:off x="2514600" y="5181600"/>
            <a:ext cx="998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2400" b="1"/>
              <a:t>Class</a:t>
            </a:r>
          </a:p>
        </p:txBody>
      </p:sp>
      <p:sp>
        <p:nvSpPr>
          <p:cNvPr id="118790" name="Text Box 6">
            <a:extLst>
              <a:ext uri="{FF2B5EF4-FFF2-40B4-BE49-F238E27FC236}">
                <a16:creationId xmlns:a16="http://schemas.microsoft.com/office/drawing/2014/main" id="{9005EFF1-3B14-43C7-98BD-FCD0A7E6F026}"/>
              </a:ext>
            </a:extLst>
          </p:cNvPr>
          <p:cNvSpPr txBox="1">
            <a:spLocks noChangeArrowheads="1"/>
          </p:cNvSpPr>
          <p:nvPr/>
        </p:nvSpPr>
        <p:spPr bwMode="auto">
          <a:xfrm>
            <a:off x="8382000" y="5181600"/>
            <a:ext cx="1250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2400" b="1"/>
              <a:t>Gender</a:t>
            </a:r>
          </a:p>
        </p:txBody>
      </p:sp>
      <p:grpSp>
        <p:nvGrpSpPr>
          <p:cNvPr id="544775" name="Group 7">
            <a:extLst>
              <a:ext uri="{FF2B5EF4-FFF2-40B4-BE49-F238E27FC236}">
                <a16:creationId xmlns:a16="http://schemas.microsoft.com/office/drawing/2014/main" id="{D47E9358-483A-4065-AEE4-290A19E68AD4}"/>
              </a:ext>
            </a:extLst>
          </p:cNvPr>
          <p:cNvGrpSpPr>
            <a:grpSpLocks/>
          </p:cNvGrpSpPr>
          <p:nvPr/>
        </p:nvGrpSpPr>
        <p:grpSpPr bwMode="auto">
          <a:xfrm>
            <a:off x="2219325" y="3613150"/>
            <a:ext cx="2238376" cy="1644650"/>
            <a:chOff x="438" y="2496"/>
            <a:chExt cx="1410" cy="1036"/>
          </a:xfrm>
        </p:grpSpPr>
        <p:sp>
          <p:nvSpPr>
            <p:cNvPr id="118799" name="Line 8">
              <a:extLst>
                <a:ext uri="{FF2B5EF4-FFF2-40B4-BE49-F238E27FC236}">
                  <a16:creationId xmlns:a16="http://schemas.microsoft.com/office/drawing/2014/main" id="{7F52B172-7376-428F-AD8A-531D81C80A95}"/>
                </a:ext>
              </a:extLst>
            </p:cNvPr>
            <p:cNvSpPr>
              <a:spLocks noChangeShapeType="1"/>
            </p:cNvSpPr>
            <p:nvPr/>
          </p:nvSpPr>
          <p:spPr bwMode="auto">
            <a:xfrm>
              <a:off x="1200" y="3292"/>
              <a:ext cx="240" cy="24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800" name="Text Box 9">
              <a:extLst>
                <a:ext uri="{FF2B5EF4-FFF2-40B4-BE49-F238E27FC236}">
                  <a16:creationId xmlns:a16="http://schemas.microsoft.com/office/drawing/2014/main" id="{7E84B4D8-3960-4A54-A99A-1292E8A83FC5}"/>
                </a:ext>
              </a:extLst>
            </p:cNvPr>
            <p:cNvSpPr txBox="1">
              <a:spLocks noChangeArrowheads="1"/>
            </p:cNvSpPr>
            <p:nvPr/>
          </p:nvSpPr>
          <p:spPr bwMode="auto">
            <a:xfrm>
              <a:off x="438" y="2496"/>
              <a:ext cx="1410"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600" b="1" dirty="0"/>
                <a:t>Falling Short in </a:t>
              </a:r>
            </a:p>
            <a:p>
              <a:pPr eaLnBrk="1" hangingPunct="1"/>
              <a:r>
                <a:rPr lang="en-US" altLang="en-US" sz="1600" b="1" dirty="0"/>
                <a:t>Lower/working Class</a:t>
              </a:r>
            </a:p>
            <a:p>
              <a:pPr eaLnBrk="1" hangingPunct="1"/>
              <a:r>
                <a:rPr lang="en-US" altLang="en-US" sz="1600" b="1" dirty="0"/>
                <a:t>White Churches</a:t>
              </a:r>
            </a:p>
            <a:p>
              <a:pPr eaLnBrk="1" hangingPunct="1"/>
              <a:r>
                <a:rPr lang="en-US" altLang="en-US" sz="1600" b="1" dirty="0"/>
                <a:t>&amp; Organizations</a:t>
              </a:r>
            </a:p>
          </p:txBody>
        </p:sp>
      </p:grpSp>
      <p:grpSp>
        <p:nvGrpSpPr>
          <p:cNvPr id="544778" name="Group 10">
            <a:extLst>
              <a:ext uri="{FF2B5EF4-FFF2-40B4-BE49-F238E27FC236}">
                <a16:creationId xmlns:a16="http://schemas.microsoft.com/office/drawing/2014/main" id="{0792326C-514E-40CF-BD7E-4CD1BA12266C}"/>
              </a:ext>
            </a:extLst>
          </p:cNvPr>
          <p:cNvGrpSpPr>
            <a:grpSpLocks/>
          </p:cNvGrpSpPr>
          <p:nvPr/>
        </p:nvGrpSpPr>
        <p:grpSpPr bwMode="auto">
          <a:xfrm>
            <a:off x="3581400" y="1327152"/>
            <a:ext cx="2286000" cy="830263"/>
            <a:chOff x="1296" y="1056"/>
            <a:chExt cx="1440" cy="523"/>
          </a:xfrm>
        </p:grpSpPr>
        <p:sp>
          <p:nvSpPr>
            <p:cNvPr id="118797" name="Text Box 11">
              <a:extLst>
                <a:ext uri="{FF2B5EF4-FFF2-40B4-BE49-F238E27FC236}">
                  <a16:creationId xmlns:a16="http://schemas.microsoft.com/office/drawing/2014/main" id="{8EF28B26-23AA-414C-8C87-A289D2B43DB8}"/>
                </a:ext>
              </a:extLst>
            </p:cNvPr>
            <p:cNvSpPr txBox="1">
              <a:spLocks noChangeArrowheads="1"/>
            </p:cNvSpPr>
            <p:nvPr/>
          </p:nvSpPr>
          <p:spPr bwMode="auto">
            <a:xfrm>
              <a:off x="1296" y="1056"/>
              <a:ext cx="114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600" b="1" dirty="0"/>
                <a:t>Falling Short in </a:t>
              </a:r>
            </a:p>
            <a:p>
              <a:pPr eaLnBrk="1" hangingPunct="1"/>
              <a:r>
                <a:rPr lang="en-US" altLang="en-US" sz="1600" b="1" dirty="0"/>
                <a:t>Ethnic Churches</a:t>
              </a:r>
            </a:p>
            <a:p>
              <a:pPr eaLnBrk="1" hangingPunct="1"/>
              <a:r>
                <a:rPr lang="en-US" altLang="en-US" sz="1600" b="1" dirty="0"/>
                <a:t>&amp; Organizations</a:t>
              </a:r>
            </a:p>
          </p:txBody>
        </p:sp>
        <p:sp>
          <p:nvSpPr>
            <p:cNvPr id="118798" name="Line 12">
              <a:extLst>
                <a:ext uri="{FF2B5EF4-FFF2-40B4-BE49-F238E27FC236}">
                  <a16:creationId xmlns:a16="http://schemas.microsoft.com/office/drawing/2014/main" id="{107C7CEB-3E30-41E0-85CD-B4646F505EA4}"/>
                </a:ext>
              </a:extLst>
            </p:cNvPr>
            <p:cNvSpPr>
              <a:spLocks noChangeShapeType="1"/>
            </p:cNvSpPr>
            <p:nvPr/>
          </p:nvSpPr>
          <p:spPr bwMode="auto">
            <a:xfrm>
              <a:off x="2448" y="1296"/>
              <a:ext cx="288" cy="96"/>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44781" name="Group 13">
            <a:extLst>
              <a:ext uri="{FF2B5EF4-FFF2-40B4-BE49-F238E27FC236}">
                <a16:creationId xmlns:a16="http://schemas.microsoft.com/office/drawing/2014/main" id="{6FB5FE98-286C-4BD5-ADC1-2AE37992ECAF}"/>
              </a:ext>
            </a:extLst>
          </p:cNvPr>
          <p:cNvGrpSpPr>
            <a:grpSpLocks/>
          </p:cNvGrpSpPr>
          <p:nvPr/>
        </p:nvGrpSpPr>
        <p:grpSpPr bwMode="auto">
          <a:xfrm>
            <a:off x="8001003" y="4222752"/>
            <a:ext cx="2492376" cy="1077913"/>
            <a:chOff x="4080" y="2880"/>
            <a:chExt cx="1570" cy="679"/>
          </a:xfrm>
        </p:grpSpPr>
        <p:sp>
          <p:nvSpPr>
            <p:cNvPr id="118795" name="Text Box 14">
              <a:extLst>
                <a:ext uri="{FF2B5EF4-FFF2-40B4-BE49-F238E27FC236}">
                  <a16:creationId xmlns:a16="http://schemas.microsoft.com/office/drawing/2014/main" id="{33CFF5EE-1563-4331-877E-F700CA660BC2}"/>
                </a:ext>
              </a:extLst>
            </p:cNvPr>
            <p:cNvSpPr txBox="1">
              <a:spLocks noChangeArrowheads="1"/>
            </p:cNvSpPr>
            <p:nvPr/>
          </p:nvSpPr>
          <p:spPr bwMode="auto">
            <a:xfrm>
              <a:off x="4320" y="2880"/>
              <a:ext cx="1330"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1600" b="1" dirty="0"/>
                <a:t>Falling Short in </a:t>
              </a:r>
            </a:p>
            <a:p>
              <a:pPr eaLnBrk="1" hangingPunct="1"/>
              <a:r>
                <a:rPr lang="en-US" altLang="en-US" sz="1600" b="1" dirty="0"/>
                <a:t>Upper-middle Class</a:t>
              </a:r>
            </a:p>
            <a:p>
              <a:pPr eaLnBrk="1" hangingPunct="1"/>
              <a:r>
                <a:rPr lang="en-US" altLang="en-US" sz="1600" b="1" dirty="0"/>
                <a:t>White Churches</a:t>
              </a:r>
            </a:p>
            <a:p>
              <a:pPr eaLnBrk="1" hangingPunct="1"/>
              <a:r>
                <a:rPr lang="en-US" altLang="en-US" sz="1600" b="1" dirty="0"/>
                <a:t>&amp; Organizations</a:t>
              </a:r>
            </a:p>
          </p:txBody>
        </p:sp>
        <p:sp>
          <p:nvSpPr>
            <p:cNvPr id="118796" name="Line 15">
              <a:extLst>
                <a:ext uri="{FF2B5EF4-FFF2-40B4-BE49-F238E27FC236}">
                  <a16:creationId xmlns:a16="http://schemas.microsoft.com/office/drawing/2014/main" id="{9774FBA3-15F3-439F-B03A-7B31BBFF1F6D}"/>
                </a:ext>
              </a:extLst>
            </p:cNvPr>
            <p:cNvSpPr>
              <a:spLocks noChangeShapeType="1"/>
            </p:cNvSpPr>
            <p:nvPr/>
          </p:nvSpPr>
          <p:spPr bwMode="auto">
            <a:xfrm flipH="1">
              <a:off x="4080" y="3292"/>
              <a:ext cx="192" cy="192"/>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8794" name="Text Box 16">
            <a:extLst>
              <a:ext uri="{FF2B5EF4-FFF2-40B4-BE49-F238E27FC236}">
                <a16:creationId xmlns:a16="http://schemas.microsoft.com/office/drawing/2014/main" id="{3FFF2BC0-9137-4D26-A36F-26F5B6AD2708}"/>
              </a:ext>
            </a:extLst>
          </p:cNvPr>
          <p:cNvSpPr txBox="1">
            <a:spLocks noChangeArrowheads="1"/>
          </p:cNvSpPr>
          <p:nvPr/>
        </p:nvSpPr>
        <p:spPr bwMode="auto">
          <a:xfrm>
            <a:off x="1295400" y="5749924"/>
            <a:ext cx="94660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2000" b="1" dirty="0"/>
              <a:t>The inherent “fallenness” of society creates overwhelming forces for justice</a:t>
            </a:r>
          </a:p>
          <a:p>
            <a:pPr eaLnBrk="1" hangingPunct="1"/>
            <a:r>
              <a:rPr lang="en-US" altLang="en-US" sz="2000" b="1" dirty="0"/>
              <a:t>oriented churches &amp; ministries to only effectively address one of the three</a:t>
            </a:r>
          </a:p>
        </p:txBody>
      </p:sp>
      <p:sp>
        <p:nvSpPr>
          <p:cNvPr id="2" name="Oval 1">
            <a:extLst>
              <a:ext uri="{FF2B5EF4-FFF2-40B4-BE49-F238E27FC236}">
                <a16:creationId xmlns:a16="http://schemas.microsoft.com/office/drawing/2014/main" id="{641D3EF5-8F73-46B5-AB99-07F2BC87B38D}"/>
              </a:ext>
            </a:extLst>
          </p:cNvPr>
          <p:cNvSpPr/>
          <p:nvPr/>
        </p:nvSpPr>
        <p:spPr>
          <a:xfrm>
            <a:off x="705049" y="1440872"/>
            <a:ext cx="1871896" cy="1911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solidFill>
                  <a:schemeClr val="tx1"/>
                </a:solidFill>
              </a:rPr>
              <a:t>Dominant Culture</a:t>
            </a:r>
            <a:br>
              <a:rPr lang="en-US" sz="1400" b="1" dirty="0">
                <a:solidFill>
                  <a:schemeClr val="tx1"/>
                </a:solidFill>
              </a:rPr>
            </a:br>
            <a:r>
              <a:rPr lang="en-US" sz="1400" b="1" dirty="0">
                <a:solidFill>
                  <a:schemeClr val="tx1"/>
                </a:solidFill>
              </a:rPr>
              <a:t>Organizations</a:t>
            </a:r>
          </a:p>
        </p:txBody>
      </p:sp>
    </p:spTree>
    <p:extLst>
      <p:ext uri="{BB962C8B-B14F-4D97-AF65-F5344CB8AC3E}">
        <p14:creationId xmlns:p14="http://schemas.microsoft.com/office/powerpoint/2010/main" val="326578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4775"/>
                                        </p:tgtEl>
                                        <p:attrNameLst>
                                          <p:attrName>style.visibility</p:attrName>
                                        </p:attrNameLst>
                                      </p:cBhvr>
                                      <p:to>
                                        <p:strVal val="visible"/>
                                      </p:to>
                                    </p:set>
                                    <p:animEffect transition="in" filter="blinds(horizontal)">
                                      <p:cBhvr>
                                        <p:cTn id="7" dur="500"/>
                                        <p:tgtEl>
                                          <p:spTgt spid="5447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44781"/>
                                        </p:tgtEl>
                                        <p:attrNameLst>
                                          <p:attrName>style.visibility</p:attrName>
                                        </p:attrNameLst>
                                      </p:cBhvr>
                                      <p:to>
                                        <p:strVal val="visible"/>
                                      </p:to>
                                    </p:set>
                                    <p:animEffect transition="in" filter="blinds(horizontal)">
                                      <p:cBhvr>
                                        <p:cTn id="12" dur="500"/>
                                        <p:tgtEl>
                                          <p:spTgt spid="5447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44778"/>
                                        </p:tgtEl>
                                        <p:attrNameLst>
                                          <p:attrName>style.visibility</p:attrName>
                                        </p:attrNameLst>
                                      </p:cBhvr>
                                      <p:to>
                                        <p:strVal val="visible"/>
                                      </p:to>
                                    </p:set>
                                    <p:animEffect transition="in" filter="blinds(horizontal)">
                                      <p:cBhvr>
                                        <p:cTn id="17" dur="500"/>
                                        <p:tgtEl>
                                          <p:spTgt spid="54477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Multiethnic Rescue Mission or Salvation Army</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3452849" y="2108200"/>
            <a:ext cx="1144551" cy="2926369"/>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6CD3BD9-99F9-4ED5-8F17-BAC0F33EE2D5}"/>
              </a:ext>
            </a:extLst>
          </p:cNvPr>
          <p:cNvSpPr/>
          <p:nvPr/>
        </p:nvSpPr>
        <p:spPr>
          <a:xfrm>
            <a:off x="3452849" y="3575304"/>
            <a:ext cx="6911611" cy="1459265"/>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1638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C62A9701-E177-430C-B740-E2ADB8864550}"/>
              </a:ext>
            </a:extLst>
          </p:cNvPr>
          <p:cNvSpPr>
            <a:spLocks noGrp="1" noChangeArrowheads="1"/>
          </p:cNvSpPr>
          <p:nvPr>
            <p:ph type="title"/>
          </p:nvPr>
        </p:nvSpPr>
        <p:spPr/>
        <p:txBody>
          <a:bodyPr/>
          <a:lstStyle/>
          <a:p>
            <a:pPr eaLnBrk="1" hangingPunct="1"/>
            <a:r>
              <a:rPr lang="en-US" altLang="en-US" sz="2800" dirty="0"/>
              <a:t>Lower Class Focused Ministry Models: Salvation Army &amp; Rescue Missions</a:t>
            </a:r>
          </a:p>
        </p:txBody>
      </p:sp>
      <p:sp>
        <p:nvSpPr>
          <p:cNvPr id="153603" name="Rectangle 3">
            <a:extLst>
              <a:ext uri="{FF2B5EF4-FFF2-40B4-BE49-F238E27FC236}">
                <a16:creationId xmlns:a16="http://schemas.microsoft.com/office/drawing/2014/main" id="{2676E6B2-BC81-4F03-A786-687B399CFE2C}"/>
              </a:ext>
            </a:extLst>
          </p:cNvPr>
          <p:cNvSpPr>
            <a:spLocks noGrp="1" noChangeArrowheads="1"/>
          </p:cNvSpPr>
          <p:nvPr>
            <p:ph type="body" sz="quarter" idx="10"/>
          </p:nvPr>
        </p:nvSpPr>
        <p:spPr/>
        <p:txBody>
          <a:bodyPr/>
          <a:lstStyle/>
          <a:p>
            <a:pPr eaLnBrk="1" hangingPunct="1">
              <a:lnSpc>
                <a:spcPct val="80000"/>
              </a:lnSpc>
            </a:pPr>
            <a:r>
              <a:rPr lang="en-US" altLang="en-US" sz="2000" dirty="0"/>
              <a:t>Unique Role: ministry </a:t>
            </a:r>
            <a:r>
              <a:rPr lang="en-US" altLang="en-US" sz="2000" u="sng" dirty="0"/>
              <a:t>with</a:t>
            </a:r>
            <a:r>
              <a:rPr lang="en-US" altLang="en-US" sz="2000" dirty="0"/>
              <a:t> the poor to get resources to the poorest</a:t>
            </a:r>
          </a:p>
          <a:p>
            <a:pPr eaLnBrk="1" hangingPunct="1">
              <a:lnSpc>
                <a:spcPct val="80000"/>
              </a:lnSpc>
            </a:pPr>
            <a:r>
              <a:rPr lang="en-US" altLang="en-US" sz="2000" dirty="0"/>
              <a:t>Class Background</a:t>
            </a:r>
          </a:p>
          <a:p>
            <a:pPr lvl="1" eaLnBrk="1" hangingPunct="1">
              <a:lnSpc>
                <a:spcPct val="80000"/>
              </a:lnSpc>
            </a:pPr>
            <a:r>
              <a:rPr lang="en-US" altLang="en-US" sz="1800" dirty="0"/>
              <a:t>Ministry </a:t>
            </a:r>
            <a:r>
              <a:rPr lang="en-US" altLang="en-US" sz="1800" u="sng" dirty="0"/>
              <a:t>with</a:t>
            </a:r>
            <a:r>
              <a:rPr lang="en-US" altLang="en-US" sz="1800" dirty="0"/>
              <a:t> the poor</a:t>
            </a:r>
          </a:p>
          <a:p>
            <a:pPr lvl="1" eaLnBrk="1" hangingPunct="1">
              <a:lnSpc>
                <a:spcPct val="80000"/>
              </a:lnSpc>
            </a:pPr>
            <a:r>
              <a:rPr lang="en-US" altLang="en-US" sz="1800" dirty="0"/>
              <a:t>Mission strongly focused on transferring resources to the poor</a:t>
            </a:r>
          </a:p>
          <a:p>
            <a:pPr eaLnBrk="1" hangingPunct="1">
              <a:lnSpc>
                <a:spcPct val="80000"/>
              </a:lnSpc>
            </a:pPr>
            <a:r>
              <a:rPr lang="en-US" altLang="en-US" sz="2000" dirty="0"/>
              <a:t>Class Identification through policies</a:t>
            </a:r>
          </a:p>
          <a:p>
            <a:pPr lvl="1" eaLnBrk="1" hangingPunct="1">
              <a:lnSpc>
                <a:spcPct val="80000"/>
              </a:lnSpc>
            </a:pPr>
            <a:r>
              <a:rPr lang="en-US" altLang="en-US" sz="1800" dirty="0"/>
              <a:t>Control over education to avoid class assimilation</a:t>
            </a:r>
          </a:p>
          <a:p>
            <a:pPr lvl="1" eaLnBrk="1" hangingPunct="1">
              <a:lnSpc>
                <a:spcPct val="80000"/>
              </a:lnSpc>
            </a:pPr>
            <a:r>
              <a:rPr lang="en-US" altLang="en-US" sz="1800" dirty="0"/>
              <a:t>Raise leadership from within</a:t>
            </a:r>
          </a:p>
          <a:p>
            <a:pPr eaLnBrk="1" hangingPunct="1">
              <a:lnSpc>
                <a:spcPct val="80000"/>
              </a:lnSpc>
            </a:pPr>
            <a:r>
              <a:rPr lang="en-US" altLang="en-US" sz="2000" dirty="0"/>
              <a:t>Class Access/Social Capital</a:t>
            </a:r>
          </a:p>
          <a:p>
            <a:pPr lvl="1" eaLnBrk="1" hangingPunct="1">
              <a:lnSpc>
                <a:spcPct val="80000"/>
              </a:lnSpc>
            </a:pPr>
            <a:r>
              <a:rPr lang="en-US" altLang="en-US" sz="1800" dirty="0"/>
              <a:t>Amazing level of class access to upper classes to redistribute resources, but can be financially dependent on upper classes</a:t>
            </a:r>
          </a:p>
          <a:p>
            <a:pPr lvl="1" eaLnBrk="1" hangingPunct="1">
              <a:lnSpc>
                <a:spcPct val="80000"/>
              </a:lnSpc>
            </a:pPr>
            <a:r>
              <a:rPr lang="en-US" altLang="en-US" sz="1800" dirty="0"/>
              <a:t>Somewhat promotes gaining class access to individuals with a distrust of the spiritual effect of classism of educational instructions</a:t>
            </a:r>
          </a:p>
          <a:p>
            <a:pPr eaLnBrk="1" hangingPunct="1">
              <a:lnSpc>
                <a:spcPct val="80000"/>
              </a:lnSpc>
            </a:pPr>
            <a:r>
              <a:rPr lang="en-US" altLang="en-US" sz="2000" dirty="0"/>
              <a:t>Class Consciousness</a:t>
            </a:r>
          </a:p>
          <a:p>
            <a:pPr lvl="1" eaLnBrk="1" hangingPunct="1">
              <a:lnSpc>
                <a:spcPct val="80000"/>
              </a:lnSpc>
            </a:pPr>
            <a:r>
              <a:rPr lang="en-US" altLang="en-US" sz="1800" dirty="0"/>
              <a:t>Does not promote Class Consciousness</a:t>
            </a:r>
          </a:p>
          <a:p>
            <a:pPr>
              <a:lnSpc>
                <a:spcPct val="80000"/>
              </a:lnSpc>
            </a:pPr>
            <a:r>
              <a:rPr lang="en-US" altLang="en-US" sz="2000" dirty="0"/>
              <a:t>Framework: class-centric</a:t>
            </a:r>
          </a:p>
          <a:p>
            <a:pPr>
              <a:lnSpc>
                <a:spcPct val="80000"/>
              </a:lnSpc>
            </a:pPr>
            <a:r>
              <a:rPr lang="en-US" altLang="en-US" sz="2000" dirty="0"/>
              <a:t>Funding model</a:t>
            </a:r>
          </a:p>
          <a:p>
            <a:pPr lvl="1">
              <a:lnSpc>
                <a:spcPct val="80000"/>
              </a:lnSpc>
            </a:pPr>
            <a:r>
              <a:rPr lang="en-US" altLang="en-US" sz="1600" dirty="0"/>
              <a:t>Those providing funding are in different cultural group than those being served</a:t>
            </a:r>
          </a:p>
        </p:txBody>
      </p:sp>
    </p:spTree>
    <p:extLst>
      <p:ext uri="{BB962C8B-B14F-4D97-AF65-F5344CB8AC3E}">
        <p14:creationId xmlns:p14="http://schemas.microsoft.com/office/powerpoint/2010/main" val="68444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0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0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0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60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6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0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60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60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0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360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360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3603">
                                            <p:txEl>
                                              <p:pRg st="13" end="1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360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Pentecostals in Developing Countries</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3452849" y="3575304"/>
            <a:ext cx="6911611" cy="1459265"/>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933853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1A938B37-864F-4E56-8D26-2CD869360F92}"/>
              </a:ext>
            </a:extLst>
          </p:cNvPr>
          <p:cNvSpPr>
            <a:spLocks noGrp="1" noChangeArrowheads="1"/>
          </p:cNvSpPr>
          <p:nvPr>
            <p:ph type="title"/>
          </p:nvPr>
        </p:nvSpPr>
        <p:spPr/>
        <p:txBody>
          <a:bodyPr/>
          <a:lstStyle/>
          <a:p>
            <a:pPr eaLnBrk="1" hangingPunct="1"/>
            <a:r>
              <a:rPr lang="en-US" altLang="en-US" sz="2800" dirty="0"/>
              <a:t>Lower Class Focused Church Models: Pentecostals in Developing Countries</a:t>
            </a:r>
          </a:p>
        </p:txBody>
      </p:sp>
      <p:sp>
        <p:nvSpPr>
          <p:cNvPr id="151555" name="Rectangle 3">
            <a:extLst>
              <a:ext uri="{FF2B5EF4-FFF2-40B4-BE49-F238E27FC236}">
                <a16:creationId xmlns:a16="http://schemas.microsoft.com/office/drawing/2014/main" id="{BA20CD3B-5A93-4A51-8947-1E63BFFF0E5B}"/>
              </a:ext>
            </a:extLst>
          </p:cNvPr>
          <p:cNvSpPr>
            <a:spLocks noGrp="1" noChangeArrowheads="1"/>
          </p:cNvSpPr>
          <p:nvPr>
            <p:ph type="body" sz="quarter" idx="10"/>
          </p:nvPr>
        </p:nvSpPr>
        <p:spPr/>
        <p:txBody>
          <a:bodyPr/>
          <a:lstStyle/>
          <a:p>
            <a:pPr eaLnBrk="1" hangingPunct="1">
              <a:lnSpc>
                <a:spcPct val="80000"/>
              </a:lnSpc>
            </a:pPr>
            <a:r>
              <a:rPr lang="en-US" altLang="en-US" sz="2000" dirty="0"/>
              <a:t>Unique Role: Church culturally </a:t>
            </a:r>
            <a:r>
              <a:rPr lang="en-US" altLang="en-US" sz="2000" u="sng" dirty="0"/>
              <a:t>of</a:t>
            </a:r>
            <a:r>
              <a:rPr lang="en-US" altLang="en-US" sz="2000" dirty="0"/>
              <a:t> the poor</a:t>
            </a:r>
          </a:p>
          <a:p>
            <a:pPr eaLnBrk="1" hangingPunct="1">
              <a:lnSpc>
                <a:spcPct val="80000"/>
              </a:lnSpc>
            </a:pPr>
            <a:r>
              <a:rPr lang="en-US" altLang="en-US" sz="2000" dirty="0"/>
              <a:t>Class Background</a:t>
            </a:r>
          </a:p>
          <a:p>
            <a:pPr lvl="1" eaLnBrk="1" hangingPunct="1">
              <a:lnSpc>
                <a:spcPct val="80000"/>
              </a:lnSpc>
            </a:pPr>
            <a:r>
              <a:rPr lang="en-US" altLang="en-US" sz="1800" dirty="0"/>
              <a:t>Ministry </a:t>
            </a:r>
            <a:r>
              <a:rPr lang="en-US" altLang="en-US" sz="1800" u="sng" dirty="0"/>
              <a:t>of</a:t>
            </a:r>
            <a:r>
              <a:rPr lang="en-US" altLang="en-US" sz="1800" dirty="0"/>
              <a:t> the poor</a:t>
            </a:r>
          </a:p>
          <a:p>
            <a:pPr lvl="1" eaLnBrk="1" hangingPunct="1">
              <a:lnSpc>
                <a:spcPct val="80000"/>
              </a:lnSpc>
            </a:pPr>
            <a:r>
              <a:rPr lang="en-US" altLang="en-US" sz="1800" dirty="0"/>
              <a:t>Church culture strongly fits with class culture of the poor creating </a:t>
            </a:r>
            <a:r>
              <a:rPr lang="en-US" altLang="en-US" sz="1800"/>
              <a:t>self-selection</a:t>
            </a:r>
            <a:endParaRPr lang="en-US" altLang="en-US" sz="1800" dirty="0"/>
          </a:p>
          <a:p>
            <a:pPr eaLnBrk="1" hangingPunct="1">
              <a:lnSpc>
                <a:spcPct val="80000"/>
              </a:lnSpc>
            </a:pPr>
            <a:r>
              <a:rPr lang="en-US" altLang="en-US" sz="2000" dirty="0"/>
              <a:t>Class identification through policies</a:t>
            </a:r>
          </a:p>
          <a:p>
            <a:pPr lvl="1" eaLnBrk="1" hangingPunct="1">
              <a:lnSpc>
                <a:spcPct val="80000"/>
              </a:lnSpc>
            </a:pPr>
            <a:r>
              <a:rPr lang="en-US" altLang="en-US" sz="1800" dirty="0"/>
              <a:t>Control over education to avoid class assimilation</a:t>
            </a:r>
          </a:p>
          <a:p>
            <a:pPr lvl="1" eaLnBrk="1" hangingPunct="1">
              <a:lnSpc>
                <a:spcPct val="80000"/>
              </a:lnSpc>
            </a:pPr>
            <a:r>
              <a:rPr lang="en-US" altLang="en-US" sz="1800" dirty="0"/>
              <a:t>Raise leadership from within</a:t>
            </a:r>
          </a:p>
          <a:p>
            <a:pPr eaLnBrk="1" hangingPunct="1">
              <a:lnSpc>
                <a:spcPct val="80000"/>
              </a:lnSpc>
            </a:pPr>
            <a:r>
              <a:rPr lang="en-US" altLang="en-US" sz="2000" dirty="0"/>
              <a:t>Class Access/Social Capital</a:t>
            </a:r>
          </a:p>
          <a:p>
            <a:pPr lvl="1" eaLnBrk="1" hangingPunct="1">
              <a:lnSpc>
                <a:spcPct val="80000"/>
              </a:lnSpc>
            </a:pPr>
            <a:r>
              <a:rPr lang="en-US" altLang="en-US" sz="1800" dirty="0"/>
              <a:t>Very little access to upper classes to redistribute resources, and is financially dependent on lower classes</a:t>
            </a:r>
          </a:p>
          <a:p>
            <a:pPr lvl="1" eaLnBrk="1" hangingPunct="1">
              <a:lnSpc>
                <a:spcPct val="80000"/>
              </a:lnSpc>
            </a:pPr>
            <a:r>
              <a:rPr lang="en-US" altLang="en-US" sz="1800" dirty="0"/>
              <a:t>Somewhat promotes gaining class access to individuals with a distrust the spiritual effect of class assimilation of educational instructions</a:t>
            </a:r>
          </a:p>
          <a:p>
            <a:pPr eaLnBrk="1" hangingPunct="1">
              <a:lnSpc>
                <a:spcPct val="80000"/>
              </a:lnSpc>
            </a:pPr>
            <a:r>
              <a:rPr lang="en-US" altLang="en-US" sz="2000" dirty="0"/>
              <a:t>Class Consciousness</a:t>
            </a:r>
          </a:p>
          <a:p>
            <a:pPr lvl="1" eaLnBrk="1" hangingPunct="1">
              <a:lnSpc>
                <a:spcPct val="80000"/>
              </a:lnSpc>
            </a:pPr>
            <a:r>
              <a:rPr lang="en-US" altLang="en-US" sz="1800" dirty="0"/>
              <a:t>Does not promote Class Consciousness</a:t>
            </a:r>
          </a:p>
          <a:p>
            <a:pPr>
              <a:lnSpc>
                <a:spcPct val="80000"/>
              </a:lnSpc>
            </a:pPr>
            <a:r>
              <a:rPr lang="en-US" altLang="en-US" sz="2000" dirty="0"/>
              <a:t>Framework: class-centric</a:t>
            </a:r>
          </a:p>
          <a:p>
            <a:pPr>
              <a:lnSpc>
                <a:spcPct val="80000"/>
              </a:lnSpc>
            </a:pPr>
            <a:r>
              <a:rPr lang="en-US" altLang="en-US" sz="2000" dirty="0"/>
              <a:t>Funding model</a:t>
            </a:r>
          </a:p>
          <a:p>
            <a:pPr lvl="1">
              <a:lnSpc>
                <a:spcPct val="80000"/>
              </a:lnSpc>
            </a:pPr>
            <a:r>
              <a:rPr lang="en-US" altLang="en-US" sz="1600" dirty="0"/>
              <a:t>Those providing funding are in same cultural group than those being served</a:t>
            </a:r>
          </a:p>
        </p:txBody>
      </p:sp>
    </p:spTree>
    <p:extLst>
      <p:ext uri="{BB962C8B-B14F-4D97-AF65-F5344CB8AC3E}">
        <p14:creationId xmlns:p14="http://schemas.microsoft.com/office/powerpoint/2010/main" val="406270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15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1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55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155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155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155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155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155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1555">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1555">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1555">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1555">
                                            <p:txEl>
                                              <p:pRg st="13" end="1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155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Latin American Liberation Theology &amp; Catholic Worker Traditions</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3452849" y="3575304"/>
            <a:ext cx="6911611" cy="1480327"/>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7FDB5A0-AD74-4C14-96AE-7A57171818E1}"/>
              </a:ext>
            </a:extLst>
          </p:cNvPr>
          <p:cNvSpPr/>
          <p:nvPr/>
        </p:nvSpPr>
        <p:spPr>
          <a:xfrm>
            <a:off x="3452849" y="2108200"/>
            <a:ext cx="1144551" cy="2926369"/>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F782F5B-BA9A-4EFC-9DCC-5D5BBDE843BA}"/>
              </a:ext>
            </a:extLst>
          </p:cNvPr>
          <p:cNvSpPr/>
          <p:nvPr/>
        </p:nvSpPr>
        <p:spPr>
          <a:xfrm>
            <a:off x="7400352" y="2129262"/>
            <a:ext cx="1454890" cy="2926369"/>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00623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BB08CDB5-37ED-4FF2-8F5C-909746392A07}"/>
              </a:ext>
            </a:extLst>
          </p:cNvPr>
          <p:cNvSpPr>
            <a:spLocks noGrp="1" noChangeArrowheads="1"/>
          </p:cNvSpPr>
          <p:nvPr>
            <p:ph type="title"/>
          </p:nvPr>
        </p:nvSpPr>
        <p:spPr/>
        <p:txBody>
          <a:bodyPr/>
          <a:lstStyle/>
          <a:p>
            <a:r>
              <a:rPr lang="en-US" altLang="en-US" sz="2800" dirty="0"/>
              <a:t>Lower Class Focused Church Models: Latin American Liberation Theology &amp; Christian Worker Traditions</a:t>
            </a:r>
          </a:p>
        </p:txBody>
      </p:sp>
      <p:sp>
        <p:nvSpPr>
          <p:cNvPr id="157699" name="Rectangle 3">
            <a:extLst>
              <a:ext uri="{FF2B5EF4-FFF2-40B4-BE49-F238E27FC236}">
                <a16:creationId xmlns:a16="http://schemas.microsoft.com/office/drawing/2014/main" id="{709FF430-804A-45B9-978C-03F0D6240403}"/>
              </a:ext>
            </a:extLst>
          </p:cNvPr>
          <p:cNvSpPr>
            <a:spLocks noGrp="1" noChangeArrowheads="1"/>
          </p:cNvSpPr>
          <p:nvPr>
            <p:ph type="body" sz="quarter" idx="10"/>
          </p:nvPr>
        </p:nvSpPr>
        <p:spPr/>
        <p:txBody>
          <a:bodyPr/>
          <a:lstStyle/>
          <a:p>
            <a:pPr eaLnBrk="1" hangingPunct="1">
              <a:lnSpc>
                <a:spcPct val="80000"/>
              </a:lnSpc>
            </a:pPr>
            <a:r>
              <a:rPr lang="en-US" altLang="en-US" sz="2000" dirty="0"/>
              <a:t>Unique Role: Political—changing political and economics systems of exploitation</a:t>
            </a:r>
          </a:p>
          <a:p>
            <a:pPr eaLnBrk="1" hangingPunct="1">
              <a:lnSpc>
                <a:spcPct val="80000"/>
              </a:lnSpc>
            </a:pPr>
            <a:r>
              <a:rPr lang="en-US" altLang="en-US" sz="2000" dirty="0"/>
              <a:t>Class Background</a:t>
            </a:r>
          </a:p>
          <a:p>
            <a:pPr lvl="1" eaLnBrk="1" hangingPunct="1">
              <a:lnSpc>
                <a:spcPct val="80000"/>
              </a:lnSpc>
            </a:pPr>
            <a:r>
              <a:rPr lang="en-US" altLang="en-US" sz="1800" dirty="0"/>
              <a:t>Ministry </a:t>
            </a:r>
            <a:r>
              <a:rPr lang="en-US" altLang="en-US" sz="1800" u="sng" dirty="0"/>
              <a:t>to</a:t>
            </a:r>
            <a:r>
              <a:rPr lang="en-US" altLang="en-US" sz="1800" dirty="0"/>
              <a:t> the poor and </a:t>
            </a:r>
            <a:r>
              <a:rPr lang="en-US" altLang="en-US" sz="1800" u="sng" dirty="0"/>
              <a:t>with</a:t>
            </a:r>
            <a:r>
              <a:rPr lang="en-US" altLang="en-US" sz="1800" dirty="0"/>
              <a:t> the poor</a:t>
            </a:r>
          </a:p>
          <a:p>
            <a:pPr lvl="1" eaLnBrk="1" hangingPunct="1">
              <a:lnSpc>
                <a:spcPct val="80000"/>
              </a:lnSpc>
            </a:pPr>
            <a:r>
              <a:rPr lang="en-US" altLang="en-US" sz="1800" dirty="0"/>
              <a:t>Lower classes often self select increasingly to Pentecostalism because it often is a better fit with culture</a:t>
            </a:r>
          </a:p>
          <a:p>
            <a:pPr lvl="1" eaLnBrk="1" hangingPunct="1">
              <a:lnSpc>
                <a:spcPct val="80000"/>
              </a:lnSpc>
            </a:pPr>
            <a:r>
              <a:rPr lang="en-US" altLang="en-US" sz="1800" dirty="0"/>
              <a:t>Mission: strongly focused on changing systems that perpetuating poverty</a:t>
            </a:r>
          </a:p>
          <a:p>
            <a:pPr eaLnBrk="1" hangingPunct="1">
              <a:lnSpc>
                <a:spcPct val="80000"/>
              </a:lnSpc>
            </a:pPr>
            <a:r>
              <a:rPr lang="en-US" altLang="en-US" sz="2000" dirty="0"/>
              <a:t>Class Identification</a:t>
            </a:r>
          </a:p>
          <a:p>
            <a:pPr lvl="1" eaLnBrk="1" hangingPunct="1">
              <a:lnSpc>
                <a:spcPct val="80000"/>
              </a:lnSpc>
            </a:pPr>
            <a:r>
              <a:rPr lang="en-US" altLang="en-US" sz="1800" dirty="0"/>
              <a:t>Strong theology to maintain class identification</a:t>
            </a:r>
          </a:p>
          <a:p>
            <a:pPr lvl="1">
              <a:lnSpc>
                <a:spcPct val="80000"/>
              </a:lnSpc>
            </a:pPr>
            <a:r>
              <a:rPr lang="en-US" altLang="en-US" sz="1800" dirty="0"/>
              <a:t>Christian Worker Movements are often led by middle-class that maintain their class identification with the working class and poor</a:t>
            </a:r>
          </a:p>
          <a:p>
            <a:pPr eaLnBrk="1" hangingPunct="1">
              <a:lnSpc>
                <a:spcPct val="80000"/>
              </a:lnSpc>
            </a:pPr>
            <a:r>
              <a:rPr lang="en-US" altLang="en-US" sz="2000" dirty="0"/>
              <a:t>Class Access/Social Capital</a:t>
            </a:r>
          </a:p>
          <a:p>
            <a:pPr lvl="1" eaLnBrk="1" hangingPunct="1">
              <a:lnSpc>
                <a:spcPct val="80000"/>
              </a:lnSpc>
            </a:pPr>
            <a:r>
              <a:rPr lang="en-US" altLang="en-US" sz="1800" dirty="0"/>
              <a:t>Strong level of access to upper classes through Catholic church to affect political systems, but can be financially dependent on upper classes through Catholic church</a:t>
            </a:r>
          </a:p>
          <a:p>
            <a:pPr lvl="1" eaLnBrk="1" hangingPunct="1">
              <a:lnSpc>
                <a:spcPct val="80000"/>
              </a:lnSpc>
            </a:pPr>
            <a:r>
              <a:rPr lang="en-US" altLang="en-US" sz="1800" dirty="0"/>
              <a:t>Language is often middle/upper class language to influence systems</a:t>
            </a:r>
          </a:p>
          <a:p>
            <a:pPr eaLnBrk="1" hangingPunct="1">
              <a:lnSpc>
                <a:spcPct val="80000"/>
              </a:lnSpc>
            </a:pPr>
            <a:r>
              <a:rPr lang="en-US" altLang="en-US" sz="2000" dirty="0"/>
              <a:t>Class Consciousness</a:t>
            </a:r>
          </a:p>
          <a:p>
            <a:pPr lvl="1" eaLnBrk="1" hangingPunct="1">
              <a:lnSpc>
                <a:spcPct val="80000"/>
              </a:lnSpc>
            </a:pPr>
            <a:r>
              <a:rPr lang="en-US" altLang="en-US" sz="1800" dirty="0"/>
              <a:t>Strongly promotes Class Consciousness through theology</a:t>
            </a:r>
          </a:p>
          <a:p>
            <a:pPr>
              <a:lnSpc>
                <a:spcPct val="80000"/>
              </a:lnSpc>
            </a:pPr>
            <a:r>
              <a:rPr lang="en-US" altLang="en-US" sz="2000" dirty="0"/>
              <a:t>Framework: class-centric</a:t>
            </a:r>
          </a:p>
          <a:p>
            <a:pPr>
              <a:lnSpc>
                <a:spcPct val="80000"/>
              </a:lnSpc>
            </a:pPr>
            <a:r>
              <a:rPr lang="en-US" altLang="en-US" sz="2000" dirty="0"/>
              <a:t>Funding model</a:t>
            </a:r>
          </a:p>
          <a:p>
            <a:pPr lvl="1">
              <a:lnSpc>
                <a:spcPct val="80000"/>
              </a:lnSpc>
            </a:pPr>
            <a:r>
              <a:rPr lang="en-US" altLang="en-US" sz="1600" dirty="0"/>
              <a:t>Those providing funding are often in a different cultural group than those being served</a:t>
            </a:r>
            <a:endParaRPr lang="en-US" altLang="en-US" sz="2200" dirty="0"/>
          </a:p>
        </p:txBody>
      </p:sp>
    </p:spTree>
    <p:extLst>
      <p:ext uri="{BB962C8B-B14F-4D97-AF65-F5344CB8AC3E}">
        <p14:creationId xmlns:p14="http://schemas.microsoft.com/office/powerpoint/2010/main" val="128020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6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76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76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769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76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769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769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7699">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7699">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7699">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7699">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7699">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7699">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7699">
                                            <p:txEl>
                                              <p:pRg st="14" end="14"/>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769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F99B4A59-CB61-4C33-A7E3-C7C5B8A52205}"/>
              </a:ext>
            </a:extLst>
          </p:cNvPr>
          <p:cNvSpPr>
            <a:spLocks noGrp="1" noChangeArrowheads="1"/>
          </p:cNvSpPr>
          <p:nvPr>
            <p:ph type="title"/>
          </p:nvPr>
        </p:nvSpPr>
        <p:spPr/>
        <p:txBody>
          <a:bodyPr/>
          <a:lstStyle/>
          <a:p>
            <a:pPr eaLnBrk="1" hangingPunct="1"/>
            <a:r>
              <a:rPr lang="en-US" altLang="en-US" sz="3600" dirty="0"/>
              <a:t>Lessons from Lower Class Dominant Ministry Models</a:t>
            </a:r>
          </a:p>
        </p:txBody>
      </p:sp>
      <p:sp>
        <p:nvSpPr>
          <p:cNvPr id="161795" name="Rectangle 3">
            <a:extLst>
              <a:ext uri="{FF2B5EF4-FFF2-40B4-BE49-F238E27FC236}">
                <a16:creationId xmlns:a16="http://schemas.microsoft.com/office/drawing/2014/main" id="{1614A631-BBAB-4122-8D94-5677B77E06BA}"/>
              </a:ext>
            </a:extLst>
          </p:cNvPr>
          <p:cNvSpPr>
            <a:spLocks noGrp="1" noChangeArrowheads="1"/>
          </p:cNvSpPr>
          <p:nvPr>
            <p:ph type="body" sz="quarter" idx="10"/>
          </p:nvPr>
        </p:nvSpPr>
        <p:spPr/>
        <p:txBody>
          <a:bodyPr/>
          <a:lstStyle/>
          <a:p>
            <a:pPr eaLnBrk="1" hangingPunct="1">
              <a:lnSpc>
                <a:spcPct val="80000"/>
              </a:lnSpc>
            </a:pPr>
            <a:r>
              <a:rPr lang="en-US" altLang="en-US" sz="2400" dirty="0"/>
              <a:t>Class Background</a:t>
            </a:r>
          </a:p>
          <a:p>
            <a:pPr lvl="1" eaLnBrk="1" hangingPunct="1">
              <a:lnSpc>
                <a:spcPct val="80000"/>
              </a:lnSpc>
            </a:pPr>
            <a:r>
              <a:rPr lang="en-US" altLang="en-US" sz="2000" dirty="0"/>
              <a:t>Lower classes self-select to groups that fit their culture</a:t>
            </a:r>
          </a:p>
          <a:p>
            <a:pPr lvl="1" eaLnBrk="1" hangingPunct="1">
              <a:lnSpc>
                <a:spcPct val="80000"/>
              </a:lnSpc>
            </a:pPr>
            <a:r>
              <a:rPr lang="en-US" altLang="en-US" sz="2000" dirty="0"/>
              <a:t>Cultural fit is more important than being politically “for the poor”</a:t>
            </a:r>
          </a:p>
          <a:p>
            <a:pPr eaLnBrk="1" hangingPunct="1">
              <a:lnSpc>
                <a:spcPct val="80000"/>
              </a:lnSpc>
            </a:pPr>
            <a:r>
              <a:rPr lang="en-US" altLang="en-US" sz="2400" dirty="0"/>
              <a:t>Class Identification</a:t>
            </a:r>
          </a:p>
          <a:p>
            <a:pPr lvl="1" eaLnBrk="1" hangingPunct="1">
              <a:lnSpc>
                <a:spcPct val="80000"/>
              </a:lnSpc>
            </a:pPr>
            <a:r>
              <a:rPr lang="en-US" altLang="en-US" sz="2000" dirty="0"/>
              <a:t>Lower class identification is often done through organizational structures and culture than through an individual process</a:t>
            </a:r>
          </a:p>
          <a:p>
            <a:pPr eaLnBrk="1" hangingPunct="1">
              <a:lnSpc>
                <a:spcPct val="80000"/>
              </a:lnSpc>
            </a:pPr>
            <a:r>
              <a:rPr lang="en-US" altLang="en-US" sz="2400" dirty="0"/>
              <a:t>Class Access/Social Capital</a:t>
            </a:r>
          </a:p>
          <a:p>
            <a:pPr lvl="1" eaLnBrk="1" hangingPunct="1">
              <a:lnSpc>
                <a:spcPct val="80000"/>
              </a:lnSpc>
            </a:pPr>
            <a:r>
              <a:rPr lang="en-US" altLang="en-US" sz="2000" dirty="0"/>
              <a:t>Gaining class access while maintaining class identification is difficult unless you manage the educational process</a:t>
            </a:r>
          </a:p>
          <a:p>
            <a:pPr eaLnBrk="1" hangingPunct="1">
              <a:lnSpc>
                <a:spcPct val="80000"/>
              </a:lnSpc>
            </a:pPr>
            <a:r>
              <a:rPr lang="en-US" altLang="en-US" sz="2400" dirty="0"/>
              <a:t>Class Consciousness</a:t>
            </a:r>
          </a:p>
          <a:p>
            <a:pPr lvl="1" eaLnBrk="1" hangingPunct="1">
              <a:lnSpc>
                <a:spcPct val="80000"/>
              </a:lnSpc>
            </a:pPr>
            <a:r>
              <a:rPr lang="en-US" altLang="en-US" sz="2000" dirty="0"/>
              <a:t>Often the political environment will not tolerate promoting Class Consciousness</a:t>
            </a:r>
          </a:p>
          <a:p>
            <a:pPr lvl="1" eaLnBrk="1" hangingPunct="1">
              <a:lnSpc>
                <a:spcPct val="80000"/>
              </a:lnSpc>
            </a:pPr>
            <a:r>
              <a:rPr lang="en-US" altLang="en-US" sz="2000" dirty="0"/>
              <a:t>Class Consciousness becomes more possible and necessary as you gain class access</a:t>
            </a:r>
          </a:p>
          <a:p>
            <a:pPr>
              <a:lnSpc>
                <a:spcPct val="80000"/>
              </a:lnSpc>
            </a:pPr>
            <a:endParaRPr lang="en-US" altLang="en-US" sz="2400" dirty="0"/>
          </a:p>
        </p:txBody>
      </p:sp>
    </p:spTree>
    <p:extLst>
      <p:ext uri="{BB962C8B-B14F-4D97-AF65-F5344CB8AC3E}">
        <p14:creationId xmlns:p14="http://schemas.microsoft.com/office/powerpoint/2010/main" val="336064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17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1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7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179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179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179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179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179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17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A31F-458D-4B87-8474-861274434302}"/>
              </a:ext>
            </a:extLst>
          </p:cNvPr>
          <p:cNvSpPr>
            <a:spLocks noGrp="1"/>
          </p:cNvSpPr>
          <p:nvPr>
            <p:ph type="title"/>
          </p:nvPr>
        </p:nvSpPr>
        <p:spPr/>
        <p:txBody>
          <a:bodyPr/>
          <a:lstStyle/>
          <a:p>
            <a:r>
              <a:rPr lang="en-US" sz="4000" dirty="0"/>
              <a:t>Pie (</a:t>
            </a:r>
            <a:r>
              <a:rPr lang="el-GR" sz="4000" dirty="0"/>
              <a:t>π</a:t>
            </a:r>
            <a:r>
              <a:rPr lang="en-US" sz="4000" dirty="0"/>
              <a:t>) Shaped and Comb Shaped Passion for Justice</a:t>
            </a:r>
          </a:p>
        </p:txBody>
      </p:sp>
      <p:sp>
        <p:nvSpPr>
          <p:cNvPr id="3" name="Rectangle 2">
            <a:extLst>
              <a:ext uri="{FF2B5EF4-FFF2-40B4-BE49-F238E27FC236}">
                <a16:creationId xmlns:a16="http://schemas.microsoft.com/office/drawing/2014/main" id="{1F29F6F2-3CB5-4130-BFA8-4B370ABBF5FA}"/>
              </a:ext>
            </a:extLst>
          </p:cNvPr>
          <p:cNvSpPr/>
          <p:nvPr/>
        </p:nvSpPr>
        <p:spPr>
          <a:xfrm>
            <a:off x="5737536" y="1063634"/>
            <a:ext cx="5698325" cy="793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Understand and Valuing </a:t>
            </a:r>
            <a:br>
              <a:rPr lang="en-US" b="1" dirty="0"/>
            </a:br>
            <a:r>
              <a:rPr lang="en-US" b="1" dirty="0"/>
              <a:t>Other Justice Traditions</a:t>
            </a:r>
          </a:p>
        </p:txBody>
      </p:sp>
      <p:sp>
        <p:nvSpPr>
          <p:cNvPr id="4" name="Rectangle 3">
            <a:extLst>
              <a:ext uri="{FF2B5EF4-FFF2-40B4-BE49-F238E27FC236}">
                <a16:creationId xmlns:a16="http://schemas.microsoft.com/office/drawing/2014/main" id="{F86DCBB2-01CF-4BFD-8592-DD25B2F0504D}"/>
              </a:ext>
            </a:extLst>
          </p:cNvPr>
          <p:cNvSpPr/>
          <p:nvPr/>
        </p:nvSpPr>
        <p:spPr>
          <a:xfrm>
            <a:off x="5737537" y="1841309"/>
            <a:ext cx="766293" cy="37393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626D06D-A147-408E-9460-973D27ABD242}"/>
              </a:ext>
            </a:extLst>
          </p:cNvPr>
          <p:cNvSpPr txBox="1"/>
          <p:nvPr/>
        </p:nvSpPr>
        <p:spPr>
          <a:xfrm rot="5400000">
            <a:off x="5371069" y="3556352"/>
            <a:ext cx="1589602" cy="369332"/>
          </a:xfrm>
          <a:prstGeom prst="rect">
            <a:avLst/>
          </a:prstGeom>
          <a:noFill/>
        </p:spPr>
        <p:txBody>
          <a:bodyPr wrap="none" rtlCol="0">
            <a:spAutoFit/>
          </a:bodyPr>
          <a:lstStyle/>
          <a:p>
            <a:r>
              <a:rPr lang="en-US" b="1" dirty="0">
                <a:solidFill>
                  <a:schemeClr val="bg1"/>
                </a:solidFill>
              </a:rPr>
              <a:t>Black Church</a:t>
            </a:r>
          </a:p>
        </p:txBody>
      </p:sp>
      <p:sp>
        <p:nvSpPr>
          <p:cNvPr id="7" name="Rectangle 6">
            <a:extLst>
              <a:ext uri="{FF2B5EF4-FFF2-40B4-BE49-F238E27FC236}">
                <a16:creationId xmlns:a16="http://schemas.microsoft.com/office/drawing/2014/main" id="{37D5ED89-721C-4252-89C8-BA8F34EACBAF}"/>
              </a:ext>
            </a:extLst>
          </p:cNvPr>
          <p:cNvSpPr/>
          <p:nvPr/>
        </p:nvSpPr>
        <p:spPr>
          <a:xfrm>
            <a:off x="566998" y="1841310"/>
            <a:ext cx="766293" cy="37393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F7E8B3A-30F3-491F-A5F6-356272B7D101}"/>
              </a:ext>
            </a:extLst>
          </p:cNvPr>
          <p:cNvSpPr txBox="1"/>
          <p:nvPr/>
        </p:nvSpPr>
        <p:spPr>
          <a:xfrm rot="5400000">
            <a:off x="200535" y="3556353"/>
            <a:ext cx="1589602" cy="369332"/>
          </a:xfrm>
          <a:prstGeom prst="rect">
            <a:avLst/>
          </a:prstGeom>
          <a:noFill/>
        </p:spPr>
        <p:txBody>
          <a:bodyPr wrap="none" rtlCol="0">
            <a:spAutoFit/>
          </a:bodyPr>
          <a:lstStyle/>
          <a:p>
            <a:r>
              <a:rPr lang="en-US" b="1" dirty="0">
                <a:solidFill>
                  <a:schemeClr val="bg1"/>
                </a:solidFill>
              </a:rPr>
              <a:t>Black Church</a:t>
            </a:r>
          </a:p>
        </p:txBody>
      </p:sp>
      <p:sp>
        <p:nvSpPr>
          <p:cNvPr id="9" name="Arrow: Right 8">
            <a:extLst>
              <a:ext uri="{FF2B5EF4-FFF2-40B4-BE49-F238E27FC236}">
                <a16:creationId xmlns:a16="http://schemas.microsoft.com/office/drawing/2014/main" id="{2727ACF6-92F2-4BF9-BDBB-4877B055D43D}"/>
              </a:ext>
            </a:extLst>
          </p:cNvPr>
          <p:cNvSpPr/>
          <p:nvPr/>
        </p:nvSpPr>
        <p:spPr>
          <a:xfrm>
            <a:off x="4176201" y="2956560"/>
            <a:ext cx="1336183" cy="14585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CA4622-165F-4369-A913-1307AD03C4BF}"/>
              </a:ext>
            </a:extLst>
          </p:cNvPr>
          <p:cNvSpPr/>
          <p:nvPr/>
        </p:nvSpPr>
        <p:spPr>
          <a:xfrm>
            <a:off x="139805" y="1063634"/>
            <a:ext cx="4507606" cy="793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Understand and Valuing </a:t>
            </a:r>
            <a:br>
              <a:rPr lang="en-US" b="1" dirty="0"/>
            </a:br>
            <a:r>
              <a:rPr lang="en-US" b="1" dirty="0"/>
              <a:t>Other Justice Traditions</a:t>
            </a:r>
          </a:p>
        </p:txBody>
      </p:sp>
      <p:sp>
        <p:nvSpPr>
          <p:cNvPr id="11" name="Rectangle 10">
            <a:extLst>
              <a:ext uri="{FF2B5EF4-FFF2-40B4-BE49-F238E27FC236}">
                <a16:creationId xmlns:a16="http://schemas.microsoft.com/office/drawing/2014/main" id="{765E45CC-090C-43B2-9757-0D411B3D33ED}"/>
              </a:ext>
            </a:extLst>
          </p:cNvPr>
          <p:cNvSpPr/>
          <p:nvPr/>
        </p:nvSpPr>
        <p:spPr>
          <a:xfrm>
            <a:off x="3213027" y="1841309"/>
            <a:ext cx="766293" cy="37393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C021718-C6D0-42D9-A2C7-5BBA9CBF1029}"/>
              </a:ext>
            </a:extLst>
          </p:cNvPr>
          <p:cNvSpPr txBox="1"/>
          <p:nvPr/>
        </p:nvSpPr>
        <p:spPr>
          <a:xfrm rot="5400000">
            <a:off x="2675885" y="3556352"/>
            <a:ext cx="1930978" cy="369332"/>
          </a:xfrm>
          <a:prstGeom prst="rect">
            <a:avLst/>
          </a:prstGeom>
          <a:noFill/>
        </p:spPr>
        <p:txBody>
          <a:bodyPr wrap="none" rtlCol="0">
            <a:spAutoFit/>
          </a:bodyPr>
          <a:lstStyle/>
          <a:p>
            <a:pPr algn="ctr"/>
            <a:r>
              <a:rPr lang="en-US" b="1" dirty="0">
                <a:solidFill>
                  <a:schemeClr val="bg1"/>
                </a:solidFill>
              </a:rPr>
              <a:t>Rescue Missions</a:t>
            </a:r>
          </a:p>
        </p:txBody>
      </p:sp>
      <p:sp>
        <p:nvSpPr>
          <p:cNvPr id="14" name="Rectangle 13">
            <a:extLst>
              <a:ext uri="{FF2B5EF4-FFF2-40B4-BE49-F238E27FC236}">
                <a16:creationId xmlns:a16="http://schemas.microsoft.com/office/drawing/2014/main" id="{495BBFB0-9E59-42D7-AE72-882F7F6278A1}"/>
              </a:ext>
            </a:extLst>
          </p:cNvPr>
          <p:cNvSpPr/>
          <p:nvPr/>
        </p:nvSpPr>
        <p:spPr>
          <a:xfrm>
            <a:off x="6954340" y="1841309"/>
            <a:ext cx="766293" cy="37393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964C1E1C-6667-49EB-91D7-3289EC5B1638}"/>
              </a:ext>
            </a:extLst>
          </p:cNvPr>
          <p:cNvSpPr txBox="1"/>
          <p:nvPr/>
        </p:nvSpPr>
        <p:spPr>
          <a:xfrm rot="5400000">
            <a:off x="6417186" y="3556352"/>
            <a:ext cx="1930978" cy="369332"/>
          </a:xfrm>
          <a:prstGeom prst="rect">
            <a:avLst/>
          </a:prstGeom>
          <a:noFill/>
        </p:spPr>
        <p:txBody>
          <a:bodyPr wrap="none" rtlCol="0">
            <a:spAutoFit/>
          </a:bodyPr>
          <a:lstStyle/>
          <a:p>
            <a:r>
              <a:rPr lang="en-US" b="1" dirty="0">
                <a:solidFill>
                  <a:schemeClr val="bg1"/>
                </a:solidFill>
              </a:rPr>
              <a:t>Rescue Missions</a:t>
            </a:r>
          </a:p>
        </p:txBody>
      </p:sp>
      <p:sp>
        <p:nvSpPr>
          <p:cNvPr id="16" name="Rectangle 15">
            <a:extLst>
              <a:ext uri="{FF2B5EF4-FFF2-40B4-BE49-F238E27FC236}">
                <a16:creationId xmlns:a16="http://schemas.microsoft.com/office/drawing/2014/main" id="{E6A61A3A-FE73-42AD-B916-9BF19168E4C8}"/>
              </a:ext>
            </a:extLst>
          </p:cNvPr>
          <p:cNvSpPr/>
          <p:nvPr/>
        </p:nvSpPr>
        <p:spPr>
          <a:xfrm>
            <a:off x="9440226" y="1857385"/>
            <a:ext cx="766293" cy="37232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62031BA-0A08-4C73-85D7-F340C6E79C7F}"/>
              </a:ext>
            </a:extLst>
          </p:cNvPr>
          <p:cNvSpPr txBox="1"/>
          <p:nvPr/>
        </p:nvSpPr>
        <p:spPr>
          <a:xfrm rot="5400000">
            <a:off x="8910256" y="3572427"/>
            <a:ext cx="1916615" cy="369332"/>
          </a:xfrm>
          <a:prstGeom prst="rect">
            <a:avLst/>
          </a:prstGeom>
          <a:noFill/>
        </p:spPr>
        <p:txBody>
          <a:bodyPr wrap="none" rtlCol="0">
            <a:spAutoFit/>
          </a:bodyPr>
          <a:lstStyle/>
          <a:p>
            <a:r>
              <a:rPr lang="en-US" b="1" dirty="0">
                <a:solidFill>
                  <a:schemeClr val="bg1"/>
                </a:solidFill>
              </a:rPr>
              <a:t>Latino/a Church</a:t>
            </a:r>
          </a:p>
        </p:txBody>
      </p:sp>
      <p:sp>
        <p:nvSpPr>
          <p:cNvPr id="18" name="Rectangle 17">
            <a:extLst>
              <a:ext uri="{FF2B5EF4-FFF2-40B4-BE49-F238E27FC236}">
                <a16:creationId xmlns:a16="http://schemas.microsoft.com/office/drawing/2014/main" id="{0FA25D38-601C-48E2-A4B0-9C301B157E3C}"/>
              </a:ext>
            </a:extLst>
          </p:cNvPr>
          <p:cNvSpPr/>
          <p:nvPr/>
        </p:nvSpPr>
        <p:spPr>
          <a:xfrm>
            <a:off x="10663379" y="1841309"/>
            <a:ext cx="766293" cy="37393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941C67C-3A1E-4B5F-BF8C-10B6736F471B}"/>
              </a:ext>
            </a:extLst>
          </p:cNvPr>
          <p:cNvSpPr txBox="1"/>
          <p:nvPr/>
        </p:nvSpPr>
        <p:spPr>
          <a:xfrm rot="5400000">
            <a:off x="10172812" y="3556352"/>
            <a:ext cx="1837811" cy="369332"/>
          </a:xfrm>
          <a:prstGeom prst="rect">
            <a:avLst/>
          </a:prstGeom>
          <a:noFill/>
        </p:spPr>
        <p:txBody>
          <a:bodyPr wrap="none" rtlCol="0">
            <a:spAutoFit/>
          </a:bodyPr>
          <a:lstStyle/>
          <a:p>
            <a:r>
              <a:rPr lang="en-US" b="1" dirty="0">
                <a:solidFill>
                  <a:schemeClr val="bg1"/>
                </a:solidFill>
              </a:rPr>
              <a:t>Salvation Army</a:t>
            </a:r>
          </a:p>
        </p:txBody>
      </p:sp>
      <p:sp>
        <p:nvSpPr>
          <p:cNvPr id="20" name="Rectangle 19">
            <a:extLst>
              <a:ext uri="{FF2B5EF4-FFF2-40B4-BE49-F238E27FC236}">
                <a16:creationId xmlns:a16="http://schemas.microsoft.com/office/drawing/2014/main" id="{05776E3B-D536-46B9-9C62-90CAD8CD19C4}"/>
              </a:ext>
            </a:extLst>
          </p:cNvPr>
          <p:cNvSpPr/>
          <p:nvPr/>
        </p:nvSpPr>
        <p:spPr>
          <a:xfrm>
            <a:off x="8223423" y="1841309"/>
            <a:ext cx="766293" cy="37393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918B502-BF7A-460B-9CAB-299F86E4E61C}"/>
              </a:ext>
            </a:extLst>
          </p:cNvPr>
          <p:cNvSpPr txBox="1"/>
          <p:nvPr/>
        </p:nvSpPr>
        <p:spPr>
          <a:xfrm rot="5400000">
            <a:off x="7177966" y="3417853"/>
            <a:ext cx="2947602" cy="646331"/>
          </a:xfrm>
          <a:prstGeom prst="rect">
            <a:avLst/>
          </a:prstGeom>
          <a:noFill/>
        </p:spPr>
        <p:txBody>
          <a:bodyPr wrap="none" rtlCol="0">
            <a:spAutoFit/>
          </a:bodyPr>
          <a:lstStyle/>
          <a:p>
            <a:r>
              <a:rPr lang="en-US" b="1" dirty="0">
                <a:solidFill>
                  <a:schemeClr val="bg1"/>
                </a:solidFill>
              </a:rPr>
              <a:t>Christian Community</a:t>
            </a:r>
            <a:br>
              <a:rPr lang="en-US" b="1" dirty="0">
                <a:solidFill>
                  <a:schemeClr val="bg1"/>
                </a:solidFill>
              </a:rPr>
            </a:br>
            <a:r>
              <a:rPr lang="en-US" b="1" dirty="0">
                <a:solidFill>
                  <a:schemeClr val="bg1"/>
                </a:solidFill>
              </a:rPr>
              <a:t>Development Association</a:t>
            </a:r>
          </a:p>
        </p:txBody>
      </p:sp>
      <p:sp>
        <p:nvSpPr>
          <p:cNvPr id="6" name="Arrow: Up 5">
            <a:extLst>
              <a:ext uri="{FF2B5EF4-FFF2-40B4-BE49-F238E27FC236}">
                <a16:creationId xmlns:a16="http://schemas.microsoft.com/office/drawing/2014/main" id="{209148C5-E3B8-45FD-9076-BD8C9CA96662}"/>
              </a:ext>
            </a:extLst>
          </p:cNvPr>
          <p:cNvSpPr/>
          <p:nvPr/>
        </p:nvSpPr>
        <p:spPr>
          <a:xfrm>
            <a:off x="5981204" y="5599412"/>
            <a:ext cx="305296" cy="29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DB0F05CD-98BA-44DB-9BF0-331DFD625EB7}"/>
              </a:ext>
            </a:extLst>
          </p:cNvPr>
          <p:cNvSpPr/>
          <p:nvPr/>
        </p:nvSpPr>
        <p:spPr>
          <a:xfrm>
            <a:off x="7172773" y="5582476"/>
            <a:ext cx="305296" cy="29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3A270E6E-F6B0-441D-B12F-D9F51A6E5511}"/>
              </a:ext>
            </a:extLst>
          </p:cNvPr>
          <p:cNvSpPr/>
          <p:nvPr/>
        </p:nvSpPr>
        <p:spPr>
          <a:xfrm>
            <a:off x="8453921" y="5582476"/>
            <a:ext cx="305296" cy="29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Up 25">
            <a:extLst>
              <a:ext uri="{FF2B5EF4-FFF2-40B4-BE49-F238E27FC236}">
                <a16:creationId xmlns:a16="http://schemas.microsoft.com/office/drawing/2014/main" id="{42289E73-FE53-403B-842A-EF1649E8A88C}"/>
              </a:ext>
            </a:extLst>
          </p:cNvPr>
          <p:cNvSpPr/>
          <p:nvPr/>
        </p:nvSpPr>
        <p:spPr>
          <a:xfrm>
            <a:off x="9670724" y="5582476"/>
            <a:ext cx="305296" cy="29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Up 27">
            <a:extLst>
              <a:ext uri="{FF2B5EF4-FFF2-40B4-BE49-F238E27FC236}">
                <a16:creationId xmlns:a16="http://schemas.microsoft.com/office/drawing/2014/main" id="{D1C8F4C3-DA85-4A17-933E-57E56A63A676}"/>
              </a:ext>
            </a:extLst>
          </p:cNvPr>
          <p:cNvSpPr/>
          <p:nvPr/>
        </p:nvSpPr>
        <p:spPr>
          <a:xfrm>
            <a:off x="10914086" y="5577798"/>
            <a:ext cx="305296" cy="29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B550449-D879-43F8-AA9E-4B21191058DD}"/>
              </a:ext>
            </a:extLst>
          </p:cNvPr>
          <p:cNvSpPr txBox="1"/>
          <p:nvPr/>
        </p:nvSpPr>
        <p:spPr>
          <a:xfrm>
            <a:off x="5981204" y="5963395"/>
            <a:ext cx="5448468" cy="646331"/>
          </a:xfrm>
          <a:prstGeom prst="rect">
            <a:avLst/>
          </a:prstGeom>
          <a:noFill/>
          <a:ln w="19050">
            <a:solidFill>
              <a:schemeClr val="accent1">
                <a:shade val="50000"/>
              </a:schemeClr>
            </a:solidFill>
          </a:ln>
        </p:spPr>
        <p:txBody>
          <a:bodyPr wrap="square" rtlCol="0">
            <a:spAutoFit/>
          </a:bodyPr>
          <a:lstStyle/>
          <a:p>
            <a:pPr algn="ctr"/>
            <a:r>
              <a:rPr lang="en-US" b="1" dirty="0">
                <a:solidFill>
                  <a:srgbClr val="FF0000"/>
                </a:solidFill>
              </a:rPr>
              <a:t>Applying Christian Community Development</a:t>
            </a:r>
          </a:p>
          <a:p>
            <a:pPr algn="ctr"/>
            <a:r>
              <a:rPr lang="en-US" b="1" dirty="0">
                <a:solidFill>
                  <a:srgbClr val="FF0000"/>
                </a:solidFill>
              </a:rPr>
              <a:t>Principles in other Justice Traditions</a:t>
            </a:r>
          </a:p>
        </p:txBody>
      </p:sp>
    </p:spTree>
    <p:extLst>
      <p:ext uri="{BB962C8B-B14F-4D97-AF65-F5344CB8AC3E}">
        <p14:creationId xmlns:p14="http://schemas.microsoft.com/office/powerpoint/2010/main" val="33850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9" grpId="0" animBg="1"/>
      <p:bldP spid="14" grpId="0" animBg="1"/>
      <p:bldP spid="15" grpId="0"/>
      <p:bldP spid="16" grpId="0" animBg="1"/>
      <p:bldP spid="17" grpId="0"/>
      <p:bldP spid="18" grpId="0" animBg="1"/>
      <p:bldP spid="19" grpId="0"/>
      <p:bldP spid="20" grpId="0" animBg="1"/>
      <p:bldP spid="21" grpId="0"/>
      <p:bldP spid="6" grpId="0" animBg="1"/>
      <p:bldP spid="13" grpId="0" animBg="1"/>
      <p:bldP spid="24" grpId="0" animBg="1"/>
      <p:bldP spid="26" grpId="0" animBg="1"/>
      <p:bldP spid="28" grpId="0" animBg="1"/>
      <p:bldP spid="2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Multi-class Black Church</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5846618" y="2140527"/>
            <a:ext cx="1507144" cy="291511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28633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Multi-class Latino/a Church</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7397701" y="2140527"/>
            <a:ext cx="1448423" cy="291511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95189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2DD14F71-7B9A-40F0-9409-299B7BC1B91F}"/>
              </a:ext>
            </a:extLst>
          </p:cNvPr>
          <p:cNvSpPr>
            <a:spLocks noGrp="1" noChangeArrowheads="1"/>
          </p:cNvSpPr>
          <p:nvPr>
            <p:ph type="title"/>
          </p:nvPr>
        </p:nvSpPr>
        <p:spPr/>
        <p:txBody>
          <a:bodyPr/>
          <a:lstStyle/>
          <a:p>
            <a:pPr eaLnBrk="1" hangingPunct="1"/>
            <a:r>
              <a:rPr lang="en-US" altLang="en-US" sz="4000" dirty="0"/>
              <a:t>Ethnic Churches with Justice Focus</a:t>
            </a:r>
          </a:p>
        </p:txBody>
      </p:sp>
      <p:sp>
        <p:nvSpPr>
          <p:cNvPr id="155651" name="Rectangle 3">
            <a:extLst>
              <a:ext uri="{FF2B5EF4-FFF2-40B4-BE49-F238E27FC236}">
                <a16:creationId xmlns:a16="http://schemas.microsoft.com/office/drawing/2014/main" id="{3EC65434-A970-48E8-BAB6-E89F1F37BF49}"/>
              </a:ext>
            </a:extLst>
          </p:cNvPr>
          <p:cNvSpPr>
            <a:spLocks noGrp="1" noChangeArrowheads="1"/>
          </p:cNvSpPr>
          <p:nvPr>
            <p:ph type="body" sz="quarter" idx="10"/>
          </p:nvPr>
        </p:nvSpPr>
        <p:spPr/>
        <p:txBody>
          <a:bodyPr/>
          <a:lstStyle/>
          <a:p>
            <a:pPr eaLnBrk="1" hangingPunct="1">
              <a:lnSpc>
                <a:spcPct val="80000"/>
              </a:lnSpc>
            </a:pPr>
            <a:r>
              <a:rPr lang="en-US" altLang="en-US" sz="2000" dirty="0"/>
              <a:t>Unique Role: Ministry </a:t>
            </a:r>
            <a:r>
              <a:rPr lang="en-US" altLang="en-US" sz="2000" u="sng" dirty="0"/>
              <a:t>of</a:t>
            </a:r>
            <a:r>
              <a:rPr lang="en-US" altLang="en-US" sz="2000" dirty="0"/>
              <a:t> the Black (or Latino, etc.) community</a:t>
            </a:r>
          </a:p>
          <a:p>
            <a:pPr eaLnBrk="1" hangingPunct="1">
              <a:lnSpc>
                <a:spcPct val="80000"/>
              </a:lnSpc>
            </a:pPr>
            <a:r>
              <a:rPr lang="en-US" altLang="en-US" sz="2000" dirty="0"/>
              <a:t>Class Background</a:t>
            </a:r>
          </a:p>
          <a:p>
            <a:pPr lvl="1" eaLnBrk="1" hangingPunct="1">
              <a:lnSpc>
                <a:spcPct val="80000"/>
              </a:lnSpc>
            </a:pPr>
            <a:r>
              <a:rPr lang="en-US" altLang="en-US" sz="1800" dirty="0"/>
              <a:t>Ministry </a:t>
            </a:r>
            <a:r>
              <a:rPr lang="en-US" altLang="en-US" sz="1800" u="sng" dirty="0"/>
              <a:t>of</a:t>
            </a:r>
            <a:r>
              <a:rPr lang="en-US" altLang="en-US" sz="1800" dirty="0"/>
              <a:t> the poor, </a:t>
            </a:r>
            <a:r>
              <a:rPr lang="en-US" altLang="en-US" sz="1800" u="sng" dirty="0"/>
              <a:t>with</a:t>
            </a:r>
            <a:r>
              <a:rPr lang="en-US" altLang="en-US" sz="1800" dirty="0"/>
              <a:t> the poor and </a:t>
            </a:r>
            <a:r>
              <a:rPr lang="en-US" altLang="en-US" sz="1800" u="sng" dirty="0"/>
              <a:t>to</a:t>
            </a:r>
            <a:r>
              <a:rPr lang="en-US" altLang="en-US" sz="1800" dirty="0"/>
              <a:t> the poor</a:t>
            </a:r>
          </a:p>
          <a:p>
            <a:pPr lvl="1" eaLnBrk="1" hangingPunct="1">
              <a:lnSpc>
                <a:spcPct val="80000"/>
              </a:lnSpc>
            </a:pPr>
            <a:r>
              <a:rPr lang="en-US" altLang="en-US" sz="1800" dirty="0"/>
              <a:t>Mission focus on Black community often makes class an inherent focus</a:t>
            </a:r>
          </a:p>
          <a:p>
            <a:pPr eaLnBrk="1" hangingPunct="1">
              <a:lnSpc>
                <a:spcPct val="80000"/>
              </a:lnSpc>
            </a:pPr>
            <a:r>
              <a:rPr lang="en-US" altLang="en-US" sz="2000" dirty="0"/>
              <a:t>Class Identity</a:t>
            </a:r>
          </a:p>
          <a:p>
            <a:pPr lvl="1" eaLnBrk="1" hangingPunct="1">
              <a:lnSpc>
                <a:spcPct val="80000"/>
              </a:lnSpc>
            </a:pPr>
            <a:r>
              <a:rPr lang="en-US" altLang="en-US" sz="1800" dirty="0"/>
              <a:t>Maintaining racial identity will often maintain class identification if they remain in lower-class dominant churches</a:t>
            </a:r>
          </a:p>
          <a:p>
            <a:pPr lvl="1" eaLnBrk="1" hangingPunct="1">
              <a:lnSpc>
                <a:spcPct val="80000"/>
              </a:lnSpc>
            </a:pPr>
            <a:r>
              <a:rPr lang="en-US" altLang="en-US" sz="1800" dirty="0"/>
              <a:t>Education in class assimilating institutions can cause loss of class identification even while maintaining racial identity</a:t>
            </a:r>
          </a:p>
          <a:p>
            <a:pPr eaLnBrk="1" hangingPunct="1">
              <a:lnSpc>
                <a:spcPct val="80000"/>
              </a:lnSpc>
            </a:pPr>
            <a:r>
              <a:rPr lang="en-US" altLang="en-US" sz="2000" dirty="0"/>
              <a:t>Class Access/Social Capital</a:t>
            </a:r>
          </a:p>
          <a:p>
            <a:pPr lvl="1" eaLnBrk="1" hangingPunct="1">
              <a:lnSpc>
                <a:spcPct val="80000"/>
              </a:lnSpc>
            </a:pPr>
            <a:r>
              <a:rPr lang="en-US" altLang="en-US" sz="1800" dirty="0"/>
              <a:t>Strongly promotes upwardly mobile in class access</a:t>
            </a:r>
          </a:p>
          <a:p>
            <a:pPr lvl="1" eaLnBrk="1" hangingPunct="1">
              <a:lnSpc>
                <a:spcPct val="80000"/>
              </a:lnSpc>
            </a:pPr>
            <a:r>
              <a:rPr lang="en-US" altLang="en-US" sz="1800" dirty="0"/>
              <a:t>Is often financially dependent on middle/upper class Black community </a:t>
            </a:r>
          </a:p>
          <a:p>
            <a:pPr eaLnBrk="1" hangingPunct="1">
              <a:lnSpc>
                <a:spcPct val="80000"/>
              </a:lnSpc>
            </a:pPr>
            <a:r>
              <a:rPr lang="en-US" altLang="en-US" sz="2000" dirty="0"/>
              <a:t>Class Consciousness</a:t>
            </a:r>
          </a:p>
          <a:p>
            <a:pPr lvl="1" eaLnBrk="1" hangingPunct="1">
              <a:lnSpc>
                <a:spcPct val="80000"/>
              </a:lnSpc>
            </a:pPr>
            <a:r>
              <a:rPr lang="en-US" altLang="en-US" sz="1800" dirty="0"/>
              <a:t>Strongly promotes racial awareness, but does not strongly promote distinct Class Consciousness</a:t>
            </a:r>
          </a:p>
          <a:p>
            <a:pPr>
              <a:lnSpc>
                <a:spcPct val="80000"/>
              </a:lnSpc>
            </a:pPr>
            <a:r>
              <a:rPr lang="en-US" altLang="en-US" sz="2000" dirty="0"/>
              <a:t>Framework: race-centric</a:t>
            </a:r>
          </a:p>
          <a:p>
            <a:pPr>
              <a:lnSpc>
                <a:spcPct val="80000"/>
              </a:lnSpc>
            </a:pPr>
            <a:r>
              <a:rPr lang="en-US" altLang="en-US" sz="2000" dirty="0"/>
              <a:t>Funding model</a:t>
            </a:r>
          </a:p>
          <a:p>
            <a:pPr lvl="1">
              <a:lnSpc>
                <a:spcPct val="80000"/>
              </a:lnSpc>
            </a:pPr>
            <a:r>
              <a:rPr lang="en-US" altLang="en-US" sz="1600" dirty="0"/>
              <a:t>Those providing funding are in same cultural group than those being served</a:t>
            </a:r>
          </a:p>
          <a:p>
            <a:pPr>
              <a:lnSpc>
                <a:spcPct val="80000"/>
              </a:lnSpc>
            </a:pPr>
            <a:endParaRPr lang="en-US" altLang="en-US" sz="2200" dirty="0"/>
          </a:p>
        </p:txBody>
      </p:sp>
    </p:spTree>
    <p:extLst>
      <p:ext uri="{BB962C8B-B14F-4D97-AF65-F5344CB8AC3E}">
        <p14:creationId xmlns:p14="http://schemas.microsoft.com/office/powerpoint/2010/main" val="13702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56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56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56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65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565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565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565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565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565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5651">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5651">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5651">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5651">
                                            <p:txEl>
                                              <p:pRg st="13" end="1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565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Multi-class White Church</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3452849" y="2117749"/>
            <a:ext cx="1167277" cy="2915110"/>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1290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Predominantly White, Justice-Focused Churches</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3452849" y="2147455"/>
            <a:ext cx="1134391" cy="1427842"/>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DDB4139-1DB9-42A0-95CB-92ECAFF37F87}"/>
              </a:ext>
            </a:extLst>
          </p:cNvPr>
          <p:cNvSpPr txBox="1"/>
          <p:nvPr/>
        </p:nvSpPr>
        <p:spPr>
          <a:xfrm>
            <a:off x="3452849" y="2388187"/>
            <a:ext cx="1191352" cy="369332"/>
          </a:xfrm>
          <a:prstGeom prst="rect">
            <a:avLst/>
          </a:prstGeom>
          <a:noFill/>
        </p:spPr>
        <p:txBody>
          <a:bodyPr wrap="none" rtlCol="0">
            <a:spAutoFit/>
          </a:bodyPr>
          <a:lstStyle/>
          <a:p>
            <a:r>
              <a:rPr lang="en-US" dirty="0"/>
              <a:t>Dominant</a:t>
            </a:r>
          </a:p>
        </p:txBody>
      </p:sp>
    </p:spTree>
    <p:extLst>
      <p:ext uri="{BB962C8B-B14F-4D97-AF65-F5344CB8AC3E}">
        <p14:creationId xmlns:p14="http://schemas.microsoft.com/office/powerpoint/2010/main" val="7077312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9B80D2FA-EAA6-43EE-BB7D-950C071F8181}"/>
              </a:ext>
            </a:extLst>
          </p:cNvPr>
          <p:cNvSpPr>
            <a:spLocks noGrp="1" noChangeArrowheads="1"/>
          </p:cNvSpPr>
          <p:nvPr>
            <p:ph type="title"/>
          </p:nvPr>
        </p:nvSpPr>
        <p:spPr/>
        <p:txBody>
          <a:bodyPr/>
          <a:lstStyle/>
          <a:p>
            <a:pPr eaLnBrk="1" hangingPunct="1"/>
            <a:r>
              <a:rPr lang="en-US" altLang="en-US" sz="3600" dirty="0"/>
              <a:t>White Justice-Focused Church &amp; Ministries</a:t>
            </a:r>
          </a:p>
        </p:txBody>
      </p:sp>
      <p:sp>
        <p:nvSpPr>
          <p:cNvPr id="172035" name="Rectangle 3">
            <a:extLst>
              <a:ext uri="{FF2B5EF4-FFF2-40B4-BE49-F238E27FC236}">
                <a16:creationId xmlns:a16="http://schemas.microsoft.com/office/drawing/2014/main" id="{A5D764F6-DB72-478B-9769-2CA2FB2B962C}"/>
              </a:ext>
            </a:extLst>
          </p:cNvPr>
          <p:cNvSpPr>
            <a:spLocks noGrp="1" noChangeArrowheads="1"/>
          </p:cNvSpPr>
          <p:nvPr>
            <p:ph type="body" sz="quarter" idx="10"/>
          </p:nvPr>
        </p:nvSpPr>
        <p:spPr>
          <a:xfrm>
            <a:off x="80070" y="988028"/>
            <a:ext cx="12031860" cy="5434024"/>
          </a:xfrm>
        </p:spPr>
        <p:txBody>
          <a:bodyPr/>
          <a:lstStyle/>
          <a:p>
            <a:pPr eaLnBrk="1" hangingPunct="1">
              <a:lnSpc>
                <a:spcPct val="80000"/>
              </a:lnSpc>
            </a:pPr>
            <a:r>
              <a:rPr lang="en-US" altLang="en-US" sz="2400" dirty="0"/>
              <a:t>Unique Role: educating, changing systems of injustice, community of support for majority culture Christians addressing injustice, providing social capital and giving resources to ministries of/with the poor</a:t>
            </a:r>
          </a:p>
          <a:p>
            <a:pPr>
              <a:lnSpc>
                <a:spcPct val="80000"/>
              </a:lnSpc>
            </a:pPr>
            <a:r>
              <a:rPr lang="en-US" altLang="en-US" sz="2400" dirty="0"/>
              <a:t>Class Background</a:t>
            </a:r>
          </a:p>
          <a:p>
            <a:pPr lvl="1">
              <a:lnSpc>
                <a:spcPct val="80000"/>
              </a:lnSpc>
            </a:pPr>
            <a:r>
              <a:rPr lang="en-US" altLang="en-US" sz="2000" dirty="0"/>
              <a:t>Ministry </a:t>
            </a:r>
            <a:r>
              <a:rPr lang="en-US" altLang="en-US" sz="2000" u="sng" dirty="0"/>
              <a:t>to</a:t>
            </a:r>
            <a:r>
              <a:rPr lang="en-US" altLang="en-US" sz="2000" dirty="0"/>
              <a:t> the poor and </a:t>
            </a:r>
            <a:r>
              <a:rPr lang="en-US" altLang="en-US" sz="2000" u="sng" dirty="0"/>
              <a:t>with</a:t>
            </a:r>
            <a:r>
              <a:rPr lang="en-US" altLang="en-US" sz="2000" dirty="0"/>
              <a:t> the poor</a:t>
            </a:r>
          </a:p>
          <a:p>
            <a:pPr lvl="1">
              <a:lnSpc>
                <a:spcPct val="80000"/>
              </a:lnSpc>
            </a:pPr>
            <a:r>
              <a:rPr lang="en-US" altLang="en-US" sz="2000" dirty="0"/>
              <a:t>Mission: strongly focused on changing systems that perpetuating poverty</a:t>
            </a:r>
          </a:p>
          <a:p>
            <a:pPr>
              <a:lnSpc>
                <a:spcPct val="80000"/>
              </a:lnSpc>
            </a:pPr>
            <a:r>
              <a:rPr lang="en-US" altLang="en-US" sz="2400" dirty="0"/>
              <a:t>Class Identification</a:t>
            </a:r>
          </a:p>
          <a:p>
            <a:pPr lvl="1">
              <a:lnSpc>
                <a:spcPct val="80000"/>
              </a:lnSpc>
            </a:pPr>
            <a:r>
              <a:rPr lang="en-US" altLang="en-US" sz="2000" dirty="0"/>
              <a:t>Upper/Middle class with downward orientation</a:t>
            </a:r>
          </a:p>
          <a:p>
            <a:pPr>
              <a:lnSpc>
                <a:spcPct val="80000"/>
              </a:lnSpc>
            </a:pPr>
            <a:r>
              <a:rPr lang="en-US" altLang="en-US" sz="2400" dirty="0"/>
              <a:t>Class Access/Social Capital</a:t>
            </a:r>
          </a:p>
          <a:p>
            <a:pPr lvl="1">
              <a:lnSpc>
                <a:spcPct val="80000"/>
              </a:lnSpc>
            </a:pPr>
            <a:r>
              <a:rPr lang="en-US" altLang="en-US" sz="2000" dirty="0"/>
              <a:t>Very high</a:t>
            </a:r>
          </a:p>
          <a:p>
            <a:pPr lvl="1">
              <a:lnSpc>
                <a:spcPct val="80000"/>
              </a:lnSpc>
            </a:pPr>
            <a:r>
              <a:rPr lang="en-US" altLang="en-US" sz="2000" dirty="0"/>
              <a:t>Key role in building social capital of the poor</a:t>
            </a:r>
          </a:p>
          <a:p>
            <a:pPr>
              <a:lnSpc>
                <a:spcPct val="80000"/>
              </a:lnSpc>
            </a:pPr>
            <a:r>
              <a:rPr lang="en-US" altLang="en-US" sz="2400" dirty="0"/>
              <a:t>Class Consciousness</a:t>
            </a:r>
          </a:p>
          <a:p>
            <a:pPr lvl="1">
              <a:lnSpc>
                <a:spcPct val="80000"/>
              </a:lnSpc>
            </a:pPr>
            <a:r>
              <a:rPr lang="en-US" altLang="en-US" sz="2000" dirty="0"/>
              <a:t>Does not promote class consciousness</a:t>
            </a:r>
          </a:p>
          <a:p>
            <a:pPr>
              <a:lnSpc>
                <a:spcPct val="80000"/>
              </a:lnSpc>
            </a:pPr>
            <a:r>
              <a:rPr lang="en-US" altLang="en-US" sz="2400" dirty="0"/>
              <a:t>Framework: race-centric and gender-centric</a:t>
            </a:r>
          </a:p>
          <a:p>
            <a:pPr>
              <a:lnSpc>
                <a:spcPct val="80000"/>
              </a:lnSpc>
            </a:pPr>
            <a:r>
              <a:rPr lang="en-US" altLang="en-US" sz="2400" dirty="0"/>
              <a:t>Funding model</a:t>
            </a:r>
          </a:p>
          <a:p>
            <a:pPr lvl="1">
              <a:lnSpc>
                <a:spcPct val="80000"/>
              </a:lnSpc>
            </a:pPr>
            <a:r>
              <a:rPr lang="en-US" altLang="en-US" sz="1600" dirty="0"/>
              <a:t>Those providing funding are often in different cultural group than those being served (when serving the poor)</a:t>
            </a:r>
            <a:endParaRPr lang="en-US" altLang="en-US" sz="2400" dirty="0"/>
          </a:p>
        </p:txBody>
      </p:sp>
    </p:spTree>
    <p:extLst>
      <p:ext uri="{BB962C8B-B14F-4D97-AF65-F5344CB8AC3E}">
        <p14:creationId xmlns:p14="http://schemas.microsoft.com/office/powerpoint/2010/main" val="401757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20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20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20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203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203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203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203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2035">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203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203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2035">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203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23E7868-EE74-421B-BC16-3166803BEE2E}"/>
              </a:ext>
            </a:extLst>
          </p:cNvPr>
          <p:cNvSpPr>
            <a:spLocks noGrp="1" noChangeArrowheads="1"/>
          </p:cNvSpPr>
          <p:nvPr>
            <p:ph type="title"/>
          </p:nvPr>
        </p:nvSpPr>
        <p:spPr/>
        <p:txBody>
          <a:bodyPr/>
          <a:lstStyle/>
          <a:p>
            <a:r>
              <a:rPr lang="en-US" altLang="en-US" dirty="0"/>
              <a:t>Upper-Middle Class, White Dominant Multiethnic Church or Ministry</a:t>
            </a:r>
          </a:p>
        </p:txBody>
      </p:sp>
      <p:graphicFrame>
        <p:nvGraphicFramePr>
          <p:cNvPr id="526339" name="Group 3">
            <a:extLst>
              <a:ext uri="{FF2B5EF4-FFF2-40B4-BE49-F238E27FC236}">
                <a16:creationId xmlns:a16="http://schemas.microsoft.com/office/drawing/2014/main" id="{C881E910-B515-4EFC-8644-A0B0C87980DA}"/>
              </a:ext>
            </a:extLst>
          </p:cNvPr>
          <p:cNvGraphicFramePr>
            <a:graphicFrameLocks noGrp="1"/>
          </p:cNvGraphicFramePr>
          <p:nvPr>
            <p:ph type="tbl" idx="4294967295"/>
          </p:nvPr>
        </p:nvGraphicFramePr>
        <p:xfrm>
          <a:off x="2134859" y="1600201"/>
          <a:ext cx="8229601" cy="3455436"/>
        </p:xfrm>
        <a:graphic>
          <a:graphicData uri="http://schemas.openxmlformats.org/drawingml/2006/table">
            <a:tbl>
              <a:tblPr/>
              <a:tblGrid>
                <a:gridCol w="1305864">
                  <a:extLst>
                    <a:ext uri="{9D8B030D-6E8A-4147-A177-3AD203B41FA5}">
                      <a16:colId xmlns:a16="http://schemas.microsoft.com/office/drawing/2014/main" val="20000"/>
                    </a:ext>
                  </a:extLst>
                </a:gridCol>
                <a:gridCol w="1166446">
                  <a:extLst>
                    <a:ext uri="{9D8B030D-6E8A-4147-A177-3AD203B41FA5}">
                      <a16:colId xmlns:a16="http://schemas.microsoft.com/office/drawing/2014/main" val="20001"/>
                    </a:ext>
                  </a:extLst>
                </a:gridCol>
                <a:gridCol w="1248199">
                  <a:extLst>
                    <a:ext uri="{9D8B030D-6E8A-4147-A177-3AD203B41FA5}">
                      <a16:colId xmlns:a16="http://schemas.microsoft.com/office/drawing/2014/main" val="20003"/>
                    </a:ext>
                  </a:extLst>
                </a:gridCol>
                <a:gridCol w="1532021">
                  <a:extLst>
                    <a:ext uri="{9D8B030D-6E8A-4147-A177-3AD203B41FA5}">
                      <a16:colId xmlns:a16="http://schemas.microsoft.com/office/drawing/2014/main" val="20005"/>
                    </a:ext>
                  </a:extLst>
                </a:gridCol>
                <a:gridCol w="1467853">
                  <a:extLst>
                    <a:ext uri="{9D8B030D-6E8A-4147-A177-3AD203B41FA5}">
                      <a16:colId xmlns:a16="http://schemas.microsoft.com/office/drawing/2014/main" val="3628342749"/>
                    </a:ext>
                  </a:extLst>
                </a:gridCol>
                <a:gridCol w="1509218">
                  <a:extLst>
                    <a:ext uri="{9D8B030D-6E8A-4147-A177-3AD203B41FA5}">
                      <a16:colId xmlns:a16="http://schemas.microsoft.com/office/drawing/2014/main" val="20007"/>
                    </a:ext>
                  </a:extLst>
                </a:gridCol>
              </a:tblGrid>
              <a:tr h="5333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White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Asian</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Black</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charset="0"/>
                        </a:rPr>
                        <a:t>Latino/a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Other</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Upper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1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Middle</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29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Lower</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cxnSp>
        <p:nvCxnSpPr>
          <p:cNvPr id="4" name="Straight Connector 3">
            <a:extLst>
              <a:ext uri="{FF2B5EF4-FFF2-40B4-BE49-F238E27FC236}">
                <a16:creationId xmlns:a16="http://schemas.microsoft.com/office/drawing/2014/main" id="{17FCA147-B215-4E12-BEA4-137A7D6A4041}"/>
              </a:ext>
            </a:extLst>
          </p:cNvPr>
          <p:cNvCxnSpPr>
            <a:cxnSpLocks/>
          </p:cNvCxnSpPr>
          <p:nvPr/>
        </p:nvCxnSpPr>
        <p:spPr>
          <a:xfrm>
            <a:off x="1200082" y="3575304"/>
            <a:ext cx="10058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CD6C93-C7E1-4F2B-8A45-D7A35F461866}"/>
              </a:ext>
            </a:extLst>
          </p:cNvPr>
          <p:cNvSpPr txBox="1"/>
          <p:nvPr/>
        </p:nvSpPr>
        <p:spPr>
          <a:xfrm>
            <a:off x="627715" y="3052084"/>
            <a:ext cx="1317990" cy="523220"/>
          </a:xfrm>
          <a:prstGeom prst="rect">
            <a:avLst/>
          </a:prstGeom>
          <a:noFill/>
        </p:spPr>
        <p:txBody>
          <a:bodyPr wrap="none" rtlCol="0">
            <a:spAutoFit/>
          </a:bodyPr>
          <a:lstStyle/>
          <a:p>
            <a:r>
              <a:rPr lang="en-US" sz="1400" b="1" dirty="0"/>
              <a:t>Upper Middle</a:t>
            </a:r>
          </a:p>
          <a:p>
            <a:r>
              <a:rPr lang="en-US" sz="1400" b="1" dirty="0"/>
              <a:t>Class</a:t>
            </a:r>
          </a:p>
        </p:txBody>
      </p:sp>
      <p:sp>
        <p:nvSpPr>
          <p:cNvPr id="8" name="TextBox 7">
            <a:extLst>
              <a:ext uri="{FF2B5EF4-FFF2-40B4-BE49-F238E27FC236}">
                <a16:creationId xmlns:a16="http://schemas.microsoft.com/office/drawing/2014/main" id="{37922EBE-10C1-46C8-A4B6-E6AC27568E06}"/>
              </a:ext>
            </a:extLst>
          </p:cNvPr>
          <p:cNvSpPr txBox="1"/>
          <p:nvPr/>
        </p:nvSpPr>
        <p:spPr>
          <a:xfrm>
            <a:off x="627715" y="3575304"/>
            <a:ext cx="1507144" cy="523220"/>
          </a:xfrm>
          <a:prstGeom prst="rect">
            <a:avLst/>
          </a:prstGeom>
          <a:noFill/>
        </p:spPr>
        <p:txBody>
          <a:bodyPr wrap="none" rtlCol="0">
            <a:spAutoFit/>
          </a:bodyPr>
          <a:lstStyle/>
          <a:p>
            <a:r>
              <a:rPr lang="en-US" sz="1400" b="1" dirty="0"/>
              <a:t>Lower Middle &amp;</a:t>
            </a:r>
            <a:br>
              <a:rPr lang="en-US" sz="1400" b="1" dirty="0"/>
            </a:br>
            <a:r>
              <a:rPr lang="en-US" sz="1400" b="1" dirty="0"/>
              <a:t>Working Class</a:t>
            </a:r>
          </a:p>
        </p:txBody>
      </p:sp>
      <p:sp>
        <p:nvSpPr>
          <p:cNvPr id="2" name="Rectangle 1">
            <a:extLst>
              <a:ext uri="{FF2B5EF4-FFF2-40B4-BE49-F238E27FC236}">
                <a16:creationId xmlns:a16="http://schemas.microsoft.com/office/drawing/2014/main" id="{0C6A02C1-23E1-4A67-B54C-4CCD3C7088DA}"/>
              </a:ext>
            </a:extLst>
          </p:cNvPr>
          <p:cNvSpPr/>
          <p:nvPr/>
        </p:nvSpPr>
        <p:spPr>
          <a:xfrm>
            <a:off x="3452848" y="2147455"/>
            <a:ext cx="6911611" cy="1427844"/>
          </a:xfrm>
          <a:prstGeom prst="rect">
            <a:avLst/>
          </a:prstGeom>
          <a:solidFill>
            <a:schemeClr val="bg1">
              <a:lumMod val="6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DDB4139-1DB9-42A0-95CB-92ECAFF37F87}"/>
              </a:ext>
            </a:extLst>
          </p:cNvPr>
          <p:cNvSpPr txBox="1"/>
          <p:nvPr/>
        </p:nvSpPr>
        <p:spPr>
          <a:xfrm>
            <a:off x="3452847" y="3129028"/>
            <a:ext cx="1191352" cy="369332"/>
          </a:xfrm>
          <a:prstGeom prst="rect">
            <a:avLst/>
          </a:prstGeom>
          <a:noFill/>
        </p:spPr>
        <p:txBody>
          <a:bodyPr wrap="none" rtlCol="0">
            <a:spAutoFit/>
          </a:bodyPr>
          <a:lstStyle/>
          <a:p>
            <a:r>
              <a:rPr lang="en-US" dirty="0"/>
              <a:t>Dominant</a:t>
            </a:r>
          </a:p>
        </p:txBody>
      </p:sp>
    </p:spTree>
    <p:extLst>
      <p:ext uri="{BB962C8B-B14F-4D97-AF65-F5344CB8AC3E}">
        <p14:creationId xmlns:p14="http://schemas.microsoft.com/office/powerpoint/2010/main" val="40819926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9B80D2FA-EAA6-43EE-BB7D-950C071F8181}"/>
              </a:ext>
            </a:extLst>
          </p:cNvPr>
          <p:cNvSpPr>
            <a:spLocks noGrp="1" noChangeArrowheads="1"/>
          </p:cNvSpPr>
          <p:nvPr>
            <p:ph type="title"/>
          </p:nvPr>
        </p:nvSpPr>
        <p:spPr/>
        <p:txBody>
          <a:bodyPr/>
          <a:lstStyle/>
          <a:p>
            <a:pPr eaLnBrk="1" hangingPunct="1"/>
            <a:r>
              <a:rPr lang="en-US" altLang="en-US" sz="3600" dirty="0"/>
              <a:t>Multi-ethnic (White Dominant) Church &amp; Ministries</a:t>
            </a:r>
          </a:p>
        </p:txBody>
      </p:sp>
      <p:sp>
        <p:nvSpPr>
          <p:cNvPr id="172035" name="Rectangle 3">
            <a:extLst>
              <a:ext uri="{FF2B5EF4-FFF2-40B4-BE49-F238E27FC236}">
                <a16:creationId xmlns:a16="http://schemas.microsoft.com/office/drawing/2014/main" id="{A5D764F6-DB72-478B-9769-2CA2FB2B962C}"/>
              </a:ext>
            </a:extLst>
          </p:cNvPr>
          <p:cNvSpPr>
            <a:spLocks noGrp="1" noChangeArrowheads="1"/>
          </p:cNvSpPr>
          <p:nvPr>
            <p:ph type="body" sz="quarter" idx="10"/>
          </p:nvPr>
        </p:nvSpPr>
        <p:spPr>
          <a:xfrm>
            <a:off x="80070" y="1036154"/>
            <a:ext cx="12031860" cy="5434024"/>
          </a:xfrm>
        </p:spPr>
        <p:txBody>
          <a:bodyPr/>
          <a:lstStyle/>
          <a:p>
            <a:pPr eaLnBrk="1" hangingPunct="1">
              <a:lnSpc>
                <a:spcPct val="80000"/>
              </a:lnSpc>
            </a:pPr>
            <a:r>
              <a:rPr lang="en-US" altLang="en-US" sz="2400" dirty="0"/>
              <a:t>Unique Role: educating &amp; raising up leaders in reconciliation, cross-cultural ministry, ethnic and gender identity; changing systems of injustice</a:t>
            </a:r>
          </a:p>
          <a:p>
            <a:pPr>
              <a:lnSpc>
                <a:spcPct val="80000"/>
              </a:lnSpc>
            </a:pPr>
            <a:r>
              <a:rPr lang="en-US" altLang="en-US" sz="2400" dirty="0"/>
              <a:t>Class Background</a:t>
            </a:r>
          </a:p>
          <a:p>
            <a:pPr lvl="1">
              <a:lnSpc>
                <a:spcPct val="80000"/>
              </a:lnSpc>
            </a:pPr>
            <a:r>
              <a:rPr lang="en-US" altLang="en-US" sz="2000" dirty="0"/>
              <a:t>Ministry </a:t>
            </a:r>
            <a:r>
              <a:rPr lang="en-US" altLang="en-US" sz="2000" u="sng" dirty="0"/>
              <a:t>to</a:t>
            </a:r>
            <a:r>
              <a:rPr lang="en-US" altLang="en-US" sz="2000" dirty="0"/>
              <a:t> the poor and </a:t>
            </a:r>
            <a:r>
              <a:rPr lang="en-US" altLang="en-US" sz="2000" u="sng" dirty="0"/>
              <a:t>with</a:t>
            </a:r>
            <a:r>
              <a:rPr lang="en-US" altLang="en-US" sz="2000" dirty="0"/>
              <a:t> the poor</a:t>
            </a:r>
          </a:p>
          <a:p>
            <a:pPr>
              <a:lnSpc>
                <a:spcPct val="80000"/>
              </a:lnSpc>
            </a:pPr>
            <a:r>
              <a:rPr lang="en-US" altLang="en-US" sz="2400" dirty="0"/>
              <a:t>Class Identification</a:t>
            </a:r>
          </a:p>
          <a:p>
            <a:pPr lvl="1">
              <a:lnSpc>
                <a:spcPct val="80000"/>
              </a:lnSpc>
            </a:pPr>
            <a:r>
              <a:rPr lang="en-US" altLang="en-US" sz="2000" dirty="0"/>
              <a:t>Upper/Middle class with downward orientation</a:t>
            </a:r>
          </a:p>
          <a:p>
            <a:pPr>
              <a:lnSpc>
                <a:spcPct val="80000"/>
              </a:lnSpc>
            </a:pPr>
            <a:r>
              <a:rPr lang="en-US" altLang="en-US" sz="2400" dirty="0"/>
              <a:t>Class Access/Social Capital</a:t>
            </a:r>
          </a:p>
          <a:p>
            <a:pPr lvl="1">
              <a:lnSpc>
                <a:spcPct val="80000"/>
              </a:lnSpc>
            </a:pPr>
            <a:r>
              <a:rPr lang="en-US" altLang="en-US" sz="2000" dirty="0"/>
              <a:t>Very high</a:t>
            </a:r>
          </a:p>
          <a:p>
            <a:pPr lvl="1">
              <a:lnSpc>
                <a:spcPct val="80000"/>
              </a:lnSpc>
            </a:pPr>
            <a:r>
              <a:rPr lang="en-US" altLang="en-US" sz="2000" dirty="0"/>
              <a:t>Key role in building social capital of the poor</a:t>
            </a:r>
          </a:p>
          <a:p>
            <a:pPr>
              <a:lnSpc>
                <a:spcPct val="80000"/>
              </a:lnSpc>
            </a:pPr>
            <a:r>
              <a:rPr lang="en-US" altLang="en-US" sz="2400" dirty="0"/>
              <a:t>Class Consciousness</a:t>
            </a:r>
          </a:p>
          <a:p>
            <a:pPr lvl="1">
              <a:lnSpc>
                <a:spcPct val="80000"/>
              </a:lnSpc>
            </a:pPr>
            <a:r>
              <a:rPr lang="en-US" altLang="en-US" sz="2000" dirty="0"/>
              <a:t>Does not promote class consciousness</a:t>
            </a:r>
          </a:p>
          <a:p>
            <a:pPr>
              <a:lnSpc>
                <a:spcPct val="80000"/>
              </a:lnSpc>
            </a:pPr>
            <a:r>
              <a:rPr lang="en-US" altLang="en-US" sz="2400" dirty="0"/>
              <a:t>Framework: race-centric &amp; gender-centric</a:t>
            </a:r>
          </a:p>
          <a:p>
            <a:pPr>
              <a:lnSpc>
                <a:spcPct val="80000"/>
              </a:lnSpc>
            </a:pPr>
            <a:r>
              <a:rPr lang="en-US" altLang="en-US" sz="2400" dirty="0"/>
              <a:t>Funding model</a:t>
            </a:r>
          </a:p>
          <a:p>
            <a:pPr lvl="1">
              <a:lnSpc>
                <a:spcPct val="80000"/>
              </a:lnSpc>
            </a:pPr>
            <a:r>
              <a:rPr lang="en-US" altLang="en-US" sz="1600" dirty="0"/>
              <a:t>Those providing funding are often in different cultural group than those being served (when serving the poor)</a:t>
            </a:r>
          </a:p>
          <a:p>
            <a:pPr lvl="1">
              <a:lnSpc>
                <a:spcPct val="80000"/>
              </a:lnSpc>
            </a:pPr>
            <a:r>
              <a:rPr lang="en-US" altLang="en-US" sz="1600" dirty="0"/>
              <a:t>Funding model of many missions agencies &amp; parachurch ministries require staff to have high access to social capital</a:t>
            </a:r>
          </a:p>
          <a:p>
            <a:pPr lvl="1">
              <a:lnSpc>
                <a:spcPct val="80000"/>
              </a:lnSpc>
            </a:pPr>
            <a:endParaRPr lang="en-US" altLang="en-US" sz="2400" dirty="0"/>
          </a:p>
        </p:txBody>
      </p:sp>
    </p:spTree>
    <p:extLst>
      <p:ext uri="{BB962C8B-B14F-4D97-AF65-F5344CB8AC3E}">
        <p14:creationId xmlns:p14="http://schemas.microsoft.com/office/powerpoint/2010/main" val="149137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203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20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203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203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203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2035">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203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2035">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2035">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2035">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203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3">
            <a:extLst>
              <a:ext uri="{FF2B5EF4-FFF2-40B4-BE49-F238E27FC236}">
                <a16:creationId xmlns:a16="http://schemas.microsoft.com/office/drawing/2014/main" id="{EB4C6DBC-E154-4425-8891-3FD0AB325752}"/>
              </a:ext>
            </a:extLst>
          </p:cNvPr>
          <p:cNvGraphicFramePr>
            <a:graphicFrameLocks/>
          </p:cNvGraphicFramePr>
          <p:nvPr/>
        </p:nvGraphicFramePr>
        <p:xfrm>
          <a:off x="438260" y="612157"/>
          <a:ext cx="11161918" cy="5172449"/>
        </p:xfrm>
        <a:graphic>
          <a:graphicData uri="http://schemas.openxmlformats.org/drawingml/2006/table">
            <a:tbl>
              <a:tblPr/>
              <a:tblGrid>
                <a:gridCol w="2358280">
                  <a:extLst>
                    <a:ext uri="{9D8B030D-6E8A-4147-A177-3AD203B41FA5}">
                      <a16:colId xmlns:a16="http://schemas.microsoft.com/office/drawing/2014/main" val="20000"/>
                    </a:ext>
                  </a:extLst>
                </a:gridCol>
                <a:gridCol w="237744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211580">
                  <a:extLst>
                    <a:ext uri="{9D8B030D-6E8A-4147-A177-3AD203B41FA5}">
                      <a16:colId xmlns:a16="http://schemas.microsoft.com/office/drawing/2014/main" val="20003"/>
                    </a:ext>
                  </a:extLst>
                </a:gridCol>
                <a:gridCol w="830580">
                  <a:extLst>
                    <a:ext uri="{9D8B030D-6E8A-4147-A177-3AD203B41FA5}">
                      <a16:colId xmlns:a16="http://schemas.microsoft.com/office/drawing/2014/main" val="20004"/>
                    </a:ext>
                  </a:extLst>
                </a:gridCol>
                <a:gridCol w="1409700">
                  <a:extLst>
                    <a:ext uri="{9D8B030D-6E8A-4147-A177-3AD203B41FA5}">
                      <a16:colId xmlns:a16="http://schemas.microsoft.com/office/drawing/2014/main" val="20005"/>
                    </a:ext>
                  </a:extLst>
                </a:gridCol>
                <a:gridCol w="1488438">
                  <a:extLst>
                    <a:ext uri="{9D8B030D-6E8A-4147-A177-3AD203B41FA5}">
                      <a16:colId xmlns:a16="http://schemas.microsoft.com/office/drawing/2014/main" val="121732203"/>
                    </a:ext>
                  </a:extLst>
                </a:gridCol>
              </a:tblGrid>
              <a:tr h="6032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Unique Purpose and Mission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Dominant Class</a:t>
                      </a:r>
                      <a:br>
                        <a:rPr kumimoji="0" lang="en-US" sz="1400" b="0" i="0" u="none" strike="noStrike" cap="none" normalizeH="0" baseline="0" dirty="0">
                          <a:ln>
                            <a:noFill/>
                          </a:ln>
                          <a:solidFill>
                            <a:schemeClr val="tx1"/>
                          </a:solidFill>
                          <a:effectLst/>
                          <a:latin typeface="Arial" charset="0"/>
                        </a:rPr>
                      </a:br>
                      <a:r>
                        <a:rPr kumimoji="0" lang="en-US" sz="1400" b="0" i="0" u="none" strike="noStrike" cap="none" normalizeH="0" baseline="0" dirty="0">
                          <a:ln>
                            <a:noFill/>
                          </a:ln>
                          <a:solidFill>
                            <a:schemeClr val="tx1"/>
                          </a:solidFill>
                          <a:effectLst/>
                          <a:latin typeface="Arial" charset="0"/>
                        </a:rPr>
                        <a:t>Background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Lower Class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Identification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Class Access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Class Consciousness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Dominant</a:t>
                      </a:r>
                      <a:br>
                        <a:rPr kumimoji="0" lang="en-US" sz="1400" b="0" i="0" u="none" strike="noStrike" cap="none" normalizeH="0" baseline="0" dirty="0">
                          <a:ln>
                            <a:noFill/>
                          </a:ln>
                          <a:solidFill>
                            <a:schemeClr val="tx1"/>
                          </a:solidFill>
                          <a:effectLst/>
                          <a:latin typeface="Arial" charset="0"/>
                        </a:rPr>
                      </a:br>
                      <a:r>
                        <a:rPr kumimoji="0" lang="en-US" sz="1400" b="0" i="0" u="none" strike="noStrike" cap="none" normalizeH="0" baseline="0" dirty="0">
                          <a:ln>
                            <a:noFill/>
                          </a:ln>
                          <a:solidFill>
                            <a:schemeClr val="tx1"/>
                          </a:solidFill>
                          <a:effectLst/>
                          <a:latin typeface="Arial" charset="0"/>
                        </a:rPr>
                        <a:t>Framework</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Salvation Army &amp; Rescue Missions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Resources: Ministry </a:t>
                      </a:r>
                      <a:r>
                        <a:rPr kumimoji="0" lang="en-US" sz="1200" b="0" i="0" u="sng" strike="noStrike" cap="none" normalizeH="0" baseline="0" dirty="0">
                          <a:ln>
                            <a:noFill/>
                          </a:ln>
                          <a:solidFill>
                            <a:schemeClr val="tx1"/>
                          </a:solidFill>
                          <a:effectLst/>
                          <a:latin typeface="Arial" charset="0"/>
                        </a:rPr>
                        <a:t>with</a:t>
                      </a:r>
                      <a:r>
                        <a:rPr kumimoji="0" lang="en-US" sz="1200" b="0" i="0" u="none" strike="noStrike" cap="none" normalizeH="0" baseline="0" dirty="0">
                          <a:ln>
                            <a:noFill/>
                          </a:ln>
                          <a:solidFill>
                            <a:schemeClr val="tx1"/>
                          </a:solidFill>
                          <a:effectLst/>
                          <a:latin typeface="Arial" charset="0"/>
                        </a:rPr>
                        <a:t> the poor to get resources to the poorest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Low</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Strong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High</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Low</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Class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Developing Country Pentecostals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Cultural: Church culturally </a:t>
                      </a:r>
                      <a:r>
                        <a:rPr kumimoji="0" lang="en-US" sz="1200" b="0" i="0" u="sng" strike="noStrike" cap="none" normalizeH="0" baseline="0" dirty="0">
                          <a:ln>
                            <a:noFill/>
                          </a:ln>
                          <a:solidFill>
                            <a:schemeClr val="tx1"/>
                          </a:solidFill>
                          <a:effectLst/>
                          <a:latin typeface="Arial" charset="0"/>
                        </a:rPr>
                        <a:t>of</a:t>
                      </a:r>
                      <a:r>
                        <a:rPr kumimoji="0" lang="en-US" sz="1200" b="0" i="0" u="none" strike="noStrike" cap="none" normalizeH="0" baseline="0" dirty="0">
                          <a:ln>
                            <a:noFill/>
                          </a:ln>
                          <a:solidFill>
                            <a:schemeClr val="tx1"/>
                          </a:solidFill>
                          <a:effectLst/>
                          <a:latin typeface="Arial" charset="0"/>
                        </a:rPr>
                        <a:t> the poor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Low</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Strong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Low</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Low</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Class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5883965"/>
                  </a:ext>
                </a:extLst>
              </a:tr>
              <a:tr h="579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Multiclass Ethnic Churches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Racial: Ministry </a:t>
                      </a:r>
                      <a:r>
                        <a:rPr kumimoji="0" lang="en-US" sz="1200" b="0" i="0" u="sng" strike="noStrike" cap="none" normalizeH="0" baseline="0" dirty="0">
                          <a:ln>
                            <a:noFill/>
                          </a:ln>
                          <a:solidFill>
                            <a:schemeClr val="tx1"/>
                          </a:solidFill>
                          <a:effectLst/>
                          <a:latin typeface="Arial" charset="0"/>
                        </a:rPr>
                        <a:t>of</a:t>
                      </a:r>
                      <a:r>
                        <a:rPr kumimoji="0" lang="en-US" sz="1200" b="0" i="0" u="none" strike="noStrike" cap="none" normalizeH="0" baseline="0" dirty="0">
                          <a:ln>
                            <a:noFill/>
                          </a:ln>
                          <a:solidFill>
                            <a:schemeClr val="tx1"/>
                          </a:solidFill>
                          <a:effectLst/>
                          <a:latin typeface="Arial" charset="0"/>
                        </a:rPr>
                        <a:t> the Black (Latino/a, etc.) community</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Varies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Varies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Varies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Middle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Race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Liberation Theology &amp; Christian Workers Movement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Changing political &amp; economic systems to be more just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Middle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Strong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High</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High</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Class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9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Christian Recovery &amp;</a:t>
                      </a:r>
                      <a:br>
                        <a:rPr kumimoji="0" lang="en-US" sz="1600" b="0" i="0" u="none" strike="noStrike" cap="none" normalizeH="0" baseline="0" dirty="0">
                          <a:ln>
                            <a:noFill/>
                          </a:ln>
                          <a:solidFill>
                            <a:schemeClr val="tx1"/>
                          </a:solidFill>
                          <a:effectLst/>
                          <a:latin typeface="Arial" charset="0"/>
                        </a:rPr>
                      </a:br>
                      <a:r>
                        <a:rPr kumimoji="0" lang="en-US" sz="1600" b="0" i="0" u="none" strike="noStrike" cap="none" normalizeH="0" baseline="0" dirty="0">
                          <a:ln>
                            <a:noFill/>
                          </a:ln>
                          <a:solidFill>
                            <a:schemeClr val="tx1"/>
                          </a:solidFill>
                          <a:effectLst/>
                          <a:latin typeface="Arial" charset="0"/>
                        </a:rPr>
                        <a:t>12-Step Movement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Recovery: Ministry </a:t>
                      </a:r>
                      <a:r>
                        <a:rPr kumimoji="0" lang="en-US" sz="1200" b="0" i="0" u="sng" strike="noStrike" cap="none" normalizeH="0" baseline="0" dirty="0">
                          <a:ln>
                            <a:noFill/>
                          </a:ln>
                          <a:solidFill>
                            <a:schemeClr val="tx1"/>
                          </a:solidFill>
                          <a:effectLst/>
                          <a:latin typeface="Arial" charset="0"/>
                        </a:rPr>
                        <a:t>of</a:t>
                      </a:r>
                      <a:r>
                        <a:rPr kumimoji="0" lang="en-US" sz="1200" b="0" i="0" u="none" strike="noStrike" cap="none" normalizeH="0" baseline="0" dirty="0">
                          <a:ln>
                            <a:noFill/>
                          </a:ln>
                          <a:solidFill>
                            <a:schemeClr val="tx1"/>
                          </a:solidFill>
                          <a:effectLst/>
                          <a:latin typeface="Arial" charset="0"/>
                        </a:rPr>
                        <a:t> those in addiction recovery</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Arial" charset="0"/>
                        </a:rPr>
                        <a:t>Low/Working Class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Middle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Low/ Middle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Low</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Recovery</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78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Multiclass White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Church or Ministry</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Equality: Ministry </a:t>
                      </a:r>
                      <a:r>
                        <a:rPr kumimoji="0" lang="en-US" sz="1200" b="0" i="0" u="sng" strike="noStrike" cap="none" normalizeH="0" baseline="0" dirty="0">
                          <a:ln>
                            <a:noFill/>
                          </a:ln>
                          <a:solidFill>
                            <a:schemeClr val="tx1"/>
                          </a:solidFill>
                          <a:effectLst/>
                          <a:latin typeface="Arial" charset="0"/>
                        </a:rPr>
                        <a:t>with</a:t>
                      </a:r>
                      <a:r>
                        <a:rPr kumimoji="0" lang="en-US" sz="1200" b="0" i="0" u="none" strike="noStrike" cap="none" normalizeH="0" baseline="0" dirty="0">
                          <a:ln>
                            <a:noFill/>
                          </a:ln>
                          <a:solidFill>
                            <a:schemeClr val="tx1"/>
                          </a:solidFill>
                          <a:effectLst/>
                          <a:latin typeface="Arial" charset="0"/>
                        </a:rPr>
                        <a:t> the poor on equal level</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Middle/Upper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Varies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High</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Middle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Class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40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Justice-Focused or Multiethnic White Dominant Church/Ministry</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Resources: giving resources </a:t>
                      </a:r>
                      <a:r>
                        <a:rPr kumimoji="0" lang="en-US" sz="1200" b="0" i="0" u="sng" strike="noStrike" cap="none" normalizeH="0" baseline="0" dirty="0">
                          <a:ln>
                            <a:noFill/>
                          </a:ln>
                          <a:solidFill>
                            <a:schemeClr val="tx1"/>
                          </a:solidFill>
                          <a:effectLst/>
                          <a:latin typeface="Arial" charset="0"/>
                        </a:rPr>
                        <a:t>to</a:t>
                      </a:r>
                      <a:r>
                        <a:rPr kumimoji="0" lang="en-US" sz="1200" b="0" i="0" u="none" strike="noStrike" cap="none" normalizeH="0" baseline="0" dirty="0">
                          <a:ln>
                            <a:noFill/>
                          </a:ln>
                          <a:solidFill>
                            <a:schemeClr val="tx1"/>
                          </a:solidFill>
                          <a:effectLst/>
                          <a:latin typeface="Arial" charset="0"/>
                        </a:rPr>
                        <a:t> ministries of/with the poor and changing systems of injustice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Middle/Upper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Middle/Upper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High</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Low</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Race &amp; Gender</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74082" name="Rectangle 2">
            <a:extLst>
              <a:ext uri="{FF2B5EF4-FFF2-40B4-BE49-F238E27FC236}">
                <a16:creationId xmlns:a16="http://schemas.microsoft.com/office/drawing/2014/main" id="{0ED1B57F-7D89-4528-A5FE-EEE43C2BA9F4}"/>
              </a:ext>
            </a:extLst>
          </p:cNvPr>
          <p:cNvSpPr>
            <a:spLocks noGrp="1" noChangeArrowheads="1"/>
          </p:cNvSpPr>
          <p:nvPr>
            <p:ph type="title"/>
          </p:nvPr>
        </p:nvSpPr>
        <p:spPr/>
        <p:txBody>
          <a:bodyPr/>
          <a:lstStyle/>
          <a:p>
            <a:pPr eaLnBrk="1" hangingPunct="1"/>
            <a:r>
              <a:rPr lang="en-US" altLang="en-US" sz="2800" dirty="0"/>
              <a:t>Comparing Models of Ministry Across Social Class</a:t>
            </a:r>
          </a:p>
        </p:txBody>
      </p:sp>
      <p:sp>
        <p:nvSpPr>
          <p:cNvPr id="4" name="Rectangle 3">
            <a:extLst>
              <a:ext uri="{FF2B5EF4-FFF2-40B4-BE49-F238E27FC236}">
                <a16:creationId xmlns:a16="http://schemas.microsoft.com/office/drawing/2014/main" id="{8FBDC17D-3C7B-4D43-B8BC-C3D9251EA3B3}"/>
              </a:ext>
            </a:extLst>
          </p:cNvPr>
          <p:cNvSpPr/>
          <p:nvPr/>
        </p:nvSpPr>
        <p:spPr>
          <a:xfrm>
            <a:off x="381688" y="1163782"/>
            <a:ext cx="11290302" cy="683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4011A53-F1EA-4DA9-B8D2-B95C93F18136}"/>
              </a:ext>
            </a:extLst>
          </p:cNvPr>
          <p:cNvSpPr/>
          <p:nvPr/>
        </p:nvSpPr>
        <p:spPr>
          <a:xfrm>
            <a:off x="380999" y="1847159"/>
            <a:ext cx="11290302" cy="683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3A3D357-9DCC-42A1-B46C-340AD0E6CC06}"/>
              </a:ext>
            </a:extLst>
          </p:cNvPr>
          <p:cNvSpPr/>
          <p:nvPr/>
        </p:nvSpPr>
        <p:spPr>
          <a:xfrm>
            <a:off x="380310" y="2401004"/>
            <a:ext cx="11290302" cy="683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AA4C3DB-7CDE-4172-B8FE-148E2F5962A5}"/>
              </a:ext>
            </a:extLst>
          </p:cNvPr>
          <p:cNvSpPr/>
          <p:nvPr/>
        </p:nvSpPr>
        <p:spPr>
          <a:xfrm>
            <a:off x="380310" y="3084381"/>
            <a:ext cx="11290302" cy="683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D982DA-85B7-4EAB-AD5F-274AACE9492F}"/>
              </a:ext>
            </a:extLst>
          </p:cNvPr>
          <p:cNvSpPr/>
          <p:nvPr/>
        </p:nvSpPr>
        <p:spPr>
          <a:xfrm>
            <a:off x="380310" y="3717357"/>
            <a:ext cx="11290302" cy="683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34A11E-72EA-443F-9EC0-1CDC7FD5A5EA}"/>
              </a:ext>
            </a:extLst>
          </p:cNvPr>
          <p:cNvSpPr/>
          <p:nvPr/>
        </p:nvSpPr>
        <p:spPr>
          <a:xfrm>
            <a:off x="380310" y="4364099"/>
            <a:ext cx="11290302" cy="683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1B9242-B068-47AA-8BF6-B4C8BB30E519}"/>
              </a:ext>
            </a:extLst>
          </p:cNvPr>
          <p:cNvSpPr/>
          <p:nvPr/>
        </p:nvSpPr>
        <p:spPr>
          <a:xfrm>
            <a:off x="380310" y="4997076"/>
            <a:ext cx="11290302" cy="802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51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P spid="14"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0ED1B57F-7D89-4528-A5FE-EEE43C2BA9F4}"/>
              </a:ext>
            </a:extLst>
          </p:cNvPr>
          <p:cNvSpPr>
            <a:spLocks noGrp="1" noChangeArrowheads="1"/>
          </p:cNvSpPr>
          <p:nvPr>
            <p:ph type="title"/>
          </p:nvPr>
        </p:nvSpPr>
        <p:spPr/>
        <p:txBody>
          <a:bodyPr/>
          <a:lstStyle/>
          <a:p>
            <a:pPr eaLnBrk="1" hangingPunct="1"/>
            <a:r>
              <a:rPr lang="en-US" altLang="en-US" sz="2800" dirty="0"/>
              <a:t>Comparing Models of Ministry Across Justice Dimensions </a:t>
            </a:r>
          </a:p>
        </p:txBody>
      </p:sp>
      <p:graphicFrame>
        <p:nvGraphicFramePr>
          <p:cNvPr id="331779" name="Group 3">
            <a:extLst>
              <a:ext uri="{FF2B5EF4-FFF2-40B4-BE49-F238E27FC236}">
                <a16:creationId xmlns:a16="http://schemas.microsoft.com/office/drawing/2014/main" id="{13DEF288-4E00-476F-81FC-E49AF8D14F1E}"/>
              </a:ext>
            </a:extLst>
          </p:cNvPr>
          <p:cNvGraphicFramePr>
            <a:graphicFrameLocks noGrp="1"/>
          </p:cNvGraphicFramePr>
          <p:nvPr>
            <p:ph type="tbl" idx="4294967295"/>
          </p:nvPr>
        </p:nvGraphicFramePr>
        <p:xfrm>
          <a:off x="445880" y="596917"/>
          <a:ext cx="11161918" cy="5172449"/>
        </p:xfrm>
        <a:graphic>
          <a:graphicData uri="http://schemas.openxmlformats.org/drawingml/2006/table">
            <a:tbl>
              <a:tblPr/>
              <a:tblGrid>
                <a:gridCol w="2358280">
                  <a:extLst>
                    <a:ext uri="{9D8B030D-6E8A-4147-A177-3AD203B41FA5}">
                      <a16:colId xmlns:a16="http://schemas.microsoft.com/office/drawing/2014/main" val="20000"/>
                    </a:ext>
                  </a:extLst>
                </a:gridCol>
                <a:gridCol w="237744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1211580">
                  <a:extLst>
                    <a:ext uri="{9D8B030D-6E8A-4147-A177-3AD203B41FA5}">
                      <a16:colId xmlns:a16="http://schemas.microsoft.com/office/drawing/2014/main" val="20003"/>
                    </a:ext>
                  </a:extLst>
                </a:gridCol>
                <a:gridCol w="830580">
                  <a:extLst>
                    <a:ext uri="{9D8B030D-6E8A-4147-A177-3AD203B41FA5}">
                      <a16:colId xmlns:a16="http://schemas.microsoft.com/office/drawing/2014/main" val="20004"/>
                    </a:ext>
                  </a:extLst>
                </a:gridCol>
                <a:gridCol w="1409700">
                  <a:extLst>
                    <a:ext uri="{9D8B030D-6E8A-4147-A177-3AD203B41FA5}">
                      <a16:colId xmlns:a16="http://schemas.microsoft.com/office/drawing/2014/main" val="20005"/>
                    </a:ext>
                  </a:extLst>
                </a:gridCol>
                <a:gridCol w="1488438">
                  <a:extLst>
                    <a:ext uri="{9D8B030D-6E8A-4147-A177-3AD203B41FA5}">
                      <a16:colId xmlns:a16="http://schemas.microsoft.com/office/drawing/2014/main" val="121732203"/>
                    </a:ext>
                  </a:extLst>
                </a:gridCol>
              </a:tblGrid>
              <a:tr h="6032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Unique Purpose and Mission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Dominant Class</a:t>
                      </a:r>
                      <a:br>
                        <a:rPr kumimoji="0" lang="en-US" sz="1400" b="0" i="0" u="none" strike="noStrike" cap="none" normalizeH="0" baseline="0" dirty="0">
                          <a:ln>
                            <a:noFill/>
                          </a:ln>
                          <a:solidFill>
                            <a:schemeClr val="tx1"/>
                          </a:solidFill>
                          <a:effectLst/>
                          <a:latin typeface="Arial" charset="0"/>
                        </a:rPr>
                      </a:br>
                      <a:r>
                        <a:rPr kumimoji="0" lang="en-US" sz="1400" b="0" i="0" u="none" strike="noStrike" cap="none" normalizeH="0" baseline="0" dirty="0">
                          <a:ln>
                            <a:noFill/>
                          </a:ln>
                          <a:solidFill>
                            <a:schemeClr val="tx1"/>
                          </a:solidFill>
                          <a:effectLst/>
                          <a:latin typeface="Arial" charset="0"/>
                        </a:rPr>
                        <a:t>Background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Lower Class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Identification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Class Access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Class Consciousness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Dominant</a:t>
                      </a:r>
                      <a:br>
                        <a:rPr kumimoji="0" lang="en-US" sz="1400" b="0" i="0" u="none" strike="noStrike" cap="none" normalizeH="0" baseline="0" dirty="0">
                          <a:ln>
                            <a:noFill/>
                          </a:ln>
                          <a:solidFill>
                            <a:schemeClr val="tx1"/>
                          </a:solidFill>
                          <a:effectLst/>
                          <a:latin typeface="Arial" charset="0"/>
                        </a:rPr>
                      </a:br>
                      <a:r>
                        <a:rPr kumimoji="0" lang="en-US" sz="1400" b="0" i="0" u="none" strike="noStrike" cap="none" normalizeH="0" baseline="0" dirty="0">
                          <a:ln>
                            <a:noFill/>
                          </a:ln>
                          <a:solidFill>
                            <a:schemeClr val="tx1"/>
                          </a:solidFill>
                          <a:effectLst/>
                          <a:latin typeface="Arial" charset="0"/>
                        </a:rPr>
                        <a:t>Framework</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Salvation Army &amp; Rescue Missions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Resources: Ministry </a:t>
                      </a:r>
                      <a:r>
                        <a:rPr kumimoji="0" lang="en-US" sz="1200" b="0" i="0" u="sng" strike="noStrike" cap="none" normalizeH="0" baseline="0" dirty="0">
                          <a:ln>
                            <a:noFill/>
                          </a:ln>
                          <a:solidFill>
                            <a:schemeClr val="tx1"/>
                          </a:solidFill>
                          <a:effectLst/>
                          <a:latin typeface="Arial" charset="0"/>
                        </a:rPr>
                        <a:t>with</a:t>
                      </a:r>
                      <a:r>
                        <a:rPr kumimoji="0" lang="en-US" sz="1200" b="0" i="0" u="none" strike="noStrike" cap="none" normalizeH="0" baseline="0" dirty="0">
                          <a:ln>
                            <a:noFill/>
                          </a:ln>
                          <a:solidFill>
                            <a:schemeClr val="tx1"/>
                          </a:solidFill>
                          <a:effectLst/>
                          <a:latin typeface="Arial" charset="0"/>
                        </a:rPr>
                        <a:t> the poor to get resources to the poorest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Low</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Strong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High</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Low</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Class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Developing Country Pentecostals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Cultural: Church culturally </a:t>
                      </a:r>
                      <a:r>
                        <a:rPr kumimoji="0" lang="en-US" sz="1200" b="0" i="0" u="sng" strike="noStrike" cap="none" normalizeH="0" baseline="0" dirty="0">
                          <a:ln>
                            <a:noFill/>
                          </a:ln>
                          <a:solidFill>
                            <a:schemeClr val="tx1"/>
                          </a:solidFill>
                          <a:effectLst/>
                          <a:latin typeface="Arial" charset="0"/>
                        </a:rPr>
                        <a:t>of</a:t>
                      </a:r>
                      <a:r>
                        <a:rPr kumimoji="0" lang="en-US" sz="1200" b="0" i="0" u="none" strike="noStrike" cap="none" normalizeH="0" baseline="0" dirty="0">
                          <a:ln>
                            <a:noFill/>
                          </a:ln>
                          <a:solidFill>
                            <a:schemeClr val="tx1"/>
                          </a:solidFill>
                          <a:effectLst/>
                          <a:latin typeface="Arial" charset="0"/>
                        </a:rPr>
                        <a:t> the poor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Low</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Strong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Low</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Low</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Class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5883965"/>
                  </a:ext>
                </a:extLst>
              </a:tr>
              <a:tr h="579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Multiclass Ethnic Churches</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Racial: Ministry </a:t>
                      </a:r>
                      <a:r>
                        <a:rPr kumimoji="0" lang="en-US" sz="1200" b="0" i="0" u="sng" strike="noStrike" cap="none" normalizeH="0" baseline="0" dirty="0">
                          <a:ln>
                            <a:noFill/>
                          </a:ln>
                          <a:solidFill>
                            <a:schemeClr val="tx1"/>
                          </a:solidFill>
                          <a:effectLst/>
                          <a:latin typeface="Arial" charset="0"/>
                        </a:rPr>
                        <a:t>of</a:t>
                      </a:r>
                      <a:r>
                        <a:rPr kumimoji="0" lang="en-US" sz="1200" b="0" i="0" u="none" strike="noStrike" cap="none" normalizeH="0" baseline="0" dirty="0">
                          <a:ln>
                            <a:noFill/>
                          </a:ln>
                          <a:solidFill>
                            <a:schemeClr val="tx1"/>
                          </a:solidFill>
                          <a:effectLst/>
                          <a:latin typeface="Arial" charset="0"/>
                        </a:rPr>
                        <a:t> the Black (Latino/a, etc.) community</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Varies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Varies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Varies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Middle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Race</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0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Liberation Theology &amp; Christian Workers Movement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Changing political &amp; economic systems to be more just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Middle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Strong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High</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High</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Class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9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Christian Recovery &amp;</a:t>
                      </a:r>
                      <a:br>
                        <a:rPr kumimoji="0" lang="en-US" sz="1600" b="0" i="0" u="none" strike="noStrike" cap="none" normalizeH="0" baseline="0" dirty="0">
                          <a:ln>
                            <a:noFill/>
                          </a:ln>
                          <a:solidFill>
                            <a:schemeClr val="tx1"/>
                          </a:solidFill>
                          <a:effectLst/>
                          <a:latin typeface="Arial" charset="0"/>
                        </a:rPr>
                      </a:br>
                      <a:r>
                        <a:rPr kumimoji="0" lang="en-US" sz="1600" b="0" i="0" u="none" strike="noStrike" cap="none" normalizeH="0" baseline="0" dirty="0">
                          <a:ln>
                            <a:noFill/>
                          </a:ln>
                          <a:solidFill>
                            <a:schemeClr val="tx1"/>
                          </a:solidFill>
                          <a:effectLst/>
                          <a:latin typeface="Arial" charset="0"/>
                        </a:rPr>
                        <a:t>12-Step Movement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Recovery: Ministry </a:t>
                      </a:r>
                      <a:r>
                        <a:rPr kumimoji="0" lang="en-US" sz="1200" b="0" i="0" u="sng" strike="noStrike" cap="none" normalizeH="0" baseline="0" dirty="0">
                          <a:ln>
                            <a:noFill/>
                          </a:ln>
                          <a:solidFill>
                            <a:schemeClr val="tx1"/>
                          </a:solidFill>
                          <a:effectLst/>
                          <a:latin typeface="Arial" charset="0"/>
                        </a:rPr>
                        <a:t>of</a:t>
                      </a:r>
                      <a:r>
                        <a:rPr kumimoji="0" lang="en-US" sz="1200" b="0" i="0" u="none" strike="noStrike" cap="none" normalizeH="0" baseline="0" dirty="0">
                          <a:ln>
                            <a:noFill/>
                          </a:ln>
                          <a:solidFill>
                            <a:schemeClr val="tx1"/>
                          </a:solidFill>
                          <a:effectLst/>
                          <a:latin typeface="Arial" charset="0"/>
                        </a:rPr>
                        <a:t> those in addiction recovery</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Arial" charset="0"/>
                        </a:rPr>
                        <a:t>Low/Working Class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Middle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Low/ Middle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Low</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Recovery</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278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Multiclass White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Church or Ministry</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Equality: Ministry </a:t>
                      </a:r>
                      <a:r>
                        <a:rPr kumimoji="0" lang="en-US" sz="1200" b="0" i="0" u="sng" strike="noStrike" cap="none" normalizeH="0" baseline="0" dirty="0">
                          <a:ln>
                            <a:noFill/>
                          </a:ln>
                          <a:solidFill>
                            <a:schemeClr val="tx1"/>
                          </a:solidFill>
                          <a:effectLst/>
                          <a:latin typeface="Arial" charset="0"/>
                        </a:rPr>
                        <a:t>with</a:t>
                      </a:r>
                      <a:r>
                        <a:rPr kumimoji="0" lang="en-US" sz="1200" b="0" i="0" u="none" strike="noStrike" cap="none" normalizeH="0" baseline="0" dirty="0">
                          <a:ln>
                            <a:noFill/>
                          </a:ln>
                          <a:solidFill>
                            <a:schemeClr val="tx1"/>
                          </a:solidFill>
                          <a:effectLst/>
                          <a:latin typeface="Arial" charset="0"/>
                        </a:rPr>
                        <a:t> the poor on equal level</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Middle/Upper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Varies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High</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Middle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Class</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400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Justice-Focused or Multiethnic White Dominant Church/Ministry</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Resources: giving resources </a:t>
                      </a:r>
                      <a:r>
                        <a:rPr kumimoji="0" lang="en-US" sz="1200" b="0" i="0" u="sng" strike="noStrike" cap="none" normalizeH="0" baseline="0" dirty="0">
                          <a:ln>
                            <a:noFill/>
                          </a:ln>
                          <a:solidFill>
                            <a:schemeClr val="tx1"/>
                          </a:solidFill>
                          <a:effectLst/>
                          <a:latin typeface="Arial" charset="0"/>
                        </a:rPr>
                        <a:t>to</a:t>
                      </a:r>
                      <a:r>
                        <a:rPr kumimoji="0" lang="en-US" sz="1200" b="0" i="0" u="none" strike="noStrike" cap="none" normalizeH="0" baseline="0" dirty="0">
                          <a:ln>
                            <a:noFill/>
                          </a:ln>
                          <a:solidFill>
                            <a:schemeClr val="tx1"/>
                          </a:solidFill>
                          <a:effectLst/>
                          <a:latin typeface="Arial" charset="0"/>
                        </a:rPr>
                        <a:t> ministries of/with the poor and changing systems of injustice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Middle/Upper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Middle/Upper</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High</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Low</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Race &amp; Gender</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2053608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4PqaToAjYjxmnKpXBH17ia"/>
</p:tagLst>
</file>

<file path=ppt/tags/tag2.xml><?xml version="1.0" encoding="utf-8"?>
<p:tagLst xmlns:a="http://schemas.openxmlformats.org/drawingml/2006/main" xmlns:r="http://schemas.openxmlformats.org/officeDocument/2006/relationships" xmlns:p="http://schemas.openxmlformats.org/presentationml/2006/main">
  <p:tag name="DVSHAPEID" val="zfM7Are7TaksvT4otdOuvH"/>
</p:tagLst>
</file>

<file path=ppt/tags/tag3.xml><?xml version="1.0" encoding="utf-8"?>
<p:tagLst xmlns:a="http://schemas.openxmlformats.org/drawingml/2006/main" xmlns:r="http://schemas.openxmlformats.org/officeDocument/2006/relationships" xmlns:p="http://schemas.openxmlformats.org/presentationml/2006/main">
  <p:tag name="DVSHAPEID" val="RyhR0d4qwIJTganMO84Qqn"/>
</p:tagLst>
</file>

<file path=ppt/theme/theme1.xml><?xml version="1.0" encoding="utf-8"?>
<a:theme xmlns:a="http://schemas.openxmlformats.org/drawingml/2006/main" name="Office Theme">
  <a:themeElements>
    <a:clrScheme name="Custom 6">
      <a:dk1>
        <a:sysClr val="windowText" lastClr="000000"/>
      </a:dk1>
      <a:lt1>
        <a:sysClr val="window" lastClr="FFFFFF"/>
      </a:lt1>
      <a:dk2>
        <a:srgbClr val="44546A"/>
      </a:dk2>
      <a:lt2>
        <a:srgbClr val="E7E6E6"/>
      </a:lt2>
      <a:accent1>
        <a:srgbClr val="FF830C"/>
      </a:accent1>
      <a:accent2>
        <a:srgbClr val="FE9B38"/>
      </a:accent2>
      <a:accent3>
        <a:srgbClr val="FFBD5D"/>
      </a:accent3>
      <a:accent4>
        <a:srgbClr val="FEC58C"/>
      </a:accent4>
      <a:accent5>
        <a:srgbClr val="C9A303"/>
      </a:accent5>
      <a:accent6>
        <a:srgbClr val="947802"/>
      </a:accent6>
      <a:hlink>
        <a:srgbClr val="0563C1"/>
      </a:hlink>
      <a:folHlink>
        <a:srgbClr val="954F72"/>
      </a:folHlink>
    </a:clrScheme>
    <a:fontScheme name="Custom 70">
      <a:majorFont>
        <a:latin typeface="D-DI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58492</TotalTime>
  <Words>14336</Words>
  <Application>Microsoft Office PowerPoint</Application>
  <PresentationFormat>Widescreen</PresentationFormat>
  <Paragraphs>2381</Paragraphs>
  <Slides>148</Slides>
  <Notes>104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148</vt:i4>
      </vt:variant>
    </vt:vector>
  </HeadingPairs>
  <TitlesOfParts>
    <vt:vector size="159" baseType="lpstr">
      <vt:lpstr>Arial</vt:lpstr>
      <vt:lpstr>Calibri</vt:lpstr>
      <vt:lpstr>D-DIN</vt:lpstr>
      <vt:lpstr>Franklin Gothic Book</vt:lpstr>
      <vt:lpstr>Helvetica</vt:lpstr>
      <vt:lpstr>Helvetica Neue</vt:lpstr>
      <vt:lpstr>Roboto</vt:lpstr>
      <vt:lpstr>Segoe UI</vt:lpstr>
      <vt:lpstr>Times New Roman</vt:lpstr>
      <vt:lpstr>Verdana</vt:lpstr>
      <vt:lpstr>Office Theme</vt:lpstr>
      <vt:lpstr>PowerPoint Presentation</vt:lpstr>
      <vt:lpstr>Course Outcomes</vt:lpstr>
      <vt:lpstr>How this Course Helps You Become a Balanced Leader</vt:lpstr>
      <vt:lpstr>Comparing City Vision’s Courses</vt:lpstr>
      <vt:lpstr>Course Outline by Week</vt:lpstr>
      <vt:lpstr>Educational Philosophy &amp; Design of This Course</vt:lpstr>
      <vt:lpstr>Six Great Traditions of the Christian Church</vt:lpstr>
      <vt:lpstr>From I-Shaped to T-Shaped Understanding of Justice</vt:lpstr>
      <vt:lpstr>Pie (π) Shaped and Comb Shaped Passion for Justice</vt:lpstr>
      <vt:lpstr>Required Reading for Course</vt:lpstr>
      <vt:lpstr>Big Picture Goals of this Course</vt:lpstr>
      <vt:lpstr>PowerPoint Presentation</vt:lpstr>
      <vt:lpstr>Limitations of Academic Learning in Community Development</vt:lpstr>
      <vt:lpstr>Types of Injustice</vt:lpstr>
      <vt:lpstr>Systems Thinking and The Law of the Instrument </vt:lpstr>
      <vt:lpstr>A Systems Perspective: Interdisciplinary Problem Solving with all Four Quadrants  </vt:lpstr>
      <vt:lpstr>Principles of Systems Thinking for Christians</vt:lpstr>
      <vt:lpstr>A Systems Perspective: The Gospel Across Four Quadrants</vt:lpstr>
      <vt:lpstr>A Systems Perspective: Addressing Injustice</vt:lpstr>
      <vt:lpstr>Charity, Development and Structural Change: Give a Man a Fish</vt:lpstr>
      <vt:lpstr>Tensions Across Quadrants</vt:lpstr>
      <vt:lpstr>Tensions Across Quadrants: Cultural Assimilation &amp; the Social Gospel</vt:lpstr>
      <vt:lpstr>Tensions Across Quadrants: Secular Cultural Assimilation</vt:lpstr>
      <vt:lpstr>Tensions Across Quadrants: Western White Christian Cultural Assimilation</vt:lpstr>
      <vt:lpstr>A Systems Perspective: Wholistic Biblical Social Justice</vt:lpstr>
      <vt:lpstr>PowerPoint Presentation</vt:lpstr>
      <vt:lpstr>Defining Social Class</vt:lpstr>
      <vt:lpstr>Four Quadrants Definition of Social Class </vt:lpstr>
      <vt:lpstr>Dominant &amp; Non-Dominant Class</vt:lpstr>
      <vt:lpstr>Defining Class: Four Factors of Class Identity</vt:lpstr>
      <vt:lpstr>Class Background</vt:lpstr>
      <vt:lpstr>Current Class Access (Social Capital)</vt:lpstr>
      <vt:lpstr>Class Consciousness</vt:lpstr>
      <vt:lpstr>Class Identification</vt:lpstr>
      <vt:lpstr>Growing in Class Identity</vt:lpstr>
      <vt:lpstr>Class Identity Development (lower class background)</vt:lpstr>
      <vt:lpstr>Class Identity Development (middle/upper class background)</vt:lpstr>
      <vt:lpstr>Social Identity Development Process Across Race, Class and Gender</vt:lpstr>
      <vt:lpstr>PowerPoint Presentation</vt:lpstr>
      <vt:lpstr>How Social Class of Organization Affects Ministry Focus in Maslow's Hierarchy of Needs</vt:lpstr>
      <vt:lpstr>Holistic Ministry Across Four Quadrants</vt:lpstr>
      <vt:lpstr>Four Quadrants, Social Class and the Poor</vt:lpstr>
      <vt:lpstr>Four Quadrants, Social Class and the Poor</vt:lpstr>
      <vt:lpstr>Common Class Value Tensions in Organizations</vt:lpstr>
      <vt:lpstr>PowerPoint Presentation</vt:lpstr>
      <vt:lpstr>A Systems Perspective: Reconciliation &amp; Redistribution</vt:lpstr>
      <vt:lpstr>Big Debate: Integrated vs. Ethnic Churches</vt:lpstr>
      <vt:lpstr>A Systems Perspective: How Churches Help &amp; Hurt in Reconciliation &amp; Redistribution</vt:lpstr>
      <vt:lpstr>The Big Debate 2: Pragmatists vs. Idealists</vt:lpstr>
      <vt:lpstr>Tension between Pragmatist/High Direction/High Growth &amp; Idealist Multicultural/Multiracial Ministry</vt:lpstr>
      <vt:lpstr>The Big Debate 3: Reconciliation vs. Redistribution</vt:lpstr>
      <vt:lpstr>Practical Applications</vt:lpstr>
      <vt:lpstr>Mapping Your Organizational Cultural Sphere of Influence </vt:lpstr>
      <vt:lpstr>Mapping Your Organizational Cultural Sphere of Influence: City Vision Example</vt:lpstr>
      <vt:lpstr>PowerPoint Presentation</vt:lpstr>
      <vt:lpstr>Working Class Black Church Adds Working Class White Pastor</vt:lpstr>
      <vt:lpstr>Upper-Middle Class, White Dominant Multiethnic Church</vt:lpstr>
      <vt:lpstr>White &amp; Black Church becomes Middle Class Dominant Black Church</vt:lpstr>
      <vt:lpstr>Middle Class People of Color Dominant Multiethnic House Church Largely Disperses</vt:lpstr>
      <vt:lpstr>Working Class Multiethnic Church Moves from White Dominant to Latino/a Dominant</vt:lpstr>
      <vt:lpstr>Upper Middle-Class Dominant Megachurch</vt:lpstr>
      <vt:lpstr>Key Lessons for Multiethnic Churches</vt:lpstr>
      <vt:lpstr>PowerPoint Presentation</vt:lpstr>
      <vt:lpstr>Nonprofit Leadership Does Not Reflect Racial Community It Serves</vt:lpstr>
      <vt:lpstr>Most Nonprofits: Have a Different Class Culture than Clients</vt:lpstr>
      <vt:lpstr>Most Nonprofit Leadership Does Not Reflect Class Community it Serves</vt:lpstr>
      <vt:lpstr>Systems Approach to Indigenous Leadership Development</vt:lpstr>
      <vt:lpstr>Leadership Development Strengths of Various Traditions</vt:lpstr>
      <vt:lpstr>Why Emphasize Asset Based Community Development?</vt:lpstr>
      <vt:lpstr>Four Types of Community Assessment (Listening)</vt:lpstr>
      <vt:lpstr>PowerPoint Presentation</vt:lpstr>
      <vt:lpstr>PowerPoint Presentation</vt:lpstr>
      <vt:lpstr>Understand and Valuing Other Justice Traditions</vt:lpstr>
      <vt:lpstr>My Personal History Across Justice Traditions</vt:lpstr>
      <vt:lpstr>Big Picture Goals of this Course</vt:lpstr>
      <vt:lpstr>Holistic Ministry Across Four Quadrants</vt:lpstr>
      <vt:lpstr>Justice Dimensions for Organizational Models</vt:lpstr>
      <vt:lpstr>Defining Class: Four Factors of Class Identity</vt:lpstr>
      <vt:lpstr>Mapping Organizational Cultural Effectiveness Across Race &amp; Class</vt:lpstr>
      <vt:lpstr>Race-Centric Organizations &amp; Traditions</vt:lpstr>
      <vt:lpstr>Class-Centric Organizations &amp; Traditions</vt:lpstr>
      <vt:lpstr>Race, Class and Gender in Churches &amp; Organizations</vt:lpstr>
      <vt:lpstr>Multiethnic Rescue Mission or Salvation Army</vt:lpstr>
      <vt:lpstr>Lower Class Focused Ministry Models: Salvation Army &amp; Rescue Missions</vt:lpstr>
      <vt:lpstr>Pentecostals in Developing Countries</vt:lpstr>
      <vt:lpstr>Lower Class Focused Church Models: Pentecostals in Developing Countries</vt:lpstr>
      <vt:lpstr>Latin American Liberation Theology &amp; Catholic Worker Traditions</vt:lpstr>
      <vt:lpstr>Lower Class Focused Church Models: Latin American Liberation Theology &amp; Christian Worker Traditions</vt:lpstr>
      <vt:lpstr>Lessons from Lower Class Dominant Ministry Models</vt:lpstr>
      <vt:lpstr>Multi-class Black Church</vt:lpstr>
      <vt:lpstr>Multi-class Latino/a Church</vt:lpstr>
      <vt:lpstr>Ethnic Churches with Justice Focus</vt:lpstr>
      <vt:lpstr>Multi-class White Church</vt:lpstr>
      <vt:lpstr>Predominantly White, Justice-Focused Churches</vt:lpstr>
      <vt:lpstr>White Justice-Focused Church &amp; Ministries</vt:lpstr>
      <vt:lpstr>Upper-Middle Class, White Dominant Multiethnic Church or Ministry</vt:lpstr>
      <vt:lpstr>Multi-ethnic (White Dominant) Church &amp; Ministries</vt:lpstr>
      <vt:lpstr>Comparing Models of Ministry Across Social Class</vt:lpstr>
      <vt:lpstr>Comparing Models of Ministry Across Justice Dimensions </vt:lpstr>
      <vt:lpstr>Holistic Ministry: Justice Traditions Across Four Quadrants</vt:lpstr>
      <vt:lpstr>Mapping Church &amp; Justice Traditions Across 4 Quadrants</vt:lpstr>
      <vt:lpstr>PowerPoint Presentation</vt:lpstr>
      <vt:lpstr>Other Christian Social Justice Traditions Not Covered in Depth</vt:lpstr>
      <vt:lpstr>Family Tree of Christian Denominations</vt:lpstr>
      <vt:lpstr>Apply CCD Principles Across Justice Traditions</vt:lpstr>
      <vt:lpstr>Key Lessons in Comparing Justice Traditions</vt:lpstr>
      <vt:lpstr>Achieving Balance between Service &amp; Recharging</vt:lpstr>
      <vt:lpstr>Individual Balance Spanning Multiple Traditions</vt:lpstr>
      <vt:lpstr>PowerPoint Presentation</vt:lpstr>
      <vt:lpstr>Multi-class Black Church</vt:lpstr>
      <vt:lpstr>Multi-class Black Church</vt:lpstr>
      <vt:lpstr>Multi-class Black Church</vt:lpstr>
      <vt:lpstr>Multi-class Latino/a Church</vt:lpstr>
      <vt:lpstr>Multi-class Latino/a Church</vt:lpstr>
      <vt:lpstr>Multi-class Latino/a Church</vt:lpstr>
      <vt:lpstr>Ethnic Churches with Justice Focus</vt:lpstr>
      <vt:lpstr>Strengths of the Black &amp; Latino/a Church Traditions</vt:lpstr>
      <vt:lpstr>Principles of White Majority Culture Christians Relating to Christians from Oppressed People Groups</vt:lpstr>
      <vt:lpstr>Planks, Specks &amp; Cultural Imperialism</vt:lpstr>
      <vt:lpstr>A Systems Perspective: Reconciliation &amp; Redistribution</vt:lpstr>
      <vt:lpstr>Black Evangelicals &amp; Black Liberation Theology</vt:lpstr>
      <vt:lpstr>Latino/a Church</vt:lpstr>
      <vt:lpstr>PowerPoint Presentation</vt:lpstr>
      <vt:lpstr>Working Class Dominant Multiethnic Rescue Mission or Salvation Army</vt:lpstr>
      <vt:lpstr>Upper Middle-Class Dominant Christian Humanitarian Aid Organization</vt:lpstr>
      <vt:lpstr>Lower Class Focused Ministry Models:  Salvation Army, Rescue Missions &amp; International Aid</vt:lpstr>
      <vt:lpstr>Rescue Missions</vt:lpstr>
      <vt:lpstr>Salvation Army</vt:lpstr>
      <vt:lpstr>Christian Global Humanitarian Aid Organizations</vt:lpstr>
      <vt:lpstr>Strengths of Class-Centered Traditions</vt:lpstr>
      <vt:lpstr>Systems Perspective on Charity and Justice/Advocacy</vt:lpstr>
      <vt:lpstr>Charity vs. Justice</vt:lpstr>
      <vt:lpstr>Charity vs. Justice: Class Consciousness &amp; Being Apolitical</vt:lpstr>
      <vt:lpstr>PowerPoint Presentation</vt:lpstr>
      <vt:lpstr>Global Demographic Trends of Christians</vt:lpstr>
      <vt:lpstr>Global Demographic Trends of Christians</vt:lpstr>
      <vt:lpstr>Common Global Christian Critique of Western Christianity</vt:lpstr>
      <vt:lpstr>A Systems Perspective: Reconciliation &amp; Redistribution</vt:lpstr>
      <vt:lpstr>Any Global Perspective Should Aim to Recognize Relative  Size of Other Christian Traditions</vt:lpstr>
      <vt:lpstr>Pentecostals in Developing Countries</vt:lpstr>
      <vt:lpstr>Lower Class Focused Church Models: Pentecostals in Developing Countries</vt:lpstr>
      <vt:lpstr>Redemption &amp; Lift</vt:lpstr>
      <vt:lpstr>Latin American Liberation Theology &amp; Catholic Worker Traditions</vt:lpstr>
      <vt:lpstr>Lower Class Focused Church Models: Latin American Liberation Theology &amp; Christian Worker Traditions</vt:lpstr>
      <vt:lpstr>Systems Perspective on Pentecostals and Liberation Theology &amp; Workers Movements</vt:lpstr>
      <vt:lpstr>Pentecostalism vs. Liberation Theology</vt:lpstr>
      <vt:lpstr>Other Christian Social Justice Traditions Not Covered in Depth</vt:lpstr>
      <vt:lpstr>Summary Picture Goals of this Course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TechMission/City Vision Board Meeting</dc:title>
  <dc:creator>Andrew Sears</dc:creator>
  <cp:lastModifiedBy>Shared Drive</cp:lastModifiedBy>
  <cp:revision>3</cp:revision>
  <dcterms:created xsi:type="dcterms:W3CDTF">2019-11-20T19:13:13Z</dcterms:created>
  <dcterms:modified xsi:type="dcterms:W3CDTF">2020-08-03T00:55:47Z</dcterms:modified>
</cp:coreProperties>
</file>