
<file path=[Content_Types].xml><?xml version="1.0" encoding="utf-8"?>
<Types xmlns="http://schemas.openxmlformats.org/package/2006/content-types">
  <Default Extension="emf" ContentType="image/x-emf"/>
  <Default Extension="jpeg" ContentType="image/jpeg"/>
  <Default Extension="jpeg&amp;ehk=Hp41a6mtQzFS8Xy4qix5" ContentType="image/jpeg"/>
  <Default Extension="jpg" ContentType="image/jpeg"/>
  <Default Extension="jpg&amp;ehk=Ix016KDEL3PAdQo2dKWhHw&amp;r=0&amp;pid=OfficeInsert"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6" r:id="rId2"/>
  </p:sldMasterIdLst>
  <p:notesMasterIdLst>
    <p:notesMasterId r:id="rId175"/>
  </p:notesMasterIdLst>
  <p:sldIdLst>
    <p:sldId id="2172" r:id="rId3"/>
    <p:sldId id="1970" r:id="rId4"/>
    <p:sldId id="2728" r:id="rId5"/>
    <p:sldId id="2708" r:id="rId6"/>
    <p:sldId id="2180" r:id="rId7"/>
    <p:sldId id="2181" r:id="rId8"/>
    <p:sldId id="2204" r:id="rId9"/>
    <p:sldId id="2517" r:id="rId10"/>
    <p:sldId id="2657" r:id="rId11"/>
    <p:sldId id="2645" r:id="rId12"/>
    <p:sldId id="1943" r:id="rId13"/>
    <p:sldId id="2727" r:id="rId14"/>
    <p:sldId id="2518" r:id="rId15"/>
    <p:sldId id="2658" r:id="rId16"/>
    <p:sldId id="2579" r:id="rId17"/>
    <p:sldId id="259" r:id="rId18"/>
    <p:sldId id="260" r:id="rId19"/>
    <p:sldId id="261" r:id="rId20"/>
    <p:sldId id="263" r:id="rId21"/>
    <p:sldId id="264" r:id="rId22"/>
    <p:sldId id="2524" r:id="rId23"/>
    <p:sldId id="2526" r:id="rId24"/>
    <p:sldId id="2527" r:id="rId25"/>
    <p:sldId id="2639" r:id="rId26"/>
    <p:sldId id="2640" r:id="rId27"/>
    <p:sldId id="2641" r:id="rId28"/>
    <p:sldId id="2268" r:id="rId29"/>
    <p:sldId id="257" r:id="rId30"/>
    <p:sldId id="2520" r:id="rId31"/>
    <p:sldId id="2188" r:id="rId32"/>
    <p:sldId id="2189" r:id="rId33"/>
    <p:sldId id="2009" r:id="rId34"/>
    <p:sldId id="2648" r:id="rId35"/>
    <p:sldId id="2609" r:id="rId36"/>
    <p:sldId id="2661" r:id="rId37"/>
    <p:sldId id="2610" r:id="rId38"/>
    <p:sldId id="272" r:id="rId39"/>
    <p:sldId id="2652" r:id="rId40"/>
    <p:sldId id="2662" r:id="rId41"/>
    <p:sldId id="2663" r:id="rId42"/>
    <p:sldId id="2664" r:id="rId43"/>
    <p:sldId id="283" r:id="rId44"/>
    <p:sldId id="269" r:id="rId45"/>
    <p:sldId id="287" r:id="rId46"/>
    <p:sldId id="2564" r:id="rId47"/>
    <p:sldId id="271" r:id="rId48"/>
    <p:sldId id="2566" r:id="rId49"/>
    <p:sldId id="2646" r:id="rId50"/>
    <p:sldId id="285" r:id="rId51"/>
    <p:sldId id="2660" r:id="rId52"/>
    <p:sldId id="2719" r:id="rId53"/>
    <p:sldId id="2634" r:id="rId54"/>
    <p:sldId id="2378" r:id="rId55"/>
    <p:sldId id="2655" r:id="rId56"/>
    <p:sldId id="2668" r:id="rId57"/>
    <p:sldId id="2672" r:id="rId58"/>
    <p:sldId id="2669" r:id="rId59"/>
    <p:sldId id="2670" r:id="rId60"/>
    <p:sldId id="2671" r:id="rId61"/>
    <p:sldId id="2659" r:id="rId62"/>
    <p:sldId id="281" r:id="rId63"/>
    <p:sldId id="2635" r:id="rId64"/>
    <p:sldId id="2568" r:id="rId65"/>
    <p:sldId id="2665" r:id="rId66"/>
    <p:sldId id="2674" r:id="rId67"/>
    <p:sldId id="2667" r:id="rId68"/>
    <p:sldId id="2468" r:id="rId69"/>
    <p:sldId id="2688" r:id="rId70"/>
    <p:sldId id="2684" r:id="rId71"/>
    <p:sldId id="2687" r:id="rId72"/>
    <p:sldId id="2690" r:id="rId73"/>
    <p:sldId id="2692" r:id="rId74"/>
    <p:sldId id="2694" r:id="rId75"/>
    <p:sldId id="2686" r:id="rId76"/>
    <p:sldId id="2689" r:id="rId77"/>
    <p:sldId id="2682" r:id="rId78"/>
    <p:sldId id="2683" r:id="rId79"/>
    <p:sldId id="2419" r:id="rId80"/>
    <p:sldId id="2234" r:id="rId81"/>
    <p:sldId id="2710" r:id="rId82"/>
    <p:sldId id="2711" r:id="rId83"/>
    <p:sldId id="2712" r:id="rId84"/>
    <p:sldId id="2093" r:id="rId85"/>
    <p:sldId id="2725" r:id="rId86"/>
    <p:sldId id="2713" r:id="rId87"/>
    <p:sldId id="2714" r:id="rId88"/>
    <p:sldId id="2717" r:id="rId89"/>
    <p:sldId id="2718" r:id="rId90"/>
    <p:sldId id="2715" r:id="rId91"/>
    <p:sldId id="2716" r:id="rId92"/>
    <p:sldId id="2051" r:id="rId93"/>
    <p:sldId id="2709" r:id="rId94"/>
    <p:sldId id="2673" r:id="rId95"/>
    <p:sldId id="2676" r:id="rId96"/>
    <p:sldId id="2681" r:id="rId97"/>
    <p:sldId id="2613" r:id="rId98"/>
    <p:sldId id="2677" r:id="rId99"/>
    <p:sldId id="2678" r:id="rId100"/>
    <p:sldId id="2679" r:id="rId101"/>
    <p:sldId id="2680" r:id="rId102"/>
    <p:sldId id="2616" r:id="rId103"/>
    <p:sldId id="2615" r:id="rId104"/>
    <p:sldId id="2720" r:id="rId105"/>
    <p:sldId id="2691" r:id="rId106"/>
    <p:sldId id="301" r:id="rId107"/>
    <p:sldId id="2592" r:id="rId108"/>
    <p:sldId id="2591" r:id="rId109"/>
    <p:sldId id="2614" r:id="rId110"/>
    <p:sldId id="2593" r:id="rId111"/>
    <p:sldId id="2695" r:id="rId112"/>
    <p:sldId id="2696" r:id="rId113"/>
    <p:sldId id="2618" r:id="rId114"/>
    <p:sldId id="2619" r:id="rId115"/>
    <p:sldId id="2697" r:id="rId116"/>
    <p:sldId id="2698" r:id="rId117"/>
    <p:sldId id="2699" r:id="rId118"/>
    <p:sldId id="2666" r:id="rId119"/>
    <p:sldId id="278" r:id="rId120"/>
    <p:sldId id="279" r:id="rId121"/>
    <p:sldId id="2649" r:id="rId122"/>
    <p:sldId id="2423" r:id="rId123"/>
    <p:sldId id="2581" r:id="rId124"/>
    <p:sldId id="2700" r:id="rId125"/>
    <p:sldId id="2705" r:id="rId126"/>
    <p:sldId id="2636" r:id="rId127"/>
    <p:sldId id="2637" r:id="rId128"/>
    <p:sldId id="2638" r:id="rId129"/>
    <p:sldId id="2582" r:id="rId130"/>
    <p:sldId id="2530" r:id="rId131"/>
    <p:sldId id="258" r:id="rId132"/>
    <p:sldId id="2583" r:id="rId133"/>
    <p:sldId id="2584" r:id="rId134"/>
    <p:sldId id="2585" r:id="rId135"/>
    <p:sldId id="2586" r:id="rId136"/>
    <p:sldId id="2587" r:id="rId137"/>
    <p:sldId id="2588" r:id="rId138"/>
    <p:sldId id="2589" r:id="rId139"/>
    <p:sldId id="2702" r:id="rId140"/>
    <p:sldId id="2599" r:id="rId141"/>
    <p:sldId id="2701" r:id="rId142"/>
    <p:sldId id="2703" r:id="rId143"/>
    <p:sldId id="2704" r:id="rId144"/>
    <p:sldId id="273" r:id="rId145"/>
    <p:sldId id="274" r:id="rId146"/>
    <p:sldId id="275" r:id="rId147"/>
    <p:sldId id="276" r:id="rId148"/>
    <p:sldId id="2706" r:id="rId149"/>
    <p:sldId id="2522" r:id="rId150"/>
    <p:sldId id="2620" r:id="rId151"/>
    <p:sldId id="2621" r:id="rId152"/>
    <p:sldId id="2523" r:id="rId153"/>
    <p:sldId id="284" r:id="rId154"/>
    <p:sldId id="2442" r:id="rId155"/>
    <p:sldId id="2721" r:id="rId156"/>
    <p:sldId id="2726" r:id="rId157"/>
    <p:sldId id="289" r:id="rId158"/>
    <p:sldId id="2539" r:id="rId159"/>
    <p:sldId id="2540" r:id="rId160"/>
    <p:sldId id="2541" r:id="rId161"/>
    <p:sldId id="2654" r:id="rId162"/>
    <p:sldId id="270" r:id="rId163"/>
    <p:sldId id="2542" r:id="rId164"/>
    <p:sldId id="2543" r:id="rId165"/>
    <p:sldId id="2544" r:id="rId166"/>
    <p:sldId id="2545" r:id="rId167"/>
    <p:sldId id="286" r:id="rId168"/>
    <p:sldId id="2546" r:id="rId169"/>
    <p:sldId id="2723" r:id="rId170"/>
    <p:sldId id="2724" r:id="rId171"/>
    <p:sldId id="2480" r:id="rId172"/>
    <p:sldId id="2729" r:id="rId173"/>
    <p:sldId id="2656" r:id="rId1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33C9BA-D4D5-45F3-8ECD-D4CF82D0D1EC}">
          <p14:sldIdLst>
            <p14:sldId id="2172"/>
            <p14:sldId id="1970"/>
            <p14:sldId id="2728"/>
            <p14:sldId id="2708"/>
            <p14:sldId id="2180"/>
            <p14:sldId id="2181"/>
            <p14:sldId id="2204"/>
            <p14:sldId id="2517"/>
            <p14:sldId id="2657"/>
            <p14:sldId id="2645"/>
            <p14:sldId id="1943"/>
            <p14:sldId id="2727"/>
            <p14:sldId id="2518"/>
            <p14:sldId id="2658"/>
            <p14:sldId id="2579"/>
            <p14:sldId id="259"/>
            <p14:sldId id="260"/>
            <p14:sldId id="261"/>
            <p14:sldId id="263"/>
            <p14:sldId id="264"/>
            <p14:sldId id="2524"/>
            <p14:sldId id="2526"/>
            <p14:sldId id="2527"/>
            <p14:sldId id="2639"/>
            <p14:sldId id="2640"/>
            <p14:sldId id="2641"/>
            <p14:sldId id="2268"/>
            <p14:sldId id="257"/>
            <p14:sldId id="2520"/>
            <p14:sldId id="2188"/>
            <p14:sldId id="2189"/>
            <p14:sldId id="2009"/>
            <p14:sldId id="2648"/>
            <p14:sldId id="2609"/>
            <p14:sldId id="2661"/>
            <p14:sldId id="2610"/>
            <p14:sldId id="272"/>
            <p14:sldId id="2652"/>
            <p14:sldId id="2662"/>
            <p14:sldId id="2663"/>
            <p14:sldId id="2664"/>
            <p14:sldId id="283"/>
            <p14:sldId id="269"/>
            <p14:sldId id="287"/>
            <p14:sldId id="2564"/>
            <p14:sldId id="271"/>
            <p14:sldId id="2566"/>
            <p14:sldId id="2646"/>
            <p14:sldId id="285"/>
            <p14:sldId id="2660"/>
            <p14:sldId id="2719"/>
            <p14:sldId id="2634"/>
            <p14:sldId id="2378"/>
            <p14:sldId id="2655"/>
            <p14:sldId id="2668"/>
            <p14:sldId id="2672"/>
            <p14:sldId id="2669"/>
            <p14:sldId id="2670"/>
            <p14:sldId id="2671"/>
            <p14:sldId id="2659"/>
            <p14:sldId id="281"/>
            <p14:sldId id="2635"/>
            <p14:sldId id="2568"/>
            <p14:sldId id="2665"/>
            <p14:sldId id="2674"/>
            <p14:sldId id="2667"/>
            <p14:sldId id="2468"/>
            <p14:sldId id="2688"/>
            <p14:sldId id="2684"/>
            <p14:sldId id="2687"/>
            <p14:sldId id="2690"/>
            <p14:sldId id="2692"/>
            <p14:sldId id="2694"/>
            <p14:sldId id="2686"/>
            <p14:sldId id="2689"/>
            <p14:sldId id="2682"/>
            <p14:sldId id="2683"/>
            <p14:sldId id="2419"/>
            <p14:sldId id="2234"/>
            <p14:sldId id="2710"/>
            <p14:sldId id="2711"/>
            <p14:sldId id="2712"/>
            <p14:sldId id="2093"/>
            <p14:sldId id="2725"/>
            <p14:sldId id="2713"/>
            <p14:sldId id="2714"/>
            <p14:sldId id="2717"/>
            <p14:sldId id="2718"/>
            <p14:sldId id="2715"/>
            <p14:sldId id="2716"/>
            <p14:sldId id="2051"/>
            <p14:sldId id="2709"/>
            <p14:sldId id="2673"/>
            <p14:sldId id="2676"/>
            <p14:sldId id="2681"/>
            <p14:sldId id="2613"/>
            <p14:sldId id="2677"/>
            <p14:sldId id="2678"/>
            <p14:sldId id="2679"/>
            <p14:sldId id="2680"/>
            <p14:sldId id="2616"/>
            <p14:sldId id="2615"/>
            <p14:sldId id="2720"/>
            <p14:sldId id="2691"/>
            <p14:sldId id="301"/>
            <p14:sldId id="2592"/>
            <p14:sldId id="2591"/>
            <p14:sldId id="2614"/>
            <p14:sldId id="2593"/>
            <p14:sldId id="2695"/>
            <p14:sldId id="2696"/>
            <p14:sldId id="2618"/>
            <p14:sldId id="2619"/>
            <p14:sldId id="2697"/>
            <p14:sldId id="2698"/>
            <p14:sldId id="2699"/>
            <p14:sldId id="2666"/>
            <p14:sldId id="278"/>
            <p14:sldId id="279"/>
            <p14:sldId id="2649"/>
            <p14:sldId id="2423"/>
            <p14:sldId id="2581"/>
            <p14:sldId id="2700"/>
            <p14:sldId id="2705"/>
            <p14:sldId id="2636"/>
            <p14:sldId id="2637"/>
            <p14:sldId id="2638"/>
            <p14:sldId id="2582"/>
            <p14:sldId id="2530"/>
            <p14:sldId id="258"/>
            <p14:sldId id="2583"/>
            <p14:sldId id="2584"/>
            <p14:sldId id="2585"/>
            <p14:sldId id="2586"/>
            <p14:sldId id="2587"/>
            <p14:sldId id="2588"/>
            <p14:sldId id="2589"/>
            <p14:sldId id="2702"/>
            <p14:sldId id="2599"/>
            <p14:sldId id="2701"/>
            <p14:sldId id="2703"/>
            <p14:sldId id="2704"/>
            <p14:sldId id="273"/>
            <p14:sldId id="274"/>
            <p14:sldId id="275"/>
            <p14:sldId id="276"/>
            <p14:sldId id="2706"/>
            <p14:sldId id="2522"/>
            <p14:sldId id="2620"/>
            <p14:sldId id="2621"/>
            <p14:sldId id="2523"/>
            <p14:sldId id="284"/>
            <p14:sldId id="2442"/>
            <p14:sldId id="2721"/>
            <p14:sldId id="2726"/>
            <p14:sldId id="289"/>
            <p14:sldId id="2539"/>
            <p14:sldId id="2540"/>
            <p14:sldId id="2541"/>
            <p14:sldId id="2654"/>
            <p14:sldId id="270"/>
            <p14:sldId id="2542"/>
            <p14:sldId id="2543"/>
            <p14:sldId id="2544"/>
            <p14:sldId id="2545"/>
            <p14:sldId id="286"/>
            <p14:sldId id="2546"/>
            <p14:sldId id="2723"/>
            <p14:sldId id="2724"/>
            <p14:sldId id="2480"/>
            <p14:sldId id="2729"/>
            <p14:sldId id="26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3F7"/>
    <a:srgbClr val="16161C"/>
    <a:srgbClr val="2525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5B3C95-7041-466C-92AA-7AB6EFF0F364}" v="195" dt="2020-09-26T19:53:00.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16" autoAdjust="0"/>
    <p:restoredTop sz="95541" autoAdjust="0"/>
  </p:normalViewPr>
  <p:slideViewPr>
    <p:cSldViewPr snapToGrid="0">
      <p:cViewPr varScale="1">
        <p:scale>
          <a:sx n="155" d="100"/>
          <a:sy n="155" d="100"/>
        </p:scale>
        <p:origin x="936" y="144"/>
      </p:cViewPr>
      <p:guideLst>
        <p:guide orient="horz" pos="2160"/>
        <p:guide pos="3840"/>
      </p:guideLst>
    </p:cSldViewPr>
  </p:slideViewPr>
  <p:outlineViewPr>
    <p:cViewPr>
      <p:scale>
        <a:sx n="33" d="100"/>
        <a:sy n="33" d="100"/>
      </p:scale>
      <p:origin x="0" y="-8106"/>
    </p:cViewPr>
  </p:outlineViewPr>
  <p:notesTextViewPr>
    <p:cViewPr>
      <p:scale>
        <a:sx n="3" d="2"/>
        <a:sy n="3" d="2"/>
      </p:scale>
      <p:origin x="0" y="0"/>
    </p:cViewPr>
  </p:notesTextViewPr>
  <p:sorterViewPr>
    <p:cViewPr varScale="1">
      <p:scale>
        <a:sx n="1" d="1"/>
        <a:sy n="1" d="1"/>
      </p:scale>
      <p:origin x="0" y="-2791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microsoft.com/office/2015/10/relationships/revisionInfo" Target="revisionInfo.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viewProps" Target="viewProps.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180" Type="http://schemas.microsoft.com/office/2016/11/relationships/changesInfo" Target="changesInfos/changesInfo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notesMaster" Target="notesMasters/notes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presProps" Target="pres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ed Drive" userId="a8e99ec4-c3c1-49ac-ba97-2c12eee91f6a" providerId="ADAL" clId="{AC5B3C95-7041-466C-92AA-7AB6EFF0F364}"/>
    <pc:docChg chg="undo custSel addSld delSld modSld sldOrd modSection">
      <pc:chgData name="Shared Drive" userId="a8e99ec4-c3c1-49ac-ba97-2c12eee91f6a" providerId="ADAL" clId="{AC5B3C95-7041-466C-92AA-7AB6EFF0F364}" dt="2020-09-26T19:54:09.543" v="1957"/>
      <pc:docMkLst>
        <pc:docMk/>
      </pc:docMkLst>
      <pc:sldChg chg="modSp add del mod modClrScheme chgLayout">
        <pc:chgData name="Shared Drive" userId="a8e99ec4-c3c1-49ac-ba97-2c12eee91f6a" providerId="ADAL" clId="{AC5B3C95-7041-466C-92AA-7AB6EFF0F364}" dt="2020-09-25T16:11:57.004" v="1328" actId="20577"/>
        <pc:sldMkLst>
          <pc:docMk/>
          <pc:sldMk cId="2996627949" sldId="270"/>
        </pc:sldMkLst>
        <pc:spChg chg="mod ord">
          <ac:chgData name="Shared Drive" userId="a8e99ec4-c3c1-49ac-ba97-2c12eee91f6a" providerId="ADAL" clId="{AC5B3C95-7041-466C-92AA-7AB6EFF0F364}" dt="2020-09-24T23:55:18.148" v="611" actId="700"/>
          <ac:spMkLst>
            <pc:docMk/>
            <pc:sldMk cId="2996627949" sldId="270"/>
            <ac:spMk id="2" creationId="{00000000-0000-0000-0000-000000000000}"/>
          </ac:spMkLst>
        </pc:spChg>
        <pc:spChg chg="mod ord">
          <ac:chgData name="Shared Drive" userId="a8e99ec4-c3c1-49ac-ba97-2c12eee91f6a" providerId="ADAL" clId="{AC5B3C95-7041-466C-92AA-7AB6EFF0F364}" dt="2020-09-25T16:11:57.004" v="1328" actId="20577"/>
          <ac:spMkLst>
            <pc:docMk/>
            <pc:sldMk cId="2996627949" sldId="270"/>
            <ac:spMk id="3" creationId="{00000000-0000-0000-0000-000000000000}"/>
          </ac:spMkLst>
        </pc:spChg>
      </pc:sldChg>
      <pc:sldChg chg="add">
        <pc:chgData name="Shared Drive" userId="a8e99ec4-c3c1-49ac-ba97-2c12eee91f6a" providerId="ADAL" clId="{AC5B3C95-7041-466C-92AA-7AB6EFF0F364}" dt="2020-09-23T16:05:10.600" v="79"/>
        <pc:sldMkLst>
          <pc:docMk/>
          <pc:sldMk cId="526258284" sldId="281"/>
        </pc:sldMkLst>
      </pc:sldChg>
      <pc:sldChg chg="del">
        <pc:chgData name="Shared Drive" userId="a8e99ec4-c3c1-49ac-ba97-2c12eee91f6a" providerId="ADAL" clId="{AC5B3C95-7041-466C-92AA-7AB6EFF0F364}" dt="2020-09-23T16:04:59.964" v="78" actId="2696"/>
        <pc:sldMkLst>
          <pc:docMk/>
          <pc:sldMk cId="726901705" sldId="281"/>
        </pc:sldMkLst>
      </pc:sldChg>
      <pc:sldChg chg="modSp add mod ord modClrScheme chgLayout">
        <pc:chgData name="Shared Drive" userId="a8e99ec4-c3c1-49ac-ba97-2c12eee91f6a" providerId="ADAL" clId="{AC5B3C95-7041-466C-92AA-7AB6EFF0F364}" dt="2020-09-25T16:04:57.992" v="1172" actId="6549"/>
        <pc:sldMkLst>
          <pc:docMk/>
          <pc:sldMk cId="1429915920" sldId="289"/>
        </pc:sldMkLst>
        <pc:spChg chg="mod ord">
          <ac:chgData name="Shared Drive" userId="a8e99ec4-c3c1-49ac-ba97-2c12eee91f6a" providerId="ADAL" clId="{AC5B3C95-7041-466C-92AA-7AB6EFF0F364}" dt="2020-09-24T23:56:18.835" v="645" actId="20577"/>
          <ac:spMkLst>
            <pc:docMk/>
            <pc:sldMk cId="1429915920" sldId="289"/>
            <ac:spMk id="2" creationId="{00000000-0000-0000-0000-000000000000}"/>
          </ac:spMkLst>
        </pc:spChg>
        <pc:spChg chg="mod ord">
          <ac:chgData name="Shared Drive" userId="a8e99ec4-c3c1-49ac-ba97-2c12eee91f6a" providerId="ADAL" clId="{AC5B3C95-7041-466C-92AA-7AB6EFF0F364}" dt="2020-09-25T16:04:57.992" v="1172" actId="6549"/>
          <ac:spMkLst>
            <pc:docMk/>
            <pc:sldMk cId="1429915920" sldId="289"/>
            <ac:spMk id="3" creationId="{00000000-0000-0000-0000-000000000000}"/>
          </ac:spMkLst>
        </pc:spChg>
      </pc:sldChg>
      <pc:sldChg chg="modSp add del mod modClrScheme chgLayout">
        <pc:chgData name="Shared Drive" userId="a8e99ec4-c3c1-49ac-ba97-2c12eee91f6a" providerId="ADAL" clId="{AC5B3C95-7041-466C-92AA-7AB6EFF0F364}" dt="2020-09-26T19:27:06.963" v="1765" actId="20577"/>
        <pc:sldMkLst>
          <pc:docMk/>
          <pc:sldMk cId="3788012683" sldId="1943"/>
        </pc:sldMkLst>
        <pc:spChg chg="mod ord">
          <ac:chgData name="Shared Drive" userId="a8e99ec4-c3c1-49ac-ba97-2c12eee91f6a" providerId="ADAL" clId="{AC5B3C95-7041-466C-92AA-7AB6EFF0F364}" dt="2020-09-26T00:56:21.188" v="1499" actId="700"/>
          <ac:spMkLst>
            <pc:docMk/>
            <pc:sldMk cId="3788012683" sldId="1943"/>
            <ac:spMk id="2" creationId="{3A636AC7-FE95-42E6-856E-AB188C2817D7}"/>
          </ac:spMkLst>
        </pc:spChg>
        <pc:spChg chg="mod ord">
          <ac:chgData name="Shared Drive" userId="a8e99ec4-c3c1-49ac-ba97-2c12eee91f6a" providerId="ADAL" clId="{AC5B3C95-7041-466C-92AA-7AB6EFF0F364}" dt="2020-09-26T19:27:06.963" v="1765" actId="20577"/>
          <ac:spMkLst>
            <pc:docMk/>
            <pc:sldMk cId="3788012683" sldId="1943"/>
            <ac:spMk id="3" creationId="{1451CF15-9F04-41C8-9CAF-71C825107CD7}"/>
          </ac:spMkLst>
        </pc:spChg>
      </pc:sldChg>
      <pc:sldChg chg="modSp add mod">
        <pc:chgData name="Shared Drive" userId="a8e99ec4-c3c1-49ac-ba97-2c12eee91f6a" providerId="ADAL" clId="{AC5B3C95-7041-466C-92AA-7AB6EFF0F364}" dt="2020-09-26T19:45:27.619" v="1929" actId="404"/>
        <pc:sldMkLst>
          <pc:docMk/>
          <pc:sldMk cId="4129788596" sldId="2051"/>
        </pc:sldMkLst>
        <pc:spChg chg="mod">
          <ac:chgData name="Shared Drive" userId="a8e99ec4-c3c1-49ac-ba97-2c12eee91f6a" providerId="ADAL" clId="{AC5B3C95-7041-466C-92AA-7AB6EFF0F364}" dt="2020-09-26T19:45:27.619" v="1929" actId="404"/>
          <ac:spMkLst>
            <pc:docMk/>
            <pc:sldMk cId="4129788596" sldId="2051"/>
            <ac:spMk id="26" creationId="{822582FC-CDF9-4B2A-AA8D-69EA6FE46740}"/>
          </ac:spMkLst>
        </pc:spChg>
      </pc:sldChg>
      <pc:sldChg chg="add del">
        <pc:chgData name="Shared Drive" userId="a8e99ec4-c3c1-49ac-ba97-2c12eee91f6a" providerId="ADAL" clId="{AC5B3C95-7041-466C-92AA-7AB6EFF0F364}" dt="2020-09-26T18:00:37.959" v="1532"/>
        <pc:sldMkLst>
          <pc:docMk/>
          <pc:sldMk cId="1210846234" sldId="2093"/>
        </pc:sldMkLst>
      </pc:sldChg>
      <pc:sldChg chg="modSp add del mod">
        <pc:chgData name="Shared Drive" userId="a8e99ec4-c3c1-49ac-ba97-2c12eee91f6a" providerId="ADAL" clId="{AC5B3C95-7041-466C-92AA-7AB6EFF0F364}" dt="2020-09-26T18:00:38.784" v="1533" actId="2696"/>
        <pc:sldMkLst>
          <pc:docMk/>
          <pc:sldMk cId="4105753322" sldId="2093"/>
        </pc:sldMkLst>
        <pc:spChg chg="mod">
          <ac:chgData name="Shared Drive" userId="a8e99ec4-c3c1-49ac-ba97-2c12eee91f6a" providerId="ADAL" clId="{AC5B3C95-7041-466C-92AA-7AB6EFF0F364}" dt="2020-09-25T00:00:04.571" v="741" actId="20577"/>
          <ac:spMkLst>
            <pc:docMk/>
            <pc:sldMk cId="4105753322" sldId="2093"/>
            <ac:spMk id="2" creationId="{D60F0246-9D10-4DE1-AF4A-A386A1540254}"/>
          </ac:spMkLst>
        </pc:spChg>
      </pc:sldChg>
      <pc:sldChg chg="modNotesTx">
        <pc:chgData name="Shared Drive" userId="a8e99ec4-c3c1-49ac-ba97-2c12eee91f6a" providerId="ADAL" clId="{AC5B3C95-7041-466C-92AA-7AB6EFF0F364}" dt="2020-09-25T23:46:14.681" v="1495" actId="6549"/>
        <pc:sldMkLst>
          <pc:docMk/>
          <pc:sldMk cId="2405227361" sldId="2172"/>
        </pc:sldMkLst>
      </pc:sldChg>
      <pc:sldChg chg="modSp mod">
        <pc:chgData name="Shared Drive" userId="a8e99ec4-c3c1-49ac-ba97-2c12eee91f6a" providerId="ADAL" clId="{AC5B3C95-7041-466C-92AA-7AB6EFF0F364}" dt="2020-09-23T21:03:38.540" v="125" actId="20577"/>
        <pc:sldMkLst>
          <pc:docMk/>
          <pc:sldMk cId="4277567555" sldId="2181"/>
        </pc:sldMkLst>
        <pc:spChg chg="mod">
          <ac:chgData name="Shared Drive" userId="a8e99ec4-c3c1-49ac-ba97-2c12eee91f6a" providerId="ADAL" clId="{AC5B3C95-7041-466C-92AA-7AB6EFF0F364}" dt="2020-09-23T21:03:38.540" v="125" actId="20577"/>
          <ac:spMkLst>
            <pc:docMk/>
            <pc:sldMk cId="4277567555" sldId="2181"/>
            <ac:spMk id="3" creationId="{82DC728B-293B-485F-BA84-BA734965B9B2}"/>
          </ac:spMkLst>
        </pc:spChg>
      </pc:sldChg>
      <pc:sldChg chg="modSp">
        <pc:chgData name="Shared Drive" userId="a8e99ec4-c3c1-49ac-ba97-2c12eee91f6a" providerId="ADAL" clId="{AC5B3C95-7041-466C-92AA-7AB6EFF0F364}" dt="2020-09-26T19:10:37.564" v="1721" actId="20577"/>
        <pc:sldMkLst>
          <pc:docMk/>
          <pc:sldMk cId="2395506925" sldId="2204"/>
        </pc:sldMkLst>
        <pc:spChg chg="mod">
          <ac:chgData name="Shared Drive" userId="a8e99ec4-c3c1-49ac-ba97-2c12eee91f6a" providerId="ADAL" clId="{AC5B3C95-7041-466C-92AA-7AB6EFF0F364}" dt="2020-09-26T19:10:37.564" v="1721" actId="20577"/>
          <ac:spMkLst>
            <pc:docMk/>
            <pc:sldMk cId="2395506925" sldId="2204"/>
            <ac:spMk id="17" creationId="{BBE2710F-5114-4910-AB8C-D756DC526708}"/>
          </ac:spMkLst>
        </pc:spChg>
      </pc:sldChg>
      <pc:sldChg chg="delSp modAnim">
        <pc:chgData name="Shared Drive" userId="a8e99ec4-c3c1-49ac-ba97-2c12eee91f6a" providerId="ADAL" clId="{AC5B3C95-7041-466C-92AA-7AB6EFF0F364}" dt="2020-09-26T19:33:54.611" v="1766" actId="478"/>
        <pc:sldMkLst>
          <pc:docMk/>
          <pc:sldMk cId="2412651950" sldId="2234"/>
        </pc:sldMkLst>
        <pc:spChg chg="del">
          <ac:chgData name="Shared Drive" userId="a8e99ec4-c3c1-49ac-ba97-2c12eee91f6a" providerId="ADAL" clId="{AC5B3C95-7041-466C-92AA-7AB6EFF0F364}" dt="2020-09-26T19:33:54.611" v="1766" actId="478"/>
          <ac:spMkLst>
            <pc:docMk/>
            <pc:sldMk cId="2412651950" sldId="2234"/>
            <ac:spMk id="5" creationId="{B6F2C815-5502-48E4-8C27-41C6B72D9D19}"/>
          </ac:spMkLst>
        </pc:spChg>
        <pc:spChg chg="del">
          <ac:chgData name="Shared Drive" userId="a8e99ec4-c3c1-49ac-ba97-2c12eee91f6a" providerId="ADAL" clId="{AC5B3C95-7041-466C-92AA-7AB6EFF0F364}" dt="2020-09-26T19:33:54.611" v="1766" actId="478"/>
          <ac:spMkLst>
            <pc:docMk/>
            <pc:sldMk cId="2412651950" sldId="2234"/>
            <ac:spMk id="11" creationId="{10AE9D28-354F-4FF0-808F-519CBE2964B2}"/>
          </ac:spMkLst>
        </pc:spChg>
        <pc:spChg chg="del">
          <ac:chgData name="Shared Drive" userId="a8e99ec4-c3c1-49ac-ba97-2c12eee91f6a" providerId="ADAL" clId="{AC5B3C95-7041-466C-92AA-7AB6EFF0F364}" dt="2020-09-26T19:33:54.611" v="1766" actId="478"/>
          <ac:spMkLst>
            <pc:docMk/>
            <pc:sldMk cId="2412651950" sldId="2234"/>
            <ac:spMk id="12" creationId="{669F0769-B6EC-448D-A120-AD4EA5323680}"/>
          </ac:spMkLst>
        </pc:spChg>
        <pc:spChg chg="del">
          <ac:chgData name="Shared Drive" userId="a8e99ec4-c3c1-49ac-ba97-2c12eee91f6a" providerId="ADAL" clId="{AC5B3C95-7041-466C-92AA-7AB6EFF0F364}" dt="2020-09-26T19:33:54.611" v="1766" actId="478"/>
          <ac:spMkLst>
            <pc:docMk/>
            <pc:sldMk cId="2412651950" sldId="2234"/>
            <ac:spMk id="13" creationId="{FC177866-979D-4C65-8C0D-B2E9B74E636A}"/>
          </ac:spMkLst>
        </pc:spChg>
        <pc:spChg chg="del">
          <ac:chgData name="Shared Drive" userId="a8e99ec4-c3c1-49ac-ba97-2c12eee91f6a" providerId="ADAL" clId="{AC5B3C95-7041-466C-92AA-7AB6EFF0F364}" dt="2020-09-26T19:33:54.611" v="1766" actId="478"/>
          <ac:spMkLst>
            <pc:docMk/>
            <pc:sldMk cId="2412651950" sldId="2234"/>
            <ac:spMk id="14" creationId="{35536B48-0D10-4330-BFEA-14AA7DDA01E4}"/>
          </ac:spMkLst>
        </pc:spChg>
        <pc:picChg chg="del">
          <ac:chgData name="Shared Drive" userId="a8e99ec4-c3c1-49ac-ba97-2c12eee91f6a" providerId="ADAL" clId="{AC5B3C95-7041-466C-92AA-7AB6EFF0F364}" dt="2020-09-26T19:33:54.611" v="1766" actId="478"/>
          <ac:picMkLst>
            <pc:docMk/>
            <pc:sldMk cId="2412651950" sldId="2234"/>
            <ac:picMk id="1026" creationId="{A542829F-5566-4B48-A815-DBD2741D7618}"/>
          </ac:picMkLst>
        </pc:picChg>
      </pc:sldChg>
      <pc:sldChg chg="addSp modSp mod">
        <pc:chgData name="Shared Drive" userId="a8e99ec4-c3c1-49ac-ba97-2c12eee91f6a" providerId="ADAL" clId="{AC5B3C95-7041-466C-92AA-7AB6EFF0F364}" dt="2020-09-23T21:07:52.533" v="130" actId="1076"/>
        <pc:sldMkLst>
          <pc:docMk/>
          <pc:sldMk cId="2725185780" sldId="2268"/>
        </pc:sldMkLst>
        <pc:spChg chg="mod">
          <ac:chgData name="Shared Drive" userId="a8e99ec4-c3c1-49ac-ba97-2c12eee91f6a" providerId="ADAL" clId="{AC5B3C95-7041-466C-92AA-7AB6EFF0F364}" dt="2020-09-23T21:02:06.269" v="112" actId="20577"/>
          <ac:spMkLst>
            <pc:docMk/>
            <pc:sldMk cId="2725185780" sldId="2268"/>
            <ac:spMk id="218" creationId="{E8798B27-8ADE-46BB-AF80-255BC40B13CE}"/>
          </ac:spMkLst>
        </pc:spChg>
        <pc:picChg chg="add mod">
          <ac:chgData name="Shared Drive" userId="a8e99ec4-c3c1-49ac-ba97-2c12eee91f6a" providerId="ADAL" clId="{AC5B3C95-7041-466C-92AA-7AB6EFF0F364}" dt="2020-09-23T21:07:52.533" v="130" actId="1076"/>
          <ac:picMkLst>
            <pc:docMk/>
            <pc:sldMk cId="2725185780" sldId="2268"/>
            <ac:picMk id="4" creationId="{1495A9AB-0757-4066-9A19-62C0812B83E7}"/>
          </ac:picMkLst>
        </pc:picChg>
      </pc:sldChg>
      <pc:sldChg chg="addSp delSp mod">
        <pc:chgData name="Shared Drive" userId="a8e99ec4-c3c1-49ac-ba97-2c12eee91f6a" providerId="ADAL" clId="{AC5B3C95-7041-466C-92AA-7AB6EFF0F364}" dt="2020-09-23T21:06:56.933" v="127" actId="22"/>
        <pc:sldMkLst>
          <pc:docMk/>
          <pc:sldMk cId="3963224105" sldId="2378"/>
        </pc:sldMkLst>
        <pc:picChg chg="add del">
          <ac:chgData name="Shared Drive" userId="a8e99ec4-c3c1-49ac-ba97-2c12eee91f6a" providerId="ADAL" clId="{AC5B3C95-7041-466C-92AA-7AB6EFF0F364}" dt="2020-09-23T21:06:56.933" v="127" actId="22"/>
          <ac:picMkLst>
            <pc:docMk/>
            <pc:sldMk cId="3963224105" sldId="2378"/>
            <ac:picMk id="5" creationId="{AAA0E2A4-8D44-4E75-978D-BD4FFC16229A}"/>
          </ac:picMkLst>
        </pc:picChg>
      </pc:sldChg>
      <pc:sldChg chg="addSp delSp mod">
        <pc:chgData name="Shared Drive" userId="a8e99ec4-c3c1-49ac-ba97-2c12eee91f6a" providerId="ADAL" clId="{AC5B3C95-7041-466C-92AA-7AB6EFF0F364}" dt="2020-09-25T21:38:33.618" v="1487" actId="22"/>
        <pc:sldMkLst>
          <pc:docMk/>
          <pc:sldMk cId="4247834377" sldId="2419"/>
        </pc:sldMkLst>
        <pc:picChg chg="add del">
          <ac:chgData name="Shared Drive" userId="a8e99ec4-c3c1-49ac-ba97-2c12eee91f6a" providerId="ADAL" clId="{AC5B3C95-7041-466C-92AA-7AB6EFF0F364}" dt="2020-09-25T21:38:33.618" v="1487" actId="22"/>
          <ac:picMkLst>
            <pc:docMk/>
            <pc:sldMk cId="4247834377" sldId="2419"/>
            <ac:picMk id="4" creationId="{A9EE2423-856D-4DE7-9E7B-8548443E2794}"/>
          </ac:picMkLst>
        </pc:picChg>
      </pc:sldChg>
      <pc:sldChg chg="addSp delSp mod">
        <pc:chgData name="Shared Drive" userId="a8e99ec4-c3c1-49ac-ba97-2c12eee91f6a" providerId="ADAL" clId="{AC5B3C95-7041-466C-92AA-7AB6EFF0F364}" dt="2020-09-25T22:02:01.579" v="1493" actId="22"/>
        <pc:sldMkLst>
          <pc:docMk/>
          <pc:sldMk cId="251971057" sldId="2423"/>
        </pc:sldMkLst>
        <pc:picChg chg="add del">
          <ac:chgData name="Shared Drive" userId="a8e99ec4-c3c1-49ac-ba97-2c12eee91f6a" providerId="ADAL" clId="{AC5B3C95-7041-466C-92AA-7AB6EFF0F364}" dt="2020-09-25T22:02:01.579" v="1493" actId="22"/>
          <ac:picMkLst>
            <pc:docMk/>
            <pc:sldMk cId="251971057" sldId="2423"/>
            <ac:picMk id="5" creationId="{A5DBB843-8E8D-4963-ADA2-B59A9268678A}"/>
          </ac:picMkLst>
        </pc:picChg>
      </pc:sldChg>
      <pc:sldChg chg="addSp delSp add mod">
        <pc:chgData name="Shared Drive" userId="a8e99ec4-c3c1-49ac-ba97-2c12eee91f6a" providerId="ADAL" clId="{AC5B3C95-7041-466C-92AA-7AB6EFF0F364}" dt="2020-09-25T21:36:29.622" v="1485" actId="22"/>
        <pc:sldMkLst>
          <pc:docMk/>
          <pc:sldMk cId="773480209" sldId="2468"/>
        </pc:sldMkLst>
        <pc:picChg chg="add del">
          <ac:chgData name="Shared Drive" userId="a8e99ec4-c3c1-49ac-ba97-2c12eee91f6a" providerId="ADAL" clId="{AC5B3C95-7041-466C-92AA-7AB6EFF0F364}" dt="2020-09-25T21:36:29.622" v="1485" actId="22"/>
          <ac:picMkLst>
            <pc:docMk/>
            <pc:sldMk cId="773480209" sldId="2468"/>
            <ac:picMk id="5" creationId="{A796A3FE-EC4B-405B-A7AE-899F06DEF02F}"/>
          </ac:picMkLst>
        </pc:picChg>
      </pc:sldChg>
      <pc:sldChg chg="modSp del mod">
        <pc:chgData name="Shared Drive" userId="a8e99ec4-c3c1-49ac-ba97-2c12eee91f6a" providerId="ADAL" clId="{AC5B3C95-7041-466C-92AA-7AB6EFF0F364}" dt="2020-09-24T23:32:53.286" v="161" actId="2696"/>
        <pc:sldMkLst>
          <pc:docMk/>
          <pc:sldMk cId="2579452980" sldId="2468"/>
        </pc:sldMkLst>
        <pc:spChg chg="mod">
          <ac:chgData name="Shared Drive" userId="a8e99ec4-c3c1-49ac-ba97-2c12eee91f6a" providerId="ADAL" clId="{AC5B3C95-7041-466C-92AA-7AB6EFF0F364}" dt="2020-09-24T23:31:57.084" v="159" actId="20577"/>
          <ac:spMkLst>
            <pc:docMk/>
            <pc:sldMk cId="2579452980" sldId="2468"/>
            <ac:spMk id="218" creationId="{E8798B27-8ADE-46BB-AF80-255BC40B13CE}"/>
          </ac:spMkLst>
        </pc:spChg>
      </pc:sldChg>
      <pc:sldChg chg="modSp mod">
        <pc:chgData name="Shared Drive" userId="a8e99ec4-c3c1-49ac-ba97-2c12eee91f6a" providerId="ADAL" clId="{AC5B3C95-7041-466C-92AA-7AB6EFF0F364}" dt="2020-09-26T19:54:09.543" v="1957"/>
        <pc:sldMkLst>
          <pc:docMk/>
          <pc:sldMk cId="226396881" sldId="2480"/>
        </pc:sldMkLst>
        <pc:spChg chg="mod">
          <ac:chgData name="Shared Drive" userId="a8e99ec4-c3c1-49ac-ba97-2c12eee91f6a" providerId="ADAL" clId="{AC5B3C95-7041-466C-92AA-7AB6EFF0F364}" dt="2020-09-26T19:54:09.543" v="1957"/>
          <ac:spMkLst>
            <pc:docMk/>
            <pc:sldMk cId="226396881" sldId="2480"/>
            <ac:spMk id="20" creationId="{2DBCB9CC-295A-4A8D-9393-81517C4C8805}"/>
          </ac:spMkLst>
        </pc:spChg>
        <pc:spChg chg="mod">
          <ac:chgData name="Shared Drive" userId="a8e99ec4-c3c1-49ac-ba97-2c12eee91f6a" providerId="ADAL" clId="{AC5B3C95-7041-466C-92AA-7AB6EFF0F364}" dt="2020-09-26T19:53:51.521" v="1956" actId="20577"/>
          <ac:spMkLst>
            <pc:docMk/>
            <pc:sldMk cId="226396881" sldId="2480"/>
            <ac:spMk id="218" creationId="{E8798B27-8ADE-46BB-AF80-255BC40B13CE}"/>
          </ac:spMkLst>
        </pc:spChg>
      </pc:sldChg>
      <pc:sldChg chg="addSp delSp mod">
        <pc:chgData name="Shared Drive" userId="a8e99ec4-c3c1-49ac-ba97-2c12eee91f6a" providerId="ADAL" clId="{AC5B3C95-7041-466C-92AA-7AB6EFF0F364}" dt="2020-09-23T21:08:19.149" v="132" actId="22"/>
        <pc:sldMkLst>
          <pc:docMk/>
          <pc:sldMk cId="579410148" sldId="2518"/>
        </pc:sldMkLst>
        <pc:picChg chg="add del">
          <ac:chgData name="Shared Drive" userId="a8e99ec4-c3c1-49ac-ba97-2c12eee91f6a" providerId="ADAL" clId="{AC5B3C95-7041-466C-92AA-7AB6EFF0F364}" dt="2020-09-23T21:08:19.149" v="132" actId="22"/>
          <ac:picMkLst>
            <pc:docMk/>
            <pc:sldMk cId="579410148" sldId="2518"/>
            <ac:picMk id="5" creationId="{B0DBE443-C7B6-4827-9A59-5E9EBAFB1B09}"/>
          </ac:picMkLst>
        </pc:picChg>
      </pc:sldChg>
      <pc:sldChg chg="modSp mod">
        <pc:chgData name="Shared Drive" userId="a8e99ec4-c3c1-49ac-ba97-2c12eee91f6a" providerId="ADAL" clId="{AC5B3C95-7041-466C-92AA-7AB6EFF0F364}" dt="2020-09-25T16:13:35.819" v="1382" actId="20577"/>
        <pc:sldMkLst>
          <pc:docMk/>
          <pc:sldMk cId="2513384485" sldId="2544"/>
        </pc:sldMkLst>
        <pc:spChg chg="mod">
          <ac:chgData name="Shared Drive" userId="a8e99ec4-c3c1-49ac-ba97-2c12eee91f6a" providerId="ADAL" clId="{AC5B3C95-7041-466C-92AA-7AB6EFF0F364}" dt="2020-09-25T16:13:35.819" v="1382" actId="20577"/>
          <ac:spMkLst>
            <pc:docMk/>
            <pc:sldMk cId="2513384485" sldId="2544"/>
            <ac:spMk id="3" creationId="{00000000-0000-0000-0000-000000000000}"/>
          </ac:spMkLst>
        </pc:spChg>
        <pc:spChg chg="mod">
          <ac:chgData name="Shared Drive" userId="a8e99ec4-c3c1-49ac-ba97-2c12eee91f6a" providerId="ADAL" clId="{AC5B3C95-7041-466C-92AA-7AB6EFF0F364}" dt="2020-09-25T16:13:21.707" v="1363" actId="20577"/>
          <ac:spMkLst>
            <pc:docMk/>
            <pc:sldMk cId="2513384485" sldId="2544"/>
            <ac:spMk id="4" creationId="{00000000-0000-0000-0000-000000000000}"/>
          </ac:spMkLst>
        </pc:spChg>
      </pc:sldChg>
      <pc:sldChg chg="modSp del mod">
        <pc:chgData name="Shared Drive" userId="a8e99ec4-c3c1-49ac-ba97-2c12eee91f6a" providerId="ADAL" clId="{AC5B3C95-7041-466C-92AA-7AB6EFF0F364}" dt="2020-09-23T21:08:38.514" v="134" actId="47"/>
        <pc:sldMkLst>
          <pc:docMk/>
          <pc:sldMk cId="2016509813" sldId="2642"/>
        </pc:sldMkLst>
        <pc:spChg chg="mod">
          <ac:chgData name="Shared Drive" userId="a8e99ec4-c3c1-49ac-ba97-2c12eee91f6a" providerId="ADAL" clId="{AC5B3C95-7041-466C-92AA-7AB6EFF0F364}" dt="2020-09-23T18:16:50.501" v="99" actId="20577"/>
          <ac:spMkLst>
            <pc:docMk/>
            <pc:sldMk cId="2016509813" sldId="2642"/>
            <ac:spMk id="2" creationId="{69E9E4F3-057E-46F4-AE4D-6BB57DED3088}"/>
          </ac:spMkLst>
        </pc:spChg>
      </pc:sldChg>
      <pc:sldChg chg="del">
        <pc:chgData name="Shared Drive" userId="a8e99ec4-c3c1-49ac-ba97-2c12eee91f6a" providerId="ADAL" clId="{AC5B3C95-7041-466C-92AA-7AB6EFF0F364}" dt="2020-09-23T18:16:43.483" v="98" actId="47"/>
        <pc:sldMkLst>
          <pc:docMk/>
          <pc:sldMk cId="2293931749" sldId="2643"/>
        </pc:sldMkLst>
      </pc:sldChg>
      <pc:sldChg chg="del">
        <pc:chgData name="Shared Drive" userId="a8e99ec4-c3c1-49ac-ba97-2c12eee91f6a" providerId="ADAL" clId="{AC5B3C95-7041-466C-92AA-7AB6EFF0F364}" dt="2020-09-25T23:45:34.579" v="1494" actId="47"/>
        <pc:sldMkLst>
          <pc:docMk/>
          <pc:sldMk cId="2968881112" sldId="2644"/>
        </pc:sldMkLst>
      </pc:sldChg>
      <pc:sldChg chg="del">
        <pc:chgData name="Shared Drive" userId="a8e99ec4-c3c1-49ac-ba97-2c12eee91f6a" providerId="ADAL" clId="{AC5B3C95-7041-466C-92AA-7AB6EFF0F364}" dt="2020-09-25T17:45:58.062" v="1481" actId="2696"/>
        <pc:sldMkLst>
          <pc:docMk/>
          <pc:sldMk cId="2202316891" sldId="2649"/>
        </pc:sldMkLst>
      </pc:sldChg>
      <pc:sldChg chg="modSp add mod">
        <pc:chgData name="Shared Drive" userId="a8e99ec4-c3c1-49ac-ba97-2c12eee91f6a" providerId="ADAL" clId="{AC5B3C95-7041-466C-92AA-7AB6EFF0F364}" dt="2020-09-25T17:46:37.005" v="1483" actId="6549"/>
        <pc:sldMkLst>
          <pc:docMk/>
          <pc:sldMk cId="4237233984" sldId="2649"/>
        </pc:sldMkLst>
        <pc:spChg chg="mod">
          <ac:chgData name="Shared Drive" userId="a8e99ec4-c3c1-49ac-ba97-2c12eee91f6a" providerId="ADAL" clId="{AC5B3C95-7041-466C-92AA-7AB6EFF0F364}" dt="2020-09-25T17:46:37.005" v="1483" actId="6549"/>
          <ac:spMkLst>
            <pc:docMk/>
            <pc:sldMk cId="4237233984" sldId="2649"/>
            <ac:spMk id="2" creationId="{4EBB998D-0221-4049-8A4D-703B1AD34430}"/>
          </ac:spMkLst>
        </pc:spChg>
      </pc:sldChg>
      <pc:sldChg chg="modSp mod">
        <pc:chgData name="Shared Drive" userId="a8e99ec4-c3c1-49ac-ba97-2c12eee91f6a" providerId="ADAL" clId="{AC5B3C95-7041-466C-92AA-7AB6EFF0F364}" dt="2020-09-25T16:07:27.301" v="1236" actId="6549"/>
        <pc:sldMkLst>
          <pc:docMk/>
          <pc:sldMk cId="1460207945" sldId="2654"/>
        </pc:sldMkLst>
        <pc:spChg chg="mod">
          <ac:chgData name="Shared Drive" userId="a8e99ec4-c3c1-49ac-ba97-2c12eee91f6a" providerId="ADAL" clId="{AC5B3C95-7041-466C-92AA-7AB6EFF0F364}" dt="2020-09-25T16:07:27.301" v="1236" actId="6549"/>
          <ac:spMkLst>
            <pc:docMk/>
            <pc:sldMk cId="1460207945" sldId="2654"/>
            <ac:spMk id="3" creationId="{DF0540A1-20B8-4262-A538-6DB69672C0EC}"/>
          </ac:spMkLst>
        </pc:spChg>
      </pc:sldChg>
      <pc:sldChg chg="modSp mod">
        <pc:chgData name="Shared Drive" userId="a8e99ec4-c3c1-49ac-ba97-2c12eee91f6a" providerId="ADAL" clId="{AC5B3C95-7041-466C-92AA-7AB6EFF0F364}" dt="2020-09-23T16:10:00.315" v="80" actId="108"/>
        <pc:sldMkLst>
          <pc:docMk/>
          <pc:sldMk cId="402414269" sldId="2658"/>
        </pc:sldMkLst>
        <pc:spChg chg="mod">
          <ac:chgData name="Shared Drive" userId="a8e99ec4-c3c1-49ac-ba97-2c12eee91f6a" providerId="ADAL" clId="{AC5B3C95-7041-466C-92AA-7AB6EFF0F364}" dt="2020-09-23T16:10:00.315" v="80" actId="108"/>
          <ac:spMkLst>
            <pc:docMk/>
            <pc:sldMk cId="402414269" sldId="2658"/>
            <ac:spMk id="13" creationId="{AC3BBBF9-B211-401B-A250-DD8FCF1C9E99}"/>
          </ac:spMkLst>
        </pc:spChg>
      </pc:sldChg>
      <pc:sldChg chg="add">
        <pc:chgData name="Shared Drive" userId="a8e99ec4-c3c1-49ac-ba97-2c12eee91f6a" providerId="ADAL" clId="{AC5B3C95-7041-466C-92AA-7AB6EFF0F364}" dt="2020-09-23T16:05:10.600" v="79"/>
        <pc:sldMkLst>
          <pc:docMk/>
          <pc:sldMk cId="2053539536" sldId="2659"/>
        </pc:sldMkLst>
      </pc:sldChg>
      <pc:sldChg chg="add del">
        <pc:chgData name="Shared Drive" userId="a8e99ec4-c3c1-49ac-ba97-2c12eee91f6a" providerId="ADAL" clId="{AC5B3C95-7041-466C-92AA-7AB6EFF0F364}" dt="2020-09-23T16:04:59.964" v="78" actId="2696"/>
        <pc:sldMkLst>
          <pc:docMk/>
          <pc:sldMk cId="2077905175" sldId="2659"/>
        </pc:sldMkLst>
      </pc:sldChg>
      <pc:sldChg chg="del">
        <pc:chgData name="Shared Drive" userId="a8e99ec4-c3c1-49ac-ba97-2c12eee91f6a" providerId="ADAL" clId="{AC5B3C95-7041-466C-92AA-7AB6EFF0F364}" dt="2020-09-23T16:03:03.628" v="71" actId="2696"/>
        <pc:sldMkLst>
          <pc:docMk/>
          <pc:sldMk cId="2197083083" sldId="2659"/>
        </pc:sldMkLst>
      </pc:sldChg>
      <pc:sldChg chg="add del">
        <pc:chgData name="Shared Drive" userId="a8e99ec4-c3c1-49ac-ba97-2c12eee91f6a" providerId="ADAL" clId="{AC5B3C95-7041-466C-92AA-7AB6EFF0F364}" dt="2020-09-23T16:04:46.222" v="76" actId="2696"/>
        <pc:sldMkLst>
          <pc:docMk/>
          <pc:sldMk cId="3336049872" sldId="2659"/>
        </pc:sldMkLst>
      </pc:sldChg>
      <pc:sldChg chg="del">
        <pc:chgData name="Shared Drive" userId="a8e99ec4-c3c1-49ac-ba97-2c12eee91f6a" providerId="ADAL" clId="{AC5B3C95-7041-466C-92AA-7AB6EFF0F364}" dt="2020-09-23T16:03:03.628" v="71" actId="2696"/>
        <pc:sldMkLst>
          <pc:docMk/>
          <pc:sldMk cId="1059233920" sldId="2660"/>
        </pc:sldMkLst>
      </pc:sldChg>
      <pc:sldChg chg="add ord">
        <pc:chgData name="Shared Drive" userId="a8e99ec4-c3c1-49ac-ba97-2c12eee91f6a" providerId="ADAL" clId="{AC5B3C95-7041-466C-92AA-7AB6EFF0F364}" dt="2020-09-23T16:03:58.989" v="75"/>
        <pc:sldMkLst>
          <pc:docMk/>
          <pc:sldMk cId="3256389008" sldId="2660"/>
        </pc:sldMkLst>
      </pc:sldChg>
      <pc:sldChg chg="del">
        <pc:chgData name="Shared Drive" userId="a8e99ec4-c3c1-49ac-ba97-2c12eee91f6a" providerId="ADAL" clId="{AC5B3C95-7041-466C-92AA-7AB6EFF0F364}" dt="2020-09-23T18:16:43.483" v="98" actId="47"/>
        <pc:sldMkLst>
          <pc:docMk/>
          <pc:sldMk cId="1314900350" sldId="2675"/>
        </pc:sldMkLst>
      </pc:sldChg>
      <pc:sldChg chg="add">
        <pc:chgData name="Shared Drive" userId="a8e99ec4-c3c1-49ac-ba97-2c12eee91f6a" providerId="ADAL" clId="{AC5B3C95-7041-466C-92AA-7AB6EFF0F364}" dt="2020-09-24T23:33:00.627" v="162"/>
        <pc:sldMkLst>
          <pc:docMk/>
          <pc:sldMk cId="2502703760" sldId="2682"/>
        </pc:sldMkLst>
      </pc:sldChg>
      <pc:sldChg chg="del">
        <pc:chgData name="Shared Drive" userId="a8e99ec4-c3c1-49ac-ba97-2c12eee91f6a" providerId="ADAL" clId="{AC5B3C95-7041-466C-92AA-7AB6EFF0F364}" dt="2020-09-24T23:32:53.286" v="161" actId="2696"/>
        <pc:sldMkLst>
          <pc:docMk/>
          <pc:sldMk cId="3611938094" sldId="2682"/>
        </pc:sldMkLst>
      </pc:sldChg>
      <pc:sldChg chg="del">
        <pc:chgData name="Shared Drive" userId="a8e99ec4-c3c1-49ac-ba97-2c12eee91f6a" providerId="ADAL" clId="{AC5B3C95-7041-466C-92AA-7AB6EFF0F364}" dt="2020-09-24T23:32:53.286" v="161" actId="2696"/>
        <pc:sldMkLst>
          <pc:docMk/>
          <pc:sldMk cId="194687725" sldId="2683"/>
        </pc:sldMkLst>
      </pc:sldChg>
      <pc:sldChg chg="add">
        <pc:chgData name="Shared Drive" userId="a8e99ec4-c3c1-49ac-ba97-2c12eee91f6a" providerId="ADAL" clId="{AC5B3C95-7041-466C-92AA-7AB6EFF0F364}" dt="2020-09-24T23:33:00.627" v="162"/>
        <pc:sldMkLst>
          <pc:docMk/>
          <pc:sldMk cId="528150088" sldId="2683"/>
        </pc:sldMkLst>
      </pc:sldChg>
      <pc:sldChg chg="add">
        <pc:chgData name="Shared Drive" userId="a8e99ec4-c3c1-49ac-ba97-2c12eee91f6a" providerId="ADAL" clId="{AC5B3C95-7041-466C-92AA-7AB6EFF0F364}" dt="2020-09-24T23:33:00.627" v="162"/>
        <pc:sldMkLst>
          <pc:docMk/>
          <pc:sldMk cId="63712683" sldId="2684"/>
        </pc:sldMkLst>
      </pc:sldChg>
      <pc:sldChg chg="del">
        <pc:chgData name="Shared Drive" userId="a8e99ec4-c3c1-49ac-ba97-2c12eee91f6a" providerId="ADAL" clId="{AC5B3C95-7041-466C-92AA-7AB6EFF0F364}" dt="2020-09-24T23:32:53.286" v="161" actId="2696"/>
        <pc:sldMkLst>
          <pc:docMk/>
          <pc:sldMk cId="3038930796" sldId="2684"/>
        </pc:sldMkLst>
      </pc:sldChg>
      <pc:sldChg chg="del">
        <pc:chgData name="Shared Drive" userId="a8e99ec4-c3c1-49ac-ba97-2c12eee91f6a" providerId="ADAL" clId="{AC5B3C95-7041-466C-92AA-7AB6EFF0F364}" dt="2020-09-24T23:32:53.286" v="161" actId="2696"/>
        <pc:sldMkLst>
          <pc:docMk/>
          <pc:sldMk cId="493360559" sldId="2686"/>
        </pc:sldMkLst>
      </pc:sldChg>
      <pc:sldChg chg="add">
        <pc:chgData name="Shared Drive" userId="a8e99ec4-c3c1-49ac-ba97-2c12eee91f6a" providerId="ADAL" clId="{AC5B3C95-7041-466C-92AA-7AB6EFF0F364}" dt="2020-09-24T23:33:00.627" v="162"/>
        <pc:sldMkLst>
          <pc:docMk/>
          <pc:sldMk cId="2387693689" sldId="2686"/>
        </pc:sldMkLst>
      </pc:sldChg>
      <pc:sldChg chg="add">
        <pc:chgData name="Shared Drive" userId="a8e99ec4-c3c1-49ac-ba97-2c12eee91f6a" providerId="ADAL" clId="{AC5B3C95-7041-466C-92AA-7AB6EFF0F364}" dt="2020-09-24T23:33:00.627" v="162"/>
        <pc:sldMkLst>
          <pc:docMk/>
          <pc:sldMk cId="2610239529" sldId="2687"/>
        </pc:sldMkLst>
      </pc:sldChg>
      <pc:sldChg chg="del">
        <pc:chgData name="Shared Drive" userId="a8e99ec4-c3c1-49ac-ba97-2c12eee91f6a" providerId="ADAL" clId="{AC5B3C95-7041-466C-92AA-7AB6EFF0F364}" dt="2020-09-24T23:32:53.286" v="161" actId="2696"/>
        <pc:sldMkLst>
          <pc:docMk/>
          <pc:sldMk cId="2875501863" sldId="2687"/>
        </pc:sldMkLst>
      </pc:sldChg>
      <pc:sldChg chg="del">
        <pc:chgData name="Shared Drive" userId="a8e99ec4-c3c1-49ac-ba97-2c12eee91f6a" providerId="ADAL" clId="{AC5B3C95-7041-466C-92AA-7AB6EFF0F364}" dt="2020-09-24T23:32:53.286" v="161" actId="2696"/>
        <pc:sldMkLst>
          <pc:docMk/>
          <pc:sldMk cId="3637653103" sldId="2688"/>
        </pc:sldMkLst>
      </pc:sldChg>
      <pc:sldChg chg="add">
        <pc:chgData name="Shared Drive" userId="a8e99ec4-c3c1-49ac-ba97-2c12eee91f6a" providerId="ADAL" clId="{AC5B3C95-7041-466C-92AA-7AB6EFF0F364}" dt="2020-09-24T23:33:00.627" v="162"/>
        <pc:sldMkLst>
          <pc:docMk/>
          <pc:sldMk cId="3953974440" sldId="2688"/>
        </pc:sldMkLst>
      </pc:sldChg>
      <pc:sldChg chg="add">
        <pc:chgData name="Shared Drive" userId="a8e99ec4-c3c1-49ac-ba97-2c12eee91f6a" providerId="ADAL" clId="{AC5B3C95-7041-466C-92AA-7AB6EFF0F364}" dt="2020-09-24T23:33:00.627" v="162"/>
        <pc:sldMkLst>
          <pc:docMk/>
          <pc:sldMk cId="800822496" sldId="2689"/>
        </pc:sldMkLst>
      </pc:sldChg>
      <pc:sldChg chg="del">
        <pc:chgData name="Shared Drive" userId="a8e99ec4-c3c1-49ac-ba97-2c12eee91f6a" providerId="ADAL" clId="{AC5B3C95-7041-466C-92AA-7AB6EFF0F364}" dt="2020-09-24T23:32:53.286" v="161" actId="2696"/>
        <pc:sldMkLst>
          <pc:docMk/>
          <pc:sldMk cId="4100345540" sldId="2689"/>
        </pc:sldMkLst>
      </pc:sldChg>
      <pc:sldChg chg="del">
        <pc:chgData name="Shared Drive" userId="a8e99ec4-c3c1-49ac-ba97-2c12eee91f6a" providerId="ADAL" clId="{AC5B3C95-7041-466C-92AA-7AB6EFF0F364}" dt="2020-09-24T23:32:53.286" v="161" actId="2696"/>
        <pc:sldMkLst>
          <pc:docMk/>
          <pc:sldMk cId="133967627" sldId="2690"/>
        </pc:sldMkLst>
      </pc:sldChg>
      <pc:sldChg chg="add">
        <pc:chgData name="Shared Drive" userId="a8e99ec4-c3c1-49ac-ba97-2c12eee91f6a" providerId="ADAL" clId="{AC5B3C95-7041-466C-92AA-7AB6EFF0F364}" dt="2020-09-24T23:33:00.627" v="162"/>
        <pc:sldMkLst>
          <pc:docMk/>
          <pc:sldMk cId="3577768346" sldId="2690"/>
        </pc:sldMkLst>
      </pc:sldChg>
      <pc:sldChg chg="del">
        <pc:chgData name="Shared Drive" userId="a8e99ec4-c3c1-49ac-ba97-2c12eee91f6a" providerId="ADAL" clId="{AC5B3C95-7041-466C-92AA-7AB6EFF0F364}" dt="2020-09-24T23:32:53.286" v="161" actId="2696"/>
        <pc:sldMkLst>
          <pc:docMk/>
          <pc:sldMk cId="1072635866" sldId="2692"/>
        </pc:sldMkLst>
      </pc:sldChg>
      <pc:sldChg chg="add">
        <pc:chgData name="Shared Drive" userId="a8e99ec4-c3c1-49ac-ba97-2c12eee91f6a" providerId="ADAL" clId="{AC5B3C95-7041-466C-92AA-7AB6EFF0F364}" dt="2020-09-24T23:33:00.627" v="162"/>
        <pc:sldMkLst>
          <pc:docMk/>
          <pc:sldMk cId="1752860962" sldId="2692"/>
        </pc:sldMkLst>
      </pc:sldChg>
      <pc:sldChg chg="del">
        <pc:chgData name="Shared Drive" userId="a8e99ec4-c3c1-49ac-ba97-2c12eee91f6a" providerId="ADAL" clId="{AC5B3C95-7041-466C-92AA-7AB6EFF0F364}" dt="2020-09-24T23:32:53.286" v="161" actId="2696"/>
        <pc:sldMkLst>
          <pc:docMk/>
          <pc:sldMk cId="718303307" sldId="2694"/>
        </pc:sldMkLst>
      </pc:sldChg>
      <pc:sldChg chg="add">
        <pc:chgData name="Shared Drive" userId="a8e99ec4-c3c1-49ac-ba97-2c12eee91f6a" providerId="ADAL" clId="{AC5B3C95-7041-466C-92AA-7AB6EFF0F364}" dt="2020-09-24T23:33:00.627" v="162"/>
        <pc:sldMkLst>
          <pc:docMk/>
          <pc:sldMk cId="2730258301" sldId="2694"/>
        </pc:sldMkLst>
      </pc:sldChg>
      <pc:sldChg chg="addSp delSp mod">
        <pc:chgData name="Shared Drive" userId="a8e99ec4-c3c1-49ac-ba97-2c12eee91f6a" providerId="ADAL" clId="{AC5B3C95-7041-466C-92AA-7AB6EFF0F364}" dt="2020-09-25T21:39:22.913" v="1489" actId="22"/>
        <pc:sldMkLst>
          <pc:docMk/>
          <pc:sldMk cId="1945508832" sldId="2709"/>
        </pc:sldMkLst>
        <pc:picChg chg="add del">
          <ac:chgData name="Shared Drive" userId="a8e99ec4-c3c1-49ac-ba97-2c12eee91f6a" providerId="ADAL" clId="{AC5B3C95-7041-466C-92AA-7AB6EFF0F364}" dt="2020-09-25T21:39:22.913" v="1489" actId="22"/>
          <ac:picMkLst>
            <pc:docMk/>
            <pc:sldMk cId="1945508832" sldId="2709"/>
            <ac:picMk id="4" creationId="{6A9506D0-D0B0-40BA-AA24-00D8EC7727A2}"/>
          </ac:picMkLst>
        </pc:picChg>
      </pc:sldChg>
      <pc:sldChg chg="modSp mod modAnim">
        <pc:chgData name="Shared Drive" userId="a8e99ec4-c3c1-49ac-ba97-2c12eee91f6a" providerId="ADAL" clId="{AC5B3C95-7041-466C-92AA-7AB6EFF0F364}" dt="2020-09-26T19:35:04.950" v="1835"/>
        <pc:sldMkLst>
          <pc:docMk/>
          <pc:sldMk cId="2128371469" sldId="2710"/>
        </pc:sldMkLst>
        <pc:spChg chg="mod">
          <ac:chgData name="Shared Drive" userId="a8e99ec4-c3c1-49ac-ba97-2c12eee91f6a" providerId="ADAL" clId="{AC5B3C95-7041-466C-92AA-7AB6EFF0F364}" dt="2020-09-26T19:34:38.796" v="1834" actId="6549"/>
          <ac:spMkLst>
            <pc:docMk/>
            <pc:sldMk cId="2128371469" sldId="2710"/>
            <ac:spMk id="13" creationId="{09DE6E59-3572-49C6-8BCF-AE8C2DB7BE19}"/>
          </ac:spMkLst>
        </pc:spChg>
      </pc:sldChg>
      <pc:sldChg chg="modSp mod modAnim">
        <pc:chgData name="Shared Drive" userId="a8e99ec4-c3c1-49ac-ba97-2c12eee91f6a" providerId="ADAL" clId="{AC5B3C95-7041-466C-92AA-7AB6EFF0F364}" dt="2020-09-26T19:14:11.738" v="1752"/>
        <pc:sldMkLst>
          <pc:docMk/>
          <pc:sldMk cId="1495519822" sldId="2711"/>
        </pc:sldMkLst>
        <pc:spChg chg="mod">
          <ac:chgData name="Shared Drive" userId="a8e99ec4-c3c1-49ac-ba97-2c12eee91f6a" providerId="ADAL" clId="{AC5B3C95-7041-466C-92AA-7AB6EFF0F364}" dt="2020-09-26T19:14:01.862" v="1751" actId="6549"/>
          <ac:spMkLst>
            <pc:docMk/>
            <pc:sldMk cId="1495519822" sldId="2711"/>
            <ac:spMk id="3" creationId="{A565F00C-9865-49E2-8E61-79331EFCDDBA}"/>
          </ac:spMkLst>
        </pc:spChg>
      </pc:sldChg>
      <pc:sldChg chg="ord modAnim">
        <pc:chgData name="Shared Drive" userId="a8e99ec4-c3c1-49ac-ba97-2c12eee91f6a" providerId="ADAL" clId="{AC5B3C95-7041-466C-92AA-7AB6EFF0F364}" dt="2020-09-26T19:35:11.934" v="1836"/>
        <pc:sldMkLst>
          <pc:docMk/>
          <pc:sldMk cId="1185631841" sldId="2712"/>
        </pc:sldMkLst>
      </pc:sldChg>
      <pc:sldChg chg="modAnim">
        <pc:chgData name="Shared Drive" userId="a8e99ec4-c3c1-49ac-ba97-2c12eee91f6a" providerId="ADAL" clId="{AC5B3C95-7041-466C-92AA-7AB6EFF0F364}" dt="2020-09-26T19:35:19.550" v="1837"/>
        <pc:sldMkLst>
          <pc:docMk/>
          <pc:sldMk cId="3737935894" sldId="2713"/>
        </pc:sldMkLst>
      </pc:sldChg>
      <pc:sldChg chg="modAnim">
        <pc:chgData name="Shared Drive" userId="a8e99ec4-c3c1-49ac-ba97-2c12eee91f6a" providerId="ADAL" clId="{AC5B3C95-7041-466C-92AA-7AB6EFF0F364}" dt="2020-09-26T19:35:27.069" v="1838"/>
        <pc:sldMkLst>
          <pc:docMk/>
          <pc:sldMk cId="3817491651" sldId="2714"/>
        </pc:sldMkLst>
      </pc:sldChg>
      <pc:sldChg chg="modAnim">
        <pc:chgData name="Shared Drive" userId="a8e99ec4-c3c1-49ac-ba97-2c12eee91f6a" providerId="ADAL" clId="{AC5B3C95-7041-466C-92AA-7AB6EFF0F364}" dt="2020-09-26T19:35:52.373" v="1842"/>
        <pc:sldMkLst>
          <pc:docMk/>
          <pc:sldMk cId="4003305055" sldId="2715"/>
        </pc:sldMkLst>
      </pc:sldChg>
      <pc:sldChg chg="modAnim">
        <pc:chgData name="Shared Drive" userId="a8e99ec4-c3c1-49ac-ba97-2c12eee91f6a" providerId="ADAL" clId="{AC5B3C95-7041-466C-92AA-7AB6EFF0F364}" dt="2020-09-26T19:35:33.878" v="1839"/>
        <pc:sldMkLst>
          <pc:docMk/>
          <pc:sldMk cId="1286218215" sldId="2717"/>
        </pc:sldMkLst>
      </pc:sldChg>
      <pc:sldChg chg="modSp mod modAnim">
        <pc:chgData name="Shared Drive" userId="a8e99ec4-c3c1-49ac-ba97-2c12eee91f6a" providerId="ADAL" clId="{AC5B3C95-7041-466C-92AA-7AB6EFF0F364}" dt="2020-09-26T19:35:46.254" v="1841"/>
        <pc:sldMkLst>
          <pc:docMk/>
          <pc:sldMk cId="439313647" sldId="2718"/>
        </pc:sldMkLst>
        <pc:spChg chg="mod">
          <ac:chgData name="Shared Drive" userId="a8e99ec4-c3c1-49ac-ba97-2c12eee91f6a" providerId="ADAL" clId="{AC5B3C95-7041-466C-92AA-7AB6EFF0F364}" dt="2020-09-26T19:35:40.780" v="1840" actId="313"/>
          <ac:spMkLst>
            <pc:docMk/>
            <pc:sldMk cId="439313647" sldId="2718"/>
            <ac:spMk id="2" creationId="{E7D53422-156C-4C36-A3A7-D9A1568347A3}"/>
          </ac:spMkLst>
        </pc:spChg>
      </pc:sldChg>
      <pc:sldChg chg="add ord">
        <pc:chgData name="Shared Drive" userId="a8e99ec4-c3c1-49ac-ba97-2c12eee91f6a" providerId="ADAL" clId="{AC5B3C95-7041-466C-92AA-7AB6EFF0F364}" dt="2020-09-23T16:03:58.989" v="75"/>
        <pc:sldMkLst>
          <pc:docMk/>
          <pc:sldMk cId="1434453009" sldId="2719"/>
        </pc:sldMkLst>
      </pc:sldChg>
      <pc:sldChg chg="del">
        <pc:chgData name="Shared Drive" userId="a8e99ec4-c3c1-49ac-ba97-2c12eee91f6a" providerId="ADAL" clId="{AC5B3C95-7041-466C-92AA-7AB6EFF0F364}" dt="2020-09-23T16:03:03.628" v="71" actId="2696"/>
        <pc:sldMkLst>
          <pc:docMk/>
          <pc:sldMk cId="3196219284" sldId="2719"/>
        </pc:sldMkLst>
      </pc:sldChg>
      <pc:sldChg chg="modSp new del mod">
        <pc:chgData name="Shared Drive" userId="a8e99ec4-c3c1-49ac-ba97-2c12eee91f6a" providerId="ADAL" clId="{AC5B3C95-7041-466C-92AA-7AB6EFF0F364}" dt="2020-09-23T21:08:34.692" v="133" actId="47"/>
        <pc:sldMkLst>
          <pc:docMk/>
          <pc:sldMk cId="1010049726" sldId="2720"/>
        </pc:sldMkLst>
        <pc:spChg chg="mod">
          <ac:chgData name="Shared Drive" userId="a8e99ec4-c3c1-49ac-ba97-2c12eee91f6a" providerId="ADAL" clId="{AC5B3C95-7041-466C-92AA-7AB6EFF0F364}" dt="2020-09-23T16:59:15.331" v="97" actId="20577"/>
          <ac:spMkLst>
            <pc:docMk/>
            <pc:sldMk cId="1010049726" sldId="2720"/>
            <ac:spMk id="2" creationId="{3351A5C9-52E3-4F6B-8AF1-4B0E7828A54F}"/>
          </ac:spMkLst>
        </pc:spChg>
      </pc:sldChg>
      <pc:sldChg chg="addSp delSp modSp new del mod">
        <pc:chgData name="Shared Drive" userId="a8e99ec4-c3c1-49ac-ba97-2c12eee91f6a" providerId="ADAL" clId="{AC5B3C95-7041-466C-92AA-7AB6EFF0F364}" dt="2020-09-23T16:03:34.647" v="73" actId="47"/>
        <pc:sldMkLst>
          <pc:docMk/>
          <pc:sldMk cId="1480745977" sldId="2720"/>
        </pc:sldMkLst>
        <pc:spChg chg="mod">
          <ac:chgData name="Shared Drive" userId="a8e99ec4-c3c1-49ac-ba97-2c12eee91f6a" providerId="ADAL" clId="{AC5B3C95-7041-466C-92AA-7AB6EFF0F364}" dt="2020-09-23T14:34:33.157" v="67" actId="20577"/>
          <ac:spMkLst>
            <pc:docMk/>
            <pc:sldMk cId="1480745977" sldId="2720"/>
            <ac:spMk id="2" creationId="{B468268A-5A8D-44D7-840C-9C27908D6B9E}"/>
          </ac:spMkLst>
        </pc:spChg>
        <pc:spChg chg="del">
          <ac:chgData name="Shared Drive" userId="a8e99ec4-c3c1-49ac-ba97-2c12eee91f6a" providerId="ADAL" clId="{AC5B3C95-7041-466C-92AA-7AB6EFF0F364}" dt="2020-09-23T14:32:28.837" v="3" actId="478"/>
          <ac:spMkLst>
            <pc:docMk/>
            <pc:sldMk cId="1480745977" sldId="2720"/>
            <ac:spMk id="3" creationId="{0E78846C-C198-42C8-B2CE-EF2A52219148}"/>
          </ac:spMkLst>
        </pc:spChg>
        <pc:graphicFrameChg chg="add del mod">
          <ac:chgData name="Shared Drive" userId="a8e99ec4-c3c1-49ac-ba97-2c12eee91f6a" providerId="ADAL" clId="{AC5B3C95-7041-466C-92AA-7AB6EFF0F364}" dt="2020-09-23T14:32:34.070" v="5"/>
          <ac:graphicFrameMkLst>
            <pc:docMk/>
            <pc:sldMk cId="1480745977" sldId="2720"/>
            <ac:graphicFrameMk id="4" creationId="{C925F891-F9FC-4A90-A76B-2E3BB2A69B69}"/>
          </ac:graphicFrameMkLst>
        </pc:graphicFrameChg>
        <pc:graphicFrameChg chg="add mod modGraphic">
          <ac:chgData name="Shared Drive" userId="a8e99ec4-c3c1-49ac-ba97-2c12eee91f6a" providerId="ADAL" clId="{AC5B3C95-7041-466C-92AA-7AB6EFF0F364}" dt="2020-09-23T14:34:16.397" v="62" actId="1076"/>
          <ac:graphicFrameMkLst>
            <pc:docMk/>
            <pc:sldMk cId="1480745977" sldId="2720"/>
            <ac:graphicFrameMk id="5" creationId="{D6369A68-0B3B-434F-B24B-2B603750DE53}"/>
          </ac:graphicFrameMkLst>
        </pc:graphicFrameChg>
      </pc:sldChg>
      <pc:sldChg chg="addSp delSp modSp add mod">
        <pc:chgData name="Shared Drive" userId="a8e99ec4-c3c1-49ac-ba97-2c12eee91f6a" providerId="ADAL" clId="{AC5B3C95-7041-466C-92AA-7AB6EFF0F364}" dt="2020-09-25T22:00:24.539" v="1491" actId="22"/>
        <pc:sldMkLst>
          <pc:docMk/>
          <pc:sldMk cId="2277593070" sldId="2720"/>
        </pc:sldMkLst>
        <pc:spChg chg="mod">
          <ac:chgData name="Shared Drive" userId="a8e99ec4-c3c1-49ac-ba97-2c12eee91f6a" providerId="ADAL" clId="{AC5B3C95-7041-466C-92AA-7AB6EFF0F364}" dt="2020-09-24T23:32:32.122" v="160" actId="6549"/>
          <ac:spMkLst>
            <pc:docMk/>
            <pc:sldMk cId="2277593070" sldId="2720"/>
            <ac:spMk id="218" creationId="{E8798B27-8ADE-46BB-AF80-255BC40B13CE}"/>
          </ac:spMkLst>
        </pc:spChg>
        <pc:picChg chg="add del">
          <ac:chgData name="Shared Drive" userId="a8e99ec4-c3c1-49ac-ba97-2c12eee91f6a" providerId="ADAL" clId="{AC5B3C95-7041-466C-92AA-7AB6EFF0F364}" dt="2020-09-25T22:00:24.539" v="1491" actId="22"/>
          <ac:picMkLst>
            <pc:docMk/>
            <pc:sldMk cId="2277593070" sldId="2720"/>
            <ac:picMk id="5" creationId="{71C0C014-79A8-40C6-BD79-8C452C719CEC}"/>
          </ac:picMkLst>
        </pc:picChg>
      </pc:sldChg>
      <pc:sldChg chg="addSp modSp new mod ord modClrScheme chgLayout">
        <pc:chgData name="Shared Drive" userId="a8e99ec4-c3c1-49ac-ba97-2c12eee91f6a" providerId="ADAL" clId="{AC5B3C95-7041-466C-92AA-7AB6EFF0F364}" dt="2020-09-25T14:08:43.136" v="1113"/>
        <pc:sldMkLst>
          <pc:docMk/>
          <pc:sldMk cId="2399560428" sldId="2721"/>
        </pc:sldMkLst>
        <pc:spChg chg="add mod">
          <ac:chgData name="Shared Drive" userId="a8e99ec4-c3c1-49ac-ba97-2c12eee91f6a" providerId="ADAL" clId="{AC5B3C95-7041-466C-92AA-7AB6EFF0F364}" dt="2020-09-25T14:08:32.595" v="1101" actId="20577"/>
          <ac:spMkLst>
            <pc:docMk/>
            <pc:sldMk cId="2399560428" sldId="2721"/>
            <ac:spMk id="2" creationId="{0807FB53-5347-49C3-B38D-2EFC608E2304}"/>
          </ac:spMkLst>
        </pc:spChg>
        <pc:spChg chg="add mod">
          <ac:chgData name="Shared Drive" userId="a8e99ec4-c3c1-49ac-ba97-2c12eee91f6a" providerId="ADAL" clId="{AC5B3C95-7041-466C-92AA-7AB6EFF0F364}" dt="2020-09-25T14:08:39.403" v="1111" actId="20577"/>
          <ac:spMkLst>
            <pc:docMk/>
            <pc:sldMk cId="2399560428" sldId="2721"/>
            <ac:spMk id="3" creationId="{BE7ECD3B-A01B-4A09-BB58-08DC77FB63D9}"/>
          </ac:spMkLst>
        </pc:spChg>
      </pc:sldChg>
      <pc:sldChg chg="modSp add del mod ord modClrScheme chgLayout">
        <pc:chgData name="Shared Drive" userId="a8e99ec4-c3c1-49ac-ba97-2c12eee91f6a" providerId="ADAL" clId="{AC5B3C95-7041-466C-92AA-7AB6EFF0F364}" dt="2020-09-25T00:21:00.392" v="915" actId="47"/>
        <pc:sldMkLst>
          <pc:docMk/>
          <pc:sldMk cId="1873341530" sldId="2722"/>
        </pc:sldMkLst>
        <pc:spChg chg="mod ord">
          <ac:chgData name="Shared Drive" userId="a8e99ec4-c3c1-49ac-ba97-2c12eee91f6a" providerId="ADAL" clId="{AC5B3C95-7041-466C-92AA-7AB6EFF0F364}" dt="2020-09-24T23:53:04.835" v="582" actId="700"/>
          <ac:spMkLst>
            <pc:docMk/>
            <pc:sldMk cId="1873341530" sldId="2722"/>
            <ac:spMk id="2" creationId="{00000000-0000-0000-0000-000000000000}"/>
          </ac:spMkLst>
        </pc:spChg>
        <pc:spChg chg="mod ord">
          <ac:chgData name="Shared Drive" userId="a8e99ec4-c3c1-49ac-ba97-2c12eee91f6a" providerId="ADAL" clId="{AC5B3C95-7041-466C-92AA-7AB6EFF0F364}" dt="2020-09-24T23:53:20.696" v="586" actId="403"/>
          <ac:spMkLst>
            <pc:docMk/>
            <pc:sldMk cId="1873341530" sldId="2722"/>
            <ac:spMk id="3" creationId="{00000000-0000-0000-0000-000000000000}"/>
          </ac:spMkLst>
        </pc:spChg>
      </pc:sldChg>
      <pc:sldChg chg="modSp add mod modClrScheme chgLayout">
        <pc:chgData name="Shared Drive" userId="a8e99ec4-c3c1-49ac-ba97-2c12eee91f6a" providerId="ADAL" clId="{AC5B3C95-7041-466C-92AA-7AB6EFF0F364}" dt="2020-09-25T16:21:21.163" v="1480" actId="6549"/>
        <pc:sldMkLst>
          <pc:docMk/>
          <pc:sldMk cId="3645379944" sldId="2723"/>
        </pc:sldMkLst>
        <pc:spChg chg="mod ord">
          <ac:chgData name="Shared Drive" userId="a8e99ec4-c3c1-49ac-ba97-2c12eee91f6a" providerId="ADAL" clId="{AC5B3C95-7041-466C-92AA-7AB6EFF0F364}" dt="2020-09-24T23:54:40.884" v="607" actId="20577"/>
          <ac:spMkLst>
            <pc:docMk/>
            <pc:sldMk cId="3645379944" sldId="2723"/>
            <ac:spMk id="2" creationId="{00000000-0000-0000-0000-000000000000}"/>
          </ac:spMkLst>
        </pc:spChg>
        <pc:spChg chg="mod ord">
          <ac:chgData name="Shared Drive" userId="a8e99ec4-c3c1-49ac-ba97-2c12eee91f6a" providerId="ADAL" clId="{AC5B3C95-7041-466C-92AA-7AB6EFF0F364}" dt="2020-09-25T16:21:21.163" v="1480" actId="6549"/>
          <ac:spMkLst>
            <pc:docMk/>
            <pc:sldMk cId="3645379944" sldId="2723"/>
            <ac:spMk id="3" creationId="{00000000-0000-0000-0000-000000000000}"/>
          </ac:spMkLst>
        </pc:spChg>
      </pc:sldChg>
      <pc:sldChg chg="addSp delSp modSp new mod modClrScheme chgLayout">
        <pc:chgData name="Shared Drive" userId="a8e99ec4-c3c1-49ac-ba97-2c12eee91f6a" providerId="ADAL" clId="{AC5B3C95-7041-466C-92AA-7AB6EFF0F364}" dt="2020-09-24T23:58:17.684" v="650" actId="1076"/>
        <pc:sldMkLst>
          <pc:docMk/>
          <pc:sldMk cId="3879222143" sldId="2724"/>
        </pc:sldMkLst>
        <pc:spChg chg="del">
          <ac:chgData name="Shared Drive" userId="a8e99ec4-c3c1-49ac-ba97-2c12eee91f6a" providerId="ADAL" clId="{AC5B3C95-7041-466C-92AA-7AB6EFF0F364}" dt="2020-09-24T23:57:43.579" v="647" actId="700"/>
          <ac:spMkLst>
            <pc:docMk/>
            <pc:sldMk cId="3879222143" sldId="2724"/>
            <ac:spMk id="2" creationId="{ED427059-86BF-4D67-84EC-D1FD321455AF}"/>
          </ac:spMkLst>
        </pc:spChg>
        <pc:spChg chg="del">
          <ac:chgData name="Shared Drive" userId="a8e99ec4-c3c1-49ac-ba97-2c12eee91f6a" providerId="ADAL" clId="{AC5B3C95-7041-466C-92AA-7AB6EFF0F364}" dt="2020-09-24T23:57:43.579" v="647" actId="700"/>
          <ac:spMkLst>
            <pc:docMk/>
            <pc:sldMk cId="3879222143" sldId="2724"/>
            <ac:spMk id="3" creationId="{0E480951-5278-4337-9FCB-F8D87D9A715F}"/>
          </ac:spMkLst>
        </pc:spChg>
        <pc:spChg chg="add mod">
          <ac:chgData name="Shared Drive" userId="a8e99ec4-c3c1-49ac-ba97-2c12eee91f6a" providerId="ADAL" clId="{AC5B3C95-7041-466C-92AA-7AB6EFF0F364}" dt="2020-09-24T23:58:17.684" v="650" actId="1076"/>
          <ac:spMkLst>
            <pc:docMk/>
            <pc:sldMk cId="3879222143" sldId="2724"/>
            <ac:spMk id="7" creationId="{8F5425A6-6F78-4412-A394-75E1C3A3538B}"/>
          </ac:spMkLst>
        </pc:spChg>
        <pc:picChg chg="add">
          <ac:chgData name="Shared Drive" userId="a8e99ec4-c3c1-49ac-ba97-2c12eee91f6a" providerId="ADAL" clId="{AC5B3C95-7041-466C-92AA-7AB6EFF0F364}" dt="2020-09-24T23:57:47.053" v="648" actId="22"/>
          <ac:picMkLst>
            <pc:docMk/>
            <pc:sldMk cId="3879222143" sldId="2724"/>
            <ac:picMk id="5" creationId="{BF3D6191-E191-4BBD-9295-715FF43A8407}"/>
          </ac:picMkLst>
        </pc:picChg>
      </pc:sldChg>
      <pc:sldChg chg="addSp delSp new add del mod">
        <pc:chgData name="Shared Drive" userId="a8e99ec4-c3c1-49ac-ba97-2c12eee91f6a" providerId="ADAL" clId="{AC5B3C95-7041-466C-92AA-7AB6EFF0F364}" dt="2020-09-26T18:00:38.784" v="1533" actId="2696"/>
        <pc:sldMkLst>
          <pc:docMk/>
          <pc:sldMk cId="588812476" sldId="2725"/>
        </pc:sldMkLst>
        <pc:spChg chg="add">
          <ac:chgData name="Shared Drive" userId="a8e99ec4-c3c1-49ac-ba97-2c12eee91f6a" providerId="ADAL" clId="{AC5B3C95-7041-466C-92AA-7AB6EFF0F364}" dt="2020-09-25T00:01:42.678" v="748" actId="22"/>
          <ac:spMkLst>
            <pc:docMk/>
            <pc:sldMk cId="588812476" sldId="2725"/>
            <ac:spMk id="9" creationId="{114F5CA4-644A-4964-8607-0C6CDC0D2EB0}"/>
          </ac:spMkLst>
        </pc:spChg>
        <pc:picChg chg="add del">
          <ac:chgData name="Shared Drive" userId="a8e99ec4-c3c1-49ac-ba97-2c12eee91f6a" providerId="ADAL" clId="{AC5B3C95-7041-466C-92AA-7AB6EFF0F364}" dt="2020-09-25T00:01:28.389" v="746" actId="478"/>
          <ac:picMkLst>
            <pc:docMk/>
            <pc:sldMk cId="588812476" sldId="2725"/>
            <ac:picMk id="3" creationId="{99EB22D2-1DB5-4FB8-BF92-C4EBD7F2E139}"/>
          </ac:picMkLst>
        </pc:picChg>
        <pc:picChg chg="add del">
          <ac:chgData name="Shared Drive" userId="a8e99ec4-c3c1-49ac-ba97-2c12eee91f6a" providerId="ADAL" clId="{AC5B3C95-7041-466C-92AA-7AB6EFF0F364}" dt="2020-09-25T00:01:00.395" v="745" actId="22"/>
          <ac:picMkLst>
            <pc:docMk/>
            <pc:sldMk cId="588812476" sldId="2725"/>
            <ac:picMk id="5" creationId="{AC6D788E-729F-4057-A7CE-DD02C80AC460}"/>
          </ac:picMkLst>
        </pc:picChg>
        <pc:picChg chg="add">
          <ac:chgData name="Shared Drive" userId="a8e99ec4-c3c1-49ac-ba97-2c12eee91f6a" providerId="ADAL" clId="{AC5B3C95-7041-466C-92AA-7AB6EFF0F364}" dt="2020-09-25T00:01:29.301" v="747" actId="22"/>
          <ac:picMkLst>
            <pc:docMk/>
            <pc:sldMk cId="588812476" sldId="2725"/>
            <ac:picMk id="7" creationId="{B062C3B0-F97F-4267-AF35-802BFD162A7E}"/>
          </ac:picMkLst>
        </pc:picChg>
      </pc:sldChg>
      <pc:sldChg chg="add del">
        <pc:chgData name="Shared Drive" userId="a8e99ec4-c3c1-49ac-ba97-2c12eee91f6a" providerId="ADAL" clId="{AC5B3C95-7041-466C-92AA-7AB6EFF0F364}" dt="2020-09-26T18:00:37.959" v="1532"/>
        <pc:sldMkLst>
          <pc:docMk/>
          <pc:sldMk cId="3186436640" sldId="2725"/>
        </pc:sldMkLst>
      </pc:sldChg>
      <pc:sldChg chg="modSp new mod ord">
        <pc:chgData name="Shared Drive" userId="a8e99ec4-c3c1-49ac-ba97-2c12eee91f6a" providerId="ADAL" clId="{AC5B3C95-7041-466C-92AA-7AB6EFF0F364}" dt="2020-09-25T00:09:35.872" v="912"/>
        <pc:sldMkLst>
          <pc:docMk/>
          <pc:sldMk cId="3789090209" sldId="2726"/>
        </pc:sldMkLst>
        <pc:spChg chg="mod">
          <ac:chgData name="Shared Drive" userId="a8e99ec4-c3c1-49ac-ba97-2c12eee91f6a" providerId="ADAL" clId="{AC5B3C95-7041-466C-92AA-7AB6EFF0F364}" dt="2020-09-25T00:03:01.171" v="806" actId="20577"/>
          <ac:spMkLst>
            <pc:docMk/>
            <pc:sldMk cId="3789090209" sldId="2726"/>
            <ac:spMk id="2" creationId="{DAF625DF-63F9-45B0-909E-8D02BB5786BA}"/>
          </ac:spMkLst>
        </pc:spChg>
        <pc:spChg chg="mod">
          <ac:chgData name="Shared Drive" userId="a8e99ec4-c3c1-49ac-ba97-2c12eee91f6a" providerId="ADAL" clId="{AC5B3C95-7041-466C-92AA-7AB6EFF0F364}" dt="2020-09-25T00:08:38.053" v="910" actId="6549"/>
          <ac:spMkLst>
            <pc:docMk/>
            <pc:sldMk cId="3789090209" sldId="2726"/>
            <ac:spMk id="3" creationId="{62470E06-C75F-44DF-9113-FA87F3CD9370}"/>
          </ac:spMkLst>
        </pc:spChg>
      </pc:sldChg>
      <pc:sldChg chg="modSp new add del mod">
        <pc:chgData name="Shared Drive" userId="a8e99ec4-c3c1-49ac-ba97-2c12eee91f6a" providerId="ADAL" clId="{AC5B3C95-7041-466C-92AA-7AB6EFF0F364}" dt="2020-09-26T19:10:18.814" v="1701" actId="47"/>
        <pc:sldMkLst>
          <pc:docMk/>
          <pc:sldMk cId="2882469995" sldId="2727"/>
        </pc:sldMkLst>
        <pc:spChg chg="mod">
          <ac:chgData name="Shared Drive" userId="a8e99ec4-c3c1-49ac-ba97-2c12eee91f6a" providerId="ADAL" clId="{AC5B3C95-7041-466C-92AA-7AB6EFF0F364}" dt="2020-09-26T00:56:37.012" v="1529" actId="20577"/>
          <ac:spMkLst>
            <pc:docMk/>
            <pc:sldMk cId="2882469995" sldId="2727"/>
            <ac:spMk id="2" creationId="{76DF156C-B07C-48D2-9E75-767A92DA0E95}"/>
          </ac:spMkLst>
        </pc:spChg>
      </pc:sldChg>
      <pc:sldChg chg="addSp delSp modSp new mod ord modClrScheme chgLayout">
        <pc:chgData name="Shared Drive" userId="a8e99ec4-c3c1-49ac-ba97-2c12eee91f6a" providerId="ADAL" clId="{AC5B3C95-7041-466C-92AA-7AB6EFF0F364}" dt="2020-09-26T19:14:59.905" v="1754"/>
        <pc:sldMkLst>
          <pc:docMk/>
          <pc:sldMk cId="3832772268" sldId="2728"/>
        </pc:sldMkLst>
        <pc:spChg chg="del mod ord">
          <ac:chgData name="Shared Drive" userId="a8e99ec4-c3c1-49ac-ba97-2c12eee91f6a" providerId="ADAL" clId="{AC5B3C95-7041-466C-92AA-7AB6EFF0F364}" dt="2020-09-26T19:05:31.285" v="1537" actId="700"/>
          <ac:spMkLst>
            <pc:docMk/>
            <pc:sldMk cId="3832772268" sldId="2728"/>
            <ac:spMk id="2" creationId="{7A2CD9D9-BBD8-44AE-8A86-BEE4F23264C9}"/>
          </ac:spMkLst>
        </pc:spChg>
        <pc:spChg chg="add mod ord">
          <ac:chgData name="Shared Drive" userId="a8e99ec4-c3c1-49ac-ba97-2c12eee91f6a" providerId="ADAL" clId="{AC5B3C95-7041-466C-92AA-7AB6EFF0F364}" dt="2020-09-26T19:09:44.868" v="1698" actId="20577"/>
          <ac:spMkLst>
            <pc:docMk/>
            <pc:sldMk cId="3832772268" sldId="2728"/>
            <ac:spMk id="3" creationId="{B54B7326-C7D3-4646-B926-8451B84ABB93}"/>
          </ac:spMkLst>
        </pc:spChg>
        <pc:spChg chg="add del mod ord">
          <ac:chgData name="Shared Drive" userId="a8e99ec4-c3c1-49ac-ba97-2c12eee91f6a" providerId="ADAL" clId="{AC5B3C95-7041-466C-92AA-7AB6EFF0F364}" dt="2020-09-26T19:06:45.229" v="1538" actId="1032"/>
          <ac:spMkLst>
            <pc:docMk/>
            <pc:sldMk cId="3832772268" sldId="2728"/>
            <ac:spMk id="4" creationId="{DBF0FAC0-6762-4567-8B86-3DADAEDD47B7}"/>
          </ac:spMkLst>
        </pc:spChg>
        <pc:graphicFrameChg chg="add mod modGraphic">
          <ac:chgData name="Shared Drive" userId="a8e99ec4-c3c1-49ac-ba97-2c12eee91f6a" providerId="ADAL" clId="{AC5B3C95-7041-466C-92AA-7AB6EFF0F364}" dt="2020-09-26T19:11:43.244" v="1738" actId="20577"/>
          <ac:graphicFrameMkLst>
            <pc:docMk/>
            <pc:sldMk cId="3832772268" sldId="2728"/>
            <ac:graphicFrameMk id="5" creationId="{C6B1AE05-44EC-4CE4-9A2B-C93F71768EDF}"/>
          </ac:graphicFrameMkLst>
        </pc:graphicFrameChg>
      </pc:sldChg>
      <pc:sldChg chg="add">
        <pc:chgData name="Shared Drive" userId="a8e99ec4-c3c1-49ac-ba97-2c12eee91f6a" providerId="ADAL" clId="{AC5B3C95-7041-466C-92AA-7AB6EFF0F364}" dt="2020-09-26T19:53:00.559" v="1930"/>
        <pc:sldMkLst>
          <pc:docMk/>
          <pc:sldMk cId="1172781428" sldId="2729"/>
        </pc:sldMkLst>
      </pc:sldChg>
      <pc:sldMasterChg chg="delSldLayout">
        <pc:chgData name="Shared Drive" userId="a8e99ec4-c3c1-49ac-ba97-2c12eee91f6a" providerId="ADAL" clId="{AC5B3C95-7041-466C-92AA-7AB6EFF0F364}" dt="2020-09-24T23:32:53.286" v="161" actId="2696"/>
        <pc:sldMasterMkLst>
          <pc:docMk/>
          <pc:sldMasterMk cId="3254316494" sldId="2147483746"/>
        </pc:sldMasterMkLst>
        <pc:sldLayoutChg chg="del">
          <pc:chgData name="Shared Drive" userId="a8e99ec4-c3c1-49ac-ba97-2c12eee91f6a" providerId="ADAL" clId="{AC5B3C95-7041-466C-92AA-7AB6EFF0F364}" dt="2020-09-24T23:32:53.286" v="161" actId="2696"/>
          <pc:sldLayoutMkLst>
            <pc:docMk/>
            <pc:sldMasterMk cId="3254316494" sldId="2147483746"/>
            <pc:sldLayoutMk cId="2363404394" sldId="214748382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89CAE7-37B1-4444-B642-E4788966C2D8}"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A79F55B4-F451-4635-BD21-4B8A77288866}">
      <dgm:prSet phldrT="[Text]"/>
      <dgm:spPr/>
      <dgm:t>
        <a:bodyPr/>
        <a:lstStyle/>
        <a:p>
          <a:r>
            <a:rPr lang="en-US" b="1" dirty="0"/>
            <a:t>Learn by Building (major project)</a:t>
          </a:r>
        </a:p>
      </dgm:t>
    </dgm:pt>
    <dgm:pt modelId="{07A6ADBA-1E8C-47CD-A3FC-C4C5F3F43373}" type="parTrans" cxnId="{BE595145-A79D-4A27-B004-769947128B86}">
      <dgm:prSet/>
      <dgm:spPr/>
      <dgm:t>
        <a:bodyPr/>
        <a:lstStyle/>
        <a:p>
          <a:endParaRPr lang="en-US"/>
        </a:p>
      </dgm:t>
    </dgm:pt>
    <dgm:pt modelId="{85892C68-91EA-42F3-ACD0-3965036709E5}" type="sibTrans" cxnId="{BE595145-A79D-4A27-B004-769947128B86}">
      <dgm:prSet/>
      <dgm:spPr/>
      <dgm:t>
        <a:bodyPr/>
        <a:lstStyle/>
        <a:p>
          <a:endParaRPr lang="en-US"/>
        </a:p>
      </dgm:t>
    </dgm:pt>
    <dgm:pt modelId="{2B651543-7DDD-4CB3-8C86-E814C4A025AF}">
      <dgm:prSet phldrT="[Text]"/>
      <dgm:spPr/>
      <dgm:t>
        <a:bodyPr/>
        <a:lstStyle/>
        <a:p>
          <a:r>
            <a:rPr lang="en-US" dirty="0"/>
            <a:t>Reading</a:t>
          </a:r>
        </a:p>
      </dgm:t>
    </dgm:pt>
    <dgm:pt modelId="{B4BC7601-FB58-4B4B-B46A-B4F9CCCF81EA}" type="parTrans" cxnId="{8788EF53-B0E1-46D5-B7C9-FD3AE8EA0E2C}">
      <dgm:prSet/>
      <dgm:spPr/>
      <dgm:t>
        <a:bodyPr/>
        <a:lstStyle/>
        <a:p>
          <a:endParaRPr lang="en-US"/>
        </a:p>
      </dgm:t>
    </dgm:pt>
    <dgm:pt modelId="{DB4C18F3-3CF2-4275-8F10-3D22A9918935}" type="sibTrans" cxnId="{8788EF53-B0E1-46D5-B7C9-FD3AE8EA0E2C}">
      <dgm:prSet/>
      <dgm:spPr/>
      <dgm:t>
        <a:bodyPr/>
        <a:lstStyle/>
        <a:p>
          <a:endParaRPr lang="en-US"/>
        </a:p>
      </dgm:t>
    </dgm:pt>
    <dgm:pt modelId="{100B5E0B-56F0-4FDC-BF75-D7CDE62F0B43}">
      <dgm:prSet phldrT="[Text]"/>
      <dgm:spPr/>
      <dgm:t>
        <a:bodyPr/>
        <a:lstStyle/>
        <a:p>
          <a:r>
            <a:rPr lang="en-US" dirty="0"/>
            <a:t>Tools &amp; Templates</a:t>
          </a:r>
        </a:p>
      </dgm:t>
    </dgm:pt>
    <dgm:pt modelId="{1083BE83-94DF-4B4B-ADA7-37B590D05E1E}" type="parTrans" cxnId="{66FE4486-009C-4B66-A25A-6A44960DF449}">
      <dgm:prSet/>
      <dgm:spPr/>
      <dgm:t>
        <a:bodyPr/>
        <a:lstStyle/>
        <a:p>
          <a:endParaRPr lang="en-US"/>
        </a:p>
      </dgm:t>
    </dgm:pt>
    <dgm:pt modelId="{3FB682A3-A29A-4A8F-9213-FEC0297AB040}" type="sibTrans" cxnId="{66FE4486-009C-4B66-A25A-6A44960DF449}">
      <dgm:prSet/>
      <dgm:spPr/>
      <dgm:t>
        <a:bodyPr/>
        <a:lstStyle/>
        <a:p>
          <a:endParaRPr lang="en-US"/>
        </a:p>
      </dgm:t>
    </dgm:pt>
    <dgm:pt modelId="{94142834-CB84-47F1-B843-55746EBF3CBA}">
      <dgm:prSet phldrT="[Text]"/>
      <dgm:spPr/>
      <dgm:t>
        <a:bodyPr/>
        <a:lstStyle/>
        <a:p>
          <a:r>
            <a:rPr lang="en-US" dirty="0"/>
            <a:t>Discussions</a:t>
          </a:r>
        </a:p>
      </dgm:t>
    </dgm:pt>
    <dgm:pt modelId="{98AFE291-A4B9-4410-8BD7-145D4F69E07D}" type="parTrans" cxnId="{F09FD873-B80A-40B2-A09B-851F44D86CF5}">
      <dgm:prSet/>
      <dgm:spPr/>
      <dgm:t>
        <a:bodyPr/>
        <a:lstStyle/>
        <a:p>
          <a:endParaRPr lang="en-US"/>
        </a:p>
      </dgm:t>
    </dgm:pt>
    <dgm:pt modelId="{CE209536-CC4E-40B9-9203-7802200EF00E}" type="sibTrans" cxnId="{F09FD873-B80A-40B2-A09B-851F44D86CF5}">
      <dgm:prSet/>
      <dgm:spPr/>
      <dgm:t>
        <a:bodyPr/>
        <a:lstStyle/>
        <a:p>
          <a:endParaRPr lang="en-US"/>
        </a:p>
      </dgm:t>
    </dgm:pt>
    <dgm:pt modelId="{4D097072-949A-420A-BEA5-22176EA60D89}">
      <dgm:prSet phldrT="[Text]"/>
      <dgm:spPr/>
      <dgm:t>
        <a:bodyPr/>
        <a:lstStyle/>
        <a:p>
          <a:r>
            <a:rPr lang="en-US" dirty="0"/>
            <a:t>Videos</a:t>
          </a:r>
        </a:p>
      </dgm:t>
    </dgm:pt>
    <dgm:pt modelId="{15AC3E47-74D5-48F3-8483-278C84ED497B}" type="parTrans" cxnId="{C5FAB0EF-859B-4C1B-B51C-969A6377B98A}">
      <dgm:prSet/>
      <dgm:spPr/>
      <dgm:t>
        <a:bodyPr/>
        <a:lstStyle/>
        <a:p>
          <a:endParaRPr lang="en-US"/>
        </a:p>
      </dgm:t>
    </dgm:pt>
    <dgm:pt modelId="{5D172DAB-6FF0-4277-A761-151C4B605AE8}" type="sibTrans" cxnId="{C5FAB0EF-859B-4C1B-B51C-969A6377B98A}">
      <dgm:prSet/>
      <dgm:spPr/>
      <dgm:t>
        <a:bodyPr/>
        <a:lstStyle/>
        <a:p>
          <a:endParaRPr lang="en-US"/>
        </a:p>
      </dgm:t>
    </dgm:pt>
    <dgm:pt modelId="{5DDCFDAA-02FF-4B96-A15C-87011A890293}" type="pres">
      <dgm:prSet presAssocID="{6489CAE7-37B1-4444-B642-E4788966C2D8}" presName="Name0" presStyleCnt="0">
        <dgm:presLayoutVars>
          <dgm:chMax val="1"/>
          <dgm:dir/>
          <dgm:animLvl val="ctr"/>
          <dgm:resizeHandles val="exact"/>
        </dgm:presLayoutVars>
      </dgm:prSet>
      <dgm:spPr/>
    </dgm:pt>
    <dgm:pt modelId="{DD1824CF-DBDE-4DC3-8116-DC75A2F0273B}" type="pres">
      <dgm:prSet presAssocID="{A79F55B4-F451-4635-BD21-4B8A77288866}" presName="centerShape" presStyleLbl="node0" presStyleIdx="0" presStyleCnt="1"/>
      <dgm:spPr/>
    </dgm:pt>
    <dgm:pt modelId="{95CD9018-3D7A-4807-B4CA-5BAF2E1742C7}" type="pres">
      <dgm:prSet presAssocID="{B4BC7601-FB58-4B4B-B46A-B4F9CCCF81EA}" presName="parTrans" presStyleLbl="sibTrans2D1" presStyleIdx="0" presStyleCnt="4" custFlipVert="1"/>
      <dgm:spPr/>
    </dgm:pt>
    <dgm:pt modelId="{AA6F8A94-9DAC-49C2-A20B-E3CE01A68AE3}" type="pres">
      <dgm:prSet presAssocID="{B4BC7601-FB58-4B4B-B46A-B4F9CCCF81EA}" presName="connectorText" presStyleLbl="sibTrans2D1" presStyleIdx="0" presStyleCnt="4"/>
      <dgm:spPr/>
    </dgm:pt>
    <dgm:pt modelId="{F8BAD8AF-7C5A-42FA-B0F6-ACD4B99E9A4A}" type="pres">
      <dgm:prSet presAssocID="{2B651543-7DDD-4CB3-8C86-E814C4A025AF}" presName="node" presStyleLbl="node1" presStyleIdx="0" presStyleCnt="4">
        <dgm:presLayoutVars>
          <dgm:bulletEnabled val="1"/>
        </dgm:presLayoutVars>
      </dgm:prSet>
      <dgm:spPr/>
    </dgm:pt>
    <dgm:pt modelId="{0C287130-E74B-4D5B-9B6D-0DEF2856F3F6}" type="pres">
      <dgm:prSet presAssocID="{1083BE83-94DF-4B4B-ADA7-37B590D05E1E}" presName="parTrans" presStyleLbl="sibTrans2D1" presStyleIdx="1" presStyleCnt="4" custFlipVert="1" custFlipHor="1"/>
      <dgm:spPr/>
    </dgm:pt>
    <dgm:pt modelId="{400F89EA-2AC5-4021-BDF7-1DC560DACD93}" type="pres">
      <dgm:prSet presAssocID="{1083BE83-94DF-4B4B-ADA7-37B590D05E1E}" presName="connectorText" presStyleLbl="sibTrans2D1" presStyleIdx="1" presStyleCnt="4"/>
      <dgm:spPr/>
    </dgm:pt>
    <dgm:pt modelId="{A74D8556-11D1-4ABF-8CDE-A67F18559A5F}" type="pres">
      <dgm:prSet presAssocID="{100B5E0B-56F0-4FDC-BF75-D7CDE62F0B43}" presName="node" presStyleLbl="node1" presStyleIdx="1" presStyleCnt="4">
        <dgm:presLayoutVars>
          <dgm:bulletEnabled val="1"/>
        </dgm:presLayoutVars>
      </dgm:prSet>
      <dgm:spPr/>
    </dgm:pt>
    <dgm:pt modelId="{17ACB21F-DCFC-4BC5-8977-18B08F213B33}" type="pres">
      <dgm:prSet presAssocID="{98AFE291-A4B9-4410-8BD7-145D4F69E07D}" presName="parTrans" presStyleLbl="sibTrans2D1" presStyleIdx="2" presStyleCnt="4" custFlipVert="1"/>
      <dgm:spPr/>
    </dgm:pt>
    <dgm:pt modelId="{093EEA12-F8BC-4A3D-96EA-C4BEAF8B90CB}" type="pres">
      <dgm:prSet presAssocID="{98AFE291-A4B9-4410-8BD7-145D4F69E07D}" presName="connectorText" presStyleLbl="sibTrans2D1" presStyleIdx="2" presStyleCnt="4"/>
      <dgm:spPr/>
    </dgm:pt>
    <dgm:pt modelId="{151E5571-AB4C-4177-B63F-8292DC2376F5}" type="pres">
      <dgm:prSet presAssocID="{94142834-CB84-47F1-B843-55746EBF3CBA}" presName="node" presStyleLbl="node1" presStyleIdx="2" presStyleCnt="4">
        <dgm:presLayoutVars>
          <dgm:bulletEnabled val="1"/>
        </dgm:presLayoutVars>
      </dgm:prSet>
      <dgm:spPr/>
    </dgm:pt>
    <dgm:pt modelId="{57518EE1-3FEF-4BBD-938F-DE8DCDC22E28}" type="pres">
      <dgm:prSet presAssocID="{15AC3E47-74D5-48F3-8483-278C84ED497B}" presName="parTrans" presStyleLbl="sibTrans2D1" presStyleIdx="3" presStyleCnt="4" custFlipVert="1" custFlipHor="1"/>
      <dgm:spPr/>
    </dgm:pt>
    <dgm:pt modelId="{F5544EA1-B5FA-49CA-A792-CFE805DEBA46}" type="pres">
      <dgm:prSet presAssocID="{15AC3E47-74D5-48F3-8483-278C84ED497B}" presName="connectorText" presStyleLbl="sibTrans2D1" presStyleIdx="3" presStyleCnt="4"/>
      <dgm:spPr/>
    </dgm:pt>
    <dgm:pt modelId="{F55AF250-2A3C-47F1-A8DD-1F81CDC683CB}" type="pres">
      <dgm:prSet presAssocID="{4D097072-949A-420A-BEA5-22176EA60D89}" presName="node" presStyleLbl="node1" presStyleIdx="3" presStyleCnt="4">
        <dgm:presLayoutVars>
          <dgm:bulletEnabled val="1"/>
        </dgm:presLayoutVars>
      </dgm:prSet>
      <dgm:spPr/>
    </dgm:pt>
  </dgm:ptLst>
  <dgm:cxnLst>
    <dgm:cxn modelId="{98108602-AB75-4C9C-90EF-63CD400C1A25}" type="presOf" srcId="{98AFE291-A4B9-4410-8BD7-145D4F69E07D}" destId="{093EEA12-F8BC-4A3D-96EA-C4BEAF8B90CB}" srcOrd="1" destOrd="0" presId="urn:microsoft.com/office/officeart/2005/8/layout/radial5"/>
    <dgm:cxn modelId="{49CB9106-DBA1-4728-8224-992CAE8702C3}" type="presOf" srcId="{6489CAE7-37B1-4444-B642-E4788966C2D8}" destId="{5DDCFDAA-02FF-4B96-A15C-87011A890293}" srcOrd="0" destOrd="0" presId="urn:microsoft.com/office/officeart/2005/8/layout/radial5"/>
    <dgm:cxn modelId="{F319262C-B0A2-4710-84C5-4A8B5E03775A}" type="presOf" srcId="{100B5E0B-56F0-4FDC-BF75-D7CDE62F0B43}" destId="{A74D8556-11D1-4ABF-8CDE-A67F18559A5F}" srcOrd="0" destOrd="0" presId="urn:microsoft.com/office/officeart/2005/8/layout/radial5"/>
    <dgm:cxn modelId="{9C511739-2702-449E-99AF-43B2C9800C0F}" type="presOf" srcId="{15AC3E47-74D5-48F3-8483-278C84ED497B}" destId="{57518EE1-3FEF-4BBD-938F-DE8DCDC22E28}" srcOrd="0" destOrd="0" presId="urn:microsoft.com/office/officeart/2005/8/layout/radial5"/>
    <dgm:cxn modelId="{E4FEB339-2BEA-43DB-9182-CBF44BCDAEEE}" type="presOf" srcId="{1083BE83-94DF-4B4B-ADA7-37B590D05E1E}" destId="{400F89EA-2AC5-4021-BDF7-1DC560DACD93}" srcOrd="1" destOrd="0" presId="urn:microsoft.com/office/officeart/2005/8/layout/radial5"/>
    <dgm:cxn modelId="{BE595145-A79D-4A27-B004-769947128B86}" srcId="{6489CAE7-37B1-4444-B642-E4788966C2D8}" destId="{A79F55B4-F451-4635-BD21-4B8A77288866}" srcOrd="0" destOrd="0" parTransId="{07A6ADBA-1E8C-47CD-A3FC-C4C5F3F43373}" sibTransId="{85892C68-91EA-42F3-ACD0-3965036709E5}"/>
    <dgm:cxn modelId="{03BE2B67-7CDE-4ED6-A652-F15F4B8D5316}" type="presOf" srcId="{A79F55B4-F451-4635-BD21-4B8A77288866}" destId="{DD1824CF-DBDE-4DC3-8116-DC75A2F0273B}" srcOrd="0" destOrd="0" presId="urn:microsoft.com/office/officeart/2005/8/layout/radial5"/>
    <dgm:cxn modelId="{2BC8E469-0686-40B2-A3E6-5E9C53A9CD16}" type="presOf" srcId="{4D097072-949A-420A-BEA5-22176EA60D89}" destId="{F55AF250-2A3C-47F1-A8DD-1F81CDC683CB}" srcOrd="0" destOrd="0" presId="urn:microsoft.com/office/officeart/2005/8/layout/radial5"/>
    <dgm:cxn modelId="{F09FD873-B80A-40B2-A09B-851F44D86CF5}" srcId="{A79F55B4-F451-4635-BD21-4B8A77288866}" destId="{94142834-CB84-47F1-B843-55746EBF3CBA}" srcOrd="2" destOrd="0" parTransId="{98AFE291-A4B9-4410-8BD7-145D4F69E07D}" sibTransId="{CE209536-CC4E-40B9-9203-7802200EF00E}"/>
    <dgm:cxn modelId="{8788EF53-B0E1-46D5-B7C9-FD3AE8EA0E2C}" srcId="{A79F55B4-F451-4635-BD21-4B8A77288866}" destId="{2B651543-7DDD-4CB3-8C86-E814C4A025AF}" srcOrd="0" destOrd="0" parTransId="{B4BC7601-FB58-4B4B-B46A-B4F9CCCF81EA}" sibTransId="{DB4C18F3-3CF2-4275-8F10-3D22A9918935}"/>
    <dgm:cxn modelId="{D5BFE857-3FDF-433A-B604-085D783BF49C}" type="presOf" srcId="{B4BC7601-FB58-4B4B-B46A-B4F9CCCF81EA}" destId="{95CD9018-3D7A-4807-B4CA-5BAF2E1742C7}" srcOrd="0" destOrd="0" presId="urn:microsoft.com/office/officeart/2005/8/layout/radial5"/>
    <dgm:cxn modelId="{66FE4486-009C-4B66-A25A-6A44960DF449}" srcId="{A79F55B4-F451-4635-BD21-4B8A77288866}" destId="{100B5E0B-56F0-4FDC-BF75-D7CDE62F0B43}" srcOrd="1" destOrd="0" parTransId="{1083BE83-94DF-4B4B-ADA7-37B590D05E1E}" sibTransId="{3FB682A3-A29A-4A8F-9213-FEC0297AB040}"/>
    <dgm:cxn modelId="{D6332688-ED50-4E2C-A032-574346F79C14}" type="presOf" srcId="{98AFE291-A4B9-4410-8BD7-145D4F69E07D}" destId="{17ACB21F-DCFC-4BC5-8977-18B08F213B33}" srcOrd="0" destOrd="0" presId="urn:microsoft.com/office/officeart/2005/8/layout/radial5"/>
    <dgm:cxn modelId="{245A379A-4312-4D92-9FBF-20EC29B23A11}" type="presOf" srcId="{1083BE83-94DF-4B4B-ADA7-37B590D05E1E}" destId="{0C287130-E74B-4D5B-9B6D-0DEF2856F3F6}" srcOrd="0" destOrd="0" presId="urn:microsoft.com/office/officeart/2005/8/layout/radial5"/>
    <dgm:cxn modelId="{7D48ABA3-724D-4295-A3C5-ED8D7D3969FE}" type="presOf" srcId="{2B651543-7DDD-4CB3-8C86-E814C4A025AF}" destId="{F8BAD8AF-7C5A-42FA-B0F6-ACD4B99E9A4A}" srcOrd="0" destOrd="0" presId="urn:microsoft.com/office/officeart/2005/8/layout/radial5"/>
    <dgm:cxn modelId="{83319AC8-3EC6-4645-9F05-6429E18F934A}" type="presOf" srcId="{B4BC7601-FB58-4B4B-B46A-B4F9CCCF81EA}" destId="{AA6F8A94-9DAC-49C2-A20B-E3CE01A68AE3}" srcOrd="1" destOrd="0" presId="urn:microsoft.com/office/officeart/2005/8/layout/radial5"/>
    <dgm:cxn modelId="{9919BDD6-1FFF-4144-B63F-FD257D4371EA}" type="presOf" srcId="{15AC3E47-74D5-48F3-8483-278C84ED497B}" destId="{F5544EA1-B5FA-49CA-A792-CFE805DEBA46}" srcOrd="1" destOrd="0" presId="urn:microsoft.com/office/officeart/2005/8/layout/radial5"/>
    <dgm:cxn modelId="{C5FAB0EF-859B-4C1B-B51C-969A6377B98A}" srcId="{A79F55B4-F451-4635-BD21-4B8A77288866}" destId="{4D097072-949A-420A-BEA5-22176EA60D89}" srcOrd="3" destOrd="0" parTransId="{15AC3E47-74D5-48F3-8483-278C84ED497B}" sibTransId="{5D172DAB-6FF0-4277-A761-151C4B605AE8}"/>
    <dgm:cxn modelId="{78F5B1F5-7DFE-4A97-89F5-2064527B0F33}" type="presOf" srcId="{94142834-CB84-47F1-B843-55746EBF3CBA}" destId="{151E5571-AB4C-4177-B63F-8292DC2376F5}" srcOrd="0" destOrd="0" presId="urn:microsoft.com/office/officeart/2005/8/layout/radial5"/>
    <dgm:cxn modelId="{85F1342F-EC1B-40ED-8D7A-5012FACF01A9}" type="presParOf" srcId="{5DDCFDAA-02FF-4B96-A15C-87011A890293}" destId="{DD1824CF-DBDE-4DC3-8116-DC75A2F0273B}" srcOrd="0" destOrd="0" presId="urn:microsoft.com/office/officeart/2005/8/layout/radial5"/>
    <dgm:cxn modelId="{C28C7FC7-DA2A-436A-A139-ABD4868B5532}" type="presParOf" srcId="{5DDCFDAA-02FF-4B96-A15C-87011A890293}" destId="{95CD9018-3D7A-4807-B4CA-5BAF2E1742C7}" srcOrd="1" destOrd="0" presId="urn:microsoft.com/office/officeart/2005/8/layout/radial5"/>
    <dgm:cxn modelId="{7B630A21-0C1F-4638-9CE8-E58A0835301E}" type="presParOf" srcId="{95CD9018-3D7A-4807-B4CA-5BAF2E1742C7}" destId="{AA6F8A94-9DAC-49C2-A20B-E3CE01A68AE3}" srcOrd="0" destOrd="0" presId="urn:microsoft.com/office/officeart/2005/8/layout/radial5"/>
    <dgm:cxn modelId="{D711740A-BAED-47F8-BF23-69097B3E0863}" type="presParOf" srcId="{5DDCFDAA-02FF-4B96-A15C-87011A890293}" destId="{F8BAD8AF-7C5A-42FA-B0F6-ACD4B99E9A4A}" srcOrd="2" destOrd="0" presId="urn:microsoft.com/office/officeart/2005/8/layout/radial5"/>
    <dgm:cxn modelId="{30BC399B-D6D5-4C99-98FC-70AE9EFEFF4B}" type="presParOf" srcId="{5DDCFDAA-02FF-4B96-A15C-87011A890293}" destId="{0C287130-E74B-4D5B-9B6D-0DEF2856F3F6}" srcOrd="3" destOrd="0" presId="urn:microsoft.com/office/officeart/2005/8/layout/radial5"/>
    <dgm:cxn modelId="{C4712FC0-37F8-471C-91C0-15C8AD802F07}" type="presParOf" srcId="{0C287130-E74B-4D5B-9B6D-0DEF2856F3F6}" destId="{400F89EA-2AC5-4021-BDF7-1DC560DACD93}" srcOrd="0" destOrd="0" presId="urn:microsoft.com/office/officeart/2005/8/layout/radial5"/>
    <dgm:cxn modelId="{0C9B343D-D2B2-4576-A32E-1899A549844D}" type="presParOf" srcId="{5DDCFDAA-02FF-4B96-A15C-87011A890293}" destId="{A74D8556-11D1-4ABF-8CDE-A67F18559A5F}" srcOrd="4" destOrd="0" presId="urn:microsoft.com/office/officeart/2005/8/layout/radial5"/>
    <dgm:cxn modelId="{F84D48B7-FE39-4B68-868D-840727CF942C}" type="presParOf" srcId="{5DDCFDAA-02FF-4B96-A15C-87011A890293}" destId="{17ACB21F-DCFC-4BC5-8977-18B08F213B33}" srcOrd="5" destOrd="0" presId="urn:microsoft.com/office/officeart/2005/8/layout/radial5"/>
    <dgm:cxn modelId="{8A71143E-8812-4741-B0F8-A03E5389C945}" type="presParOf" srcId="{17ACB21F-DCFC-4BC5-8977-18B08F213B33}" destId="{093EEA12-F8BC-4A3D-96EA-C4BEAF8B90CB}" srcOrd="0" destOrd="0" presId="urn:microsoft.com/office/officeart/2005/8/layout/radial5"/>
    <dgm:cxn modelId="{69F7A54D-4A21-43B4-916A-C5201CC57266}" type="presParOf" srcId="{5DDCFDAA-02FF-4B96-A15C-87011A890293}" destId="{151E5571-AB4C-4177-B63F-8292DC2376F5}" srcOrd="6" destOrd="0" presId="urn:microsoft.com/office/officeart/2005/8/layout/radial5"/>
    <dgm:cxn modelId="{064CA39C-FBF3-4994-B7BF-A15D3505F25C}" type="presParOf" srcId="{5DDCFDAA-02FF-4B96-A15C-87011A890293}" destId="{57518EE1-3FEF-4BBD-938F-DE8DCDC22E28}" srcOrd="7" destOrd="0" presId="urn:microsoft.com/office/officeart/2005/8/layout/radial5"/>
    <dgm:cxn modelId="{1F9263EA-8D1B-443F-899D-42847B6201F8}" type="presParOf" srcId="{57518EE1-3FEF-4BBD-938F-DE8DCDC22E28}" destId="{F5544EA1-B5FA-49CA-A792-CFE805DEBA46}" srcOrd="0" destOrd="0" presId="urn:microsoft.com/office/officeart/2005/8/layout/radial5"/>
    <dgm:cxn modelId="{3F3C9D74-A0EC-4F7F-8395-068D9DF5D523}" type="presParOf" srcId="{5DDCFDAA-02FF-4B96-A15C-87011A890293}" destId="{F55AF250-2A3C-47F1-A8DD-1F81CDC683CB}"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0C7A16-8744-4A45-8882-5C75B652850A}" type="doc">
      <dgm:prSet loTypeId="urn:microsoft.com/office/officeart/2005/8/layout/pyramid1" loCatId="pyramid" qsTypeId="urn:microsoft.com/office/officeart/2005/8/quickstyle/simple1" qsCatId="simple" csTypeId="urn:microsoft.com/office/officeart/2005/8/colors/accent1_2" csCatId="accent1" phldr="1"/>
      <dgm:spPr/>
    </dgm:pt>
    <dgm:pt modelId="{D47D528B-C4E1-407A-9B74-50D3F449769A}">
      <dgm:prSet phldrT="[Text]" custT="1"/>
      <dgm:spPr/>
      <dgm:t>
        <a:bodyPr/>
        <a:lstStyle/>
        <a:p>
          <a:endParaRPr lang="en-US" sz="2300" dirty="0">
            <a:solidFill>
              <a:schemeClr val="bg1"/>
            </a:solidFill>
          </a:endParaRPr>
        </a:p>
        <a:p>
          <a:r>
            <a:rPr lang="en-US" sz="2800" dirty="0">
              <a:solidFill>
                <a:schemeClr val="bg1"/>
              </a:solidFill>
            </a:rPr>
            <a:t>Create</a:t>
          </a:r>
        </a:p>
      </dgm:t>
    </dgm:pt>
    <dgm:pt modelId="{EA42DABB-D57F-4858-99FA-05A63844D5F8}" type="parTrans" cxnId="{2CA7AB34-7E21-4A24-A4BB-A787AEA29DA9}">
      <dgm:prSet/>
      <dgm:spPr/>
      <dgm:t>
        <a:bodyPr/>
        <a:lstStyle/>
        <a:p>
          <a:endParaRPr lang="en-US">
            <a:solidFill>
              <a:schemeClr val="bg1"/>
            </a:solidFill>
          </a:endParaRPr>
        </a:p>
      </dgm:t>
    </dgm:pt>
    <dgm:pt modelId="{2067A15D-D5F8-4119-999B-951ADBEE0137}" type="sibTrans" cxnId="{2CA7AB34-7E21-4A24-A4BB-A787AEA29DA9}">
      <dgm:prSet/>
      <dgm:spPr/>
      <dgm:t>
        <a:bodyPr/>
        <a:lstStyle/>
        <a:p>
          <a:endParaRPr lang="en-US">
            <a:solidFill>
              <a:schemeClr val="bg1"/>
            </a:solidFill>
          </a:endParaRPr>
        </a:p>
      </dgm:t>
    </dgm:pt>
    <dgm:pt modelId="{88C6D3AD-B49E-4536-9502-3C6DBA56353F}">
      <dgm:prSet phldrT="[Text]"/>
      <dgm:spPr/>
      <dgm:t>
        <a:bodyPr/>
        <a:lstStyle/>
        <a:p>
          <a:r>
            <a:rPr lang="en-US" dirty="0">
              <a:solidFill>
                <a:schemeClr val="bg1"/>
              </a:solidFill>
            </a:rPr>
            <a:t>Understand</a:t>
          </a:r>
        </a:p>
      </dgm:t>
    </dgm:pt>
    <dgm:pt modelId="{9417BD99-87EE-49AF-83A8-7C6531F9A39C}" type="parTrans" cxnId="{9D81C34E-378A-4C81-9E1D-4CFA142D4669}">
      <dgm:prSet/>
      <dgm:spPr/>
      <dgm:t>
        <a:bodyPr/>
        <a:lstStyle/>
        <a:p>
          <a:endParaRPr lang="en-US">
            <a:solidFill>
              <a:schemeClr val="bg1"/>
            </a:solidFill>
          </a:endParaRPr>
        </a:p>
      </dgm:t>
    </dgm:pt>
    <dgm:pt modelId="{4D4A3A8A-6612-41DE-864B-D5BB243D608A}" type="sibTrans" cxnId="{9D81C34E-378A-4C81-9E1D-4CFA142D4669}">
      <dgm:prSet/>
      <dgm:spPr/>
      <dgm:t>
        <a:bodyPr/>
        <a:lstStyle/>
        <a:p>
          <a:endParaRPr lang="en-US">
            <a:solidFill>
              <a:schemeClr val="bg1"/>
            </a:solidFill>
          </a:endParaRPr>
        </a:p>
      </dgm:t>
    </dgm:pt>
    <dgm:pt modelId="{F4D0FE8D-5611-4C81-99C6-94D13C8101CE}">
      <dgm:prSet phldrT="[Text]"/>
      <dgm:spPr/>
      <dgm:t>
        <a:bodyPr/>
        <a:lstStyle/>
        <a:p>
          <a:r>
            <a:rPr lang="en-US" dirty="0">
              <a:solidFill>
                <a:schemeClr val="bg1"/>
              </a:solidFill>
            </a:rPr>
            <a:t>Remember</a:t>
          </a:r>
        </a:p>
      </dgm:t>
    </dgm:pt>
    <dgm:pt modelId="{5220F491-AAB2-4051-8ACE-8A9703FFD5EB}" type="parTrans" cxnId="{75119F57-6025-43EF-BB7A-584DE139DAC4}">
      <dgm:prSet/>
      <dgm:spPr/>
      <dgm:t>
        <a:bodyPr/>
        <a:lstStyle/>
        <a:p>
          <a:endParaRPr lang="en-US">
            <a:solidFill>
              <a:schemeClr val="bg1"/>
            </a:solidFill>
          </a:endParaRPr>
        </a:p>
      </dgm:t>
    </dgm:pt>
    <dgm:pt modelId="{34B9FA0B-1950-44DE-B454-0B6FF440BA01}" type="sibTrans" cxnId="{75119F57-6025-43EF-BB7A-584DE139DAC4}">
      <dgm:prSet/>
      <dgm:spPr/>
      <dgm:t>
        <a:bodyPr/>
        <a:lstStyle/>
        <a:p>
          <a:endParaRPr lang="en-US">
            <a:solidFill>
              <a:schemeClr val="bg1"/>
            </a:solidFill>
          </a:endParaRPr>
        </a:p>
      </dgm:t>
    </dgm:pt>
    <dgm:pt modelId="{2148C272-9525-4402-B555-C43BA4C5DA3C}">
      <dgm:prSet/>
      <dgm:spPr/>
      <dgm:t>
        <a:bodyPr/>
        <a:lstStyle/>
        <a:p>
          <a:r>
            <a:rPr lang="en-US" dirty="0">
              <a:solidFill>
                <a:schemeClr val="bg1"/>
              </a:solidFill>
            </a:rPr>
            <a:t>Evaluate</a:t>
          </a:r>
        </a:p>
      </dgm:t>
    </dgm:pt>
    <dgm:pt modelId="{483F8A85-46AA-4BB9-BEAF-9FD3389B4101}" type="parTrans" cxnId="{C95BBA10-3348-4C67-B532-52BEF18DA027}">
      <dgm:prSet/>
      <dgm:spPr/>
      <dgm:t>
        <a:bodyPr/>
        <a:lstStyle/>
        <a:p>
          <a:endParaRPr lang="en-US">
            <a:solidFill>
              <a:schemeClr val="bg1"/>
            </a:solidFill>
          </a:endParaRPr>
        </a:p>
      </dgm:t>
    </dgm:pt>
    <dgm:pt modelId="{4E705317-DDFD-4BBD-852E-8842B24BF6F1}" type="sibTrans" cxnId="{C95BBA10-3348-4C67-B532-52BEF18DA027}">
      <dgm:prSet/>
      <dgm:spPr/>
      <dgm:t>
        <a:bodyPr/>
        <a:lstStyle/>
        <a:p>
          <a:endParaRPr lang="en-US">
            <a:solidFill>
              <a:schemeClr val="bg1"/>
            </a:solidFill>
          </a:endParaRPr>
        </a:p>
      </dgm:t>
    </dgm:pt>
    <dgm:pt modelId="{321DFA1D-1A43-42A8-A887-C8F573925405}">
      <dgm:prSet/>
      <dgm:spPr/>
      <dgm:t>
        <a:bodyPr/>
        <a:lstStyle/>
        <a:p>
          <a:r>
            <a:rPr lang="en-US" dirty="0">
              <a:solidFill>
                <a:schemeClr val="bg1"/>
              </a:solidFill>
            </a:rPr>
            <a:t>Apply</a:t>
          </a:r>
        </a:p>
      </dgm:t>
    </dgm:pt>
    <dgm:pt modelId="{E62E77E4-80C2-47DD-BE73-4C92C044F5AB}" type="parTrans" cxnId="{D5E25AEA-2AFC-4D81-9DE7-CD2CF6AAAE47}">
      <dgm:prSet/>
      <dgm:spPr/>
      <dgm:t>
        <a:bodyPr/>
        <a:lstStyle/>
        <a:p>
          <a:endParaRPr lang="en-US">
            <a:solidFill>
              <a:schemeClr val="bg1"/>
            </a:solidFill>
          </a:endParaRPr>
        </a:p>
      </dgm:t>
    </dgm:pt>
    <dgm:pt modelId="{CE56AC65-F169-4BC5-BB79-56166702C065}" type="sibTrans" cxnId="{D5E25AEA-2AFC-4D81-9DE7-CD2CF6AAAE47}">
      <dgm:prSet/>
      <dgm:spPr/>
      <dgm:t>
        <a:bodyPr/>
        <a:lstStyle/>
        <a:p>
          <a:endParaRPr lang="en-US">
            <a:solidFill>
              <a:schemeClr val="bg1"/>
            </a:solidFill>
          </a:endParaRPr>
        </a:p>
      </dgm:t>
    </dgm:pt>
    <dgm:pt modelId="{3D92B507-E540-444A-B350-853BA6AFFCCF}">
      <dgm:prSet/>
      <dgm:spPr/>
      <dgm:t>
        <a:bodyPr/>
        <a:lstStyle/>
        <a:p>
          <a:r>
            <a:rPr lang="en-US">
              <a:solidFill>
                <a:schemeClr val="bg1"/>
              </a:solidFill>
            </a:rPr>
            <a:t>Analyze</a:t>
          </a:r>
          <a:endParaRPr lang="en-US" dirty="0">
            <a:solidFill>
              <a:schemeClr val="bg1"/>
            </a:solidFill>
          </a:endParaRPr>
        </a:p>
      </dgm:t>
    </dgm:pt>
    <dgm:pt modelId="{E3283552-3F3A-413E-ABE0-36A5CDB4985E}" type="parTrans" cxnId="{7402187F-B18C-40F8-BB18-CC5DFAAC9551}">
      <dgm:prSet/>
      <dgm:spPr/>
      <dgm:t>
        <a:bodyPr/>
        <a:lstStyle/>
        <a:p>
          <a:endParaRPr lang="en-US"/>
        </a:p>
      </dgm:t>
    </dgm:pt>
    <dgm:pt modelId="{85255A6E-CC6A-4206-86AA-2A785204A256}" type="sibTrans" cxnId="{7402187F-B18C-40F8-BB18-CC5DFAAC9551}">
      <dgm:prSet/>
      <dgm:spPr/>
      <dgm:t>
        <a:bodyPr/>
        <a:lstStyle/>
        <a:p>
          <a:endParaRPr lang="en-US"/>
        </a:p>
      </dgm:t>
    </dgm:pt>
    <dgm:pt modelId="{6C22A366-7147-4F6D-97F9-D7EF993CC8DB}" type="pres">
      <dgm:prSet presAssocID="{900C7A16-8744-4A45-8882-5C75B652850A}" presName="Name0" presStyleCnt="0">
        <dgm:presLayoutVars>
          <dgm:dir/>
          <dgm:animLvl val="lvl"/>
          <dgm:resizeHandles val="exact"/>
        </dgm:presLayoutVars>
      </dgm:prSet>
      <dgm:spPr/>
    </dgm:pt>
    <dgm:pt modelId="{C2B4C3DE-14A4-46A4-B6D8-02A6D2FA7233}" type="pres">
      <dgm:prSet presAssocID="{D47D528B-C4E1-407A-9B74-50D3F449769A}" presName="Name8" presStyleCnt="0"/>
      <dgm:spPr/>
    </dgm:pt>
    <dgm:pt modelId="{C7E1FB6D-E115-469E-8843-C786698DA23E}" type="pres">
      <dgm:prSet presAssocID="{D47D528B-C4E1-407A-9B74-50D3F449769A}" presName="level" presStyleLbl="node1" presStyleIdx="0" presStyleCnt="6">
        <dgm:presLayoutVars>
          <dgm:chMax val="1"/>
          <dgm:bulletEnabled val="1"/>
        </dgm:presLayoutVars>
      </dgm:prSet>
      <dgm:spPr/>
    </dgm:pt>
    <dgm:pt modelId="{FD295C67-9C9F-47D9-8B39-2868E5645215}" type="pres">
      <dgm:prSet presAssocID="{D47D528B-C4E1-407A-9B74-50D3F449769A}" presName="levelTx" presStyleLbl="revTx" presStyleIdx="0" presStyleCnt="0">
        <dgm:presLayoutVars>
          <dgm:chMax val="1"/>
          <dgm:bulletEnabled val="1"/>
        </dgm:presLayoutVars>
      </dgm:prSet>
      <dgm:spPr/>
    </dgm:pt>
    <dgm:pt modelId="{F8CC5204-20BA-400A-83F7-FFF11EAD0F03}" type="pres">
      <dgm:prSet presAssocID="{2148C272-9525-4402-B555-C43BA4C5DA3C}" presName="Name8" presStyleCnt="0"/>
      <dgm:spPr/>
    </dgm:pt>
    <dgm:pt modelId="{1D30B04B-1227-4361-B9AC-442DC5089CF9}" type="pres">
      <dgm:prSet presAssocID="{2148C272-9525-4402-B555-C43BA4C5DA3C}" presName="level" presStyleLbl="node1" presStyleIdx="1" presStyleCnt="6">
        <dgm:presLayoutVars>
          <dgm:chMax val="1"/>
          <dgm:bulletEnabled val="1"/>
        </dgm:presLayoutVars>
      </dgm:prSet>
      <dgm:spPr/>
    </dgm:pt>
    <dgm:pt modelId="{6B31C15C-71B1-4D14-AED5-4BB0ED312C6E}" type="pres">
      <dgm:prSet presAssocID="{2148C272-9525-4402-B555-C43BA4C5DA3C}" presName="levelTx" presStyleLbl="revTx" presStyleIdx="0" presStyleCnt="0">
        <dgm:presLayoutVars>
          <dgm:chMax val="1"/>
          <dgm:bulletEnabled val="1"/>
        </dgm:presLayoutVars>
      </dgm:prSet>
      <dgm:spPr/>
    </dgm:pt>
    <dgm:pt modelId="{030F25A1-2144-4CF5-84C4-7FC82EC3CB25}" type="pres">
      <dgm:prSet presAssocID="{3D92B507-E540-444A-B350-853BA6AFFCCF}" presName="Name8" presStyleCnt="0"/>
      <dgm:spPr/>
    </dgm:pt>
    <dgm:pt modelId="{062903FB-F73B-4F03-8AD9-9959BCA192DA}" type="pres">
      <dgm:prSet presAssocID="{3D92B507-E540-444A-B350-853BA6AFFCCF}" presName="level" presStyleLbl="node1" presStyleIdx="2" presStyleCnt="6">
        <dgm:presLayoutVars>
          <dgm:chMax val="1"/>
          <dgm:bulletEnabled val="1"/>
        </dgm:presLayoutVars>
      </dgm:prSet>
      <dgm:spPr/>
    </dgm:pt>
    <dgm:pt modelId="{4AC99136-FBBE-4E31-A4F3-CDD81A446F3D}" type="pres">
      <dgm:prSet presAssocID="{3D92B507-E540-444A-B350-853BA6AFFCCF}" presName="levelTx" presStyleLbl="revTx" presStyleIdx="0" presStyleCnt="0">
        <dgm:presLayoutVars>
          <dgm:chMax val="1"/>
          <dgm:bulletEnabled val="1"/>
        </dgm:presLayoutVars>
      </dgm:prSet>
      <dgm:spPr/>
    </dgm:pt>
    <dgm:pt modelId="{5983A446-992E-4CE4-B14C-DAD446177E74}" type="pres">
      <dgm:prSet presAssocID="{321DFA1D-1A43-42A8-A887-C8F573925405}" presName="Name8" presStyleCnt="0"/>
      <dgm:spPr/>
    </dgm:pt>
    <dgm:pt modelId="{1ADC77E6-DB09-4CB7-A40F-8D59697B6627}" type="pres">
      <dgm:prSet presAssocID="{321DFA1D-1A43-42A8-A887-C8F573925405}" presName="level" presStyleLbl="node1" presStyleIdx="3" presStyleCnt="6">
        <dgm:presLayoutVars>
          <dgm:chMax val="1"/>
          <dgm:bulletEnabled val="1"/>
        </dgm:presLayoutVars>
      </dgm:prSet>
      <dgm:spPr/>
    </dgm:pt>
    <dgm:pt modelId="{AF266882-79AB-40DA-B544-5A04A164FF54}" type="pres">
      <dgm:prSet presAssocID="{321DFA1D-1A43-42A8-A887-C8F573925405}" presName="levelTx" presStyleLbl="revTx" presStyleIdx="0" presStyleCnt="0">
        <dgm:presLayoutVars>
          <dgm:chMax val="1"/>
          <dgm:bulletEnabled val="1"/>
        </dgm:presLayoutVars>
      </dgm:prSet>
      <dgm:spPr/>
    </dgm:pt>
    <dgm:pt modelId="{6F4ADAEE-8287-49B0-8279-FFB958AAC547}" type="pres">
      <dgm:prSet presAssocID="{88C6D3AD-B49E-4536-9502-3C6DBA56353F}" presName="Name8" presStyleCnt="0"/>
      <dgm:spPr/>
    </dgm:pt>
    <dgm:pt modelId="{CDA86F5D-30E1-4FFB-9689-50D92B8BC79E}" type="pres">
      <dgm:prSet presAssocID="{88C6D3AD-B49E-4536-9502-3C6DBA56353F}" presName="level" presStyleLbl="node1" presStyleIdx="4" presStyleCnt="6">
        <dgm:presLayoutVars>
          <dgm:chMax val="1"/>
          <dgm:bulletEnabled val="1"/>
        </dgm:presLayoutVars>
      </dgm:prSet>
      <dgm:spPr/>
    </dgm:pt>
    <dgm:pt modelId="{9F45A6E9-5A9F-4035-A66A-7953A2CF40C3}" type="pres">
      <dgm:prSet presAssocID="{88C6D3AD-B49E-4536-9502-3C6DBA56353F}" presName="levelTx" presStyleLbl="revTx" presStyleIdx="0" presStyleCnt="0">
        <dgm:presLayoutVars>
          <dgm:chMax val="1"/>
          <dgm:bulletEnabled val="1"/>
        </dgm:presLayoutVars>
      </dgm:prSet>
      <dgm:spPr/>
    </dgm:pt>
    <dgm:pt modelId="{74F6FC4B-70E1-4585-A77B-A80B38BD0115}" type="pres">
      <dgm:prSet presAssocID="{F4D0FE8D-5611-4C81-99C6-94D13C8101CE}" presName="Name8" presStyleCnt="0"/>
      <dgm:spPr/>
    </dgm:pt>
    <dgm:pt modelId="{0B8246E6-3797-4297-A362-1F0E8807BDF0}" type="pres">
      <dgm:prSet presAssocID="{F4D0FE8D-5611-4C81-99C6-94D13C8101CE}" presName="level" presStyleLbl="node1" presStyleIdx="5" presStyleCnt="6">
        <dgm:presLayoutVars>
          <dgm:chMax val="1"/>
          <dgm:bulletEnabled val="1"/>
        </dgm:presLayoutVars>
      </dgm:prSet>
      <dgm:spPr/>
    </dgm:pt>
    <dgm:pt modelId="{414DB0F8-BFA8-400D-836F-637EF026D2D8}" type="pres">
      <dgm:prSet presAssocID="{F4D0FE8D-5611-4C81-99C6-94D13C8101CE}" presName="levelTx" presStyleLbl="revTx" presStyleIdx="0" presStyleCnt="0">
        <dgm:presLayoutVars>
          <dgm:chMax val="1"/>
          <dgm:bulletEnabled val="1"/>
        </dgm:presLayoutVars>
      </dgm:prSet>
      <dgm:spPr/>
    </dgm:pt>
  </dgm:ptLst>
  <dgm:cxnLst>
    <dgm:cxn modelId="{3179EA06-9FF6-46C2-841A-ADE27F798ECA}" type="presOf" srcId="{3D92B507-E540-444A-B350-853BA6AFFCCF}" destId="{4AC99136-FBBE-4E31-A4F3-CDD81A446F3D}" srcOrd="1" destOrd="0" presId="urn:microsoft.com/office/officeart/2005/8/layout/pyramid1"/>
    <dgm:cxn modelId="{C95BBA10-3348-4C67-B532-52BEF18DA027}" srcId="{900C7A16-8744-4A45-8882-5C75B652850A}" destId="{2148C272-9525-4402-B555-C43BA4C5DA3C}" srcOrd="1" destOrd="0" parTransId="{483F8A85-46AA-4BB9-BEAF-9FD3389B4101}" sibTransId="{4E705317-DDFD-4BBD-852E-8842B24BF6F1}"/>
    <dgm:cxn modelId="{55CE7C13-0CC5-4E6B-BC30-C14B9353C6A8}" type="presOf" srcId="{321DFA1D-1A43-42A8-A887-C8F573925405}" destId="{AF266882-79AB-40DA-B544-5A04A164FF54}" srcOrd="1" destOrd="0" presId="urn:microsoft.com/office/officeart/2005/8/layout/pyramid1"/>
    <dgm:cxn modelId="{2CA7AB34-7E21-4A24-A4BB-A787AEA29DA9}" srcId="{900C7A16-8744-4A45-8882-5C75B652850A}" destId="{D47D528B-C4E1-407A-9B74-50D3F449769A}" srcOrd="0" destOrd="0" parTransId="{EA42DABB-D57F-4858-99FA-05A63844D5F8}" sibTransId="{2067A15D-D5F8-4119-999B-951ADBEE0137}"/>
    <dgm:cxn modelId="{D5414848-56ED-4806-AC04-4340A8C1AA36}" type="presOf" srcId="{3D92B507-E540-444A-B350-853BA6AFFCCF}" destId="{062903FB-F73B-4F03-8AD9-9959BCA192DA}" srcOrd="0" destOrd="0" presId="urn:microsoft.com/office/officeart/2005/8/layout/pyramid1"/>
    <dgm:cxn modelId="{9E147848-9D3E-49F4-BD1E-6A33F69BC3A6}" type="presOf" srcId="{F4D0FE8D-5611-4C81-99C6-94D13C8101CE}" destId="{0B8246E6-3797-4297-A362-1F0E8807BDF0}" srcOrd="0" destOrd="0" presId="urn:microsoft.com/office/officeart/2005/8/layout/pyramid1"/>
    <dgm:cxn modelId="{F6A8B86A-F006-45D1-BD64-135CD22D8FE9}" type="presOf" srcId="{88C6D3AD-B49E-4536-9502-3C6DBA56353F}" destId="{CDA86F5D-30E1-4FFB-9689-50D92B8BC79E}" srcOrd="0" destOrd="0" presId="urn:microsoft.com/office/officeart/2005/8/layout/pyramid1"/>
    <dgm:cxn modelId="{9D81C34E-378A-4C81-9E1D-4CFA142D4669}" srcId="{900C7A16-8744-4A45-8882-5C75B652850A}" destId="{88C6D3AD-B49E-4536-9502-3C6DBA56353F}" srcOrd="4" destOrd="0" parTransId="{9417BD99-87EE-49AF-83A8-7C6531F9A39C}" sibTransId="{4D4A3A8A-6612-41DE-864B-D5BB243D608A}"/>
    <dgm:cxn modelId="{75119F57-6025-43EF-BB7A-584DE139DAC4}" srcId="{900C7A16-8744-4A45-8882-5C75B652850A}" destId="{F4D0FE8D-5611-4C81-99C6-94D13C8101CE}" srcOrd="5" destOrd="0" parTransId="{5220F491-AAB2-4051-8ACE-8A9703FFD5EB}" sibTransId="{34B9FA0B-1950-44DE-B454-0B6FF440BA01}"/>
    <dgm:cxn modelId="{A1E1AB7E-B974-435B-BA26-B43B489F519E}" type="presOf" srcId="{D47D528B-C4E1-407A-9B74-50D3F449769A}" destId="{C7E1FB6D-E115-469E-8843-C786698DA23E}" srcOrd="0" destOrd="0" presId="urn:microsoft.com/office/officeart/2005/8/layout/pyramid1"/>
    <dgm:cxn modelId="{7402187F-B18C-40F8-BB18-CC5DFAAC9551}" srcId="{900C7A16-8744-4A45-8882-5C75B652850A}" destId="{3D92B507-E540-444A-B350-853BA6AFFCCF}" srcOrd="2" destOrd="0" parTransId="{E3283552-3F3A-413E-ABE0-36A5CDB4985E}" sibTransId="{85255A6E-CC6A-4206-86AA-2A785204A256}"/>
    <dgm:cxn modelId="{67458890-1AEC-4F7B-A9EB-053DC21D3540}" type="presOf" srcId="{2148C272-9525-4402-B555-C43BA4C5DA3C}" destId="{6B31C15C-71B1-4D14-AED5-4BB0ED312C6E}" srcOrd="1" destOrd="0" presId="urn:microsoft.com/office/officeart/2005/8/layout/pyramid1"/>
    <dgm:cxn modelId="{C36AFA9F-7CAD-4897-8AEE-EABC315E34C4}" type="presOf" srcId="{F4D0FE8D-5611-4C81-99C6-94D13C8101CE}" destId="{414DB0F8-BFA8-400D-836F-637EF026D2D8}" srcOrd="1" destOrd="0" presId="urn:microsoft.com/office/officeart/2005/8/layout/pyramid1"/>
    <dgm:cxn modelId="{1C1067A8-2AA3-408F-BD57-10F33AEF7EA1}" type="presOf" srcId="{D47D528B-C4E1-407A-9B74-50D3F449769A}" destId="{FD295C67-9C9F-47D9-8B39-2868E5645215}" srcOrd="1" destOrd="0" presId="urn:microsoft.com/office/officeart/2005/8/layout/pyramid1"/>
    <dgm:cxn modelId="{858D84C2-6A98-409E-8B4E-44BB8BCFDA83}" type="presOf" srcId="{2148C272-9525-4402-B555-C43BA4C5DA3C}" destId="{1D30B04B-1227-4361-B9AC-442DC5089CF9}" srcOrd="0" destOrd="0" presId="urn:microsoft.com/office/officeart/2005/8/layout/pyramid1"/>
    <dgm:cxn modelId="{C6996FC9-48BF-4CE0-9D83-6B332821E189}" type="presOf" srcId="{900C7A16-8744-4A45-8882-5C75B652850A}" destId="{6C22A366-7147-4F6D-97F9-D7EF993CC8DB}" srcOrd="0" destOrd="0" presId="urn:microsoft.com/office/officeart/2005/8/layout/pyramid1"/>
    <dgm:cxn modelId="{4C387BD3-E4F8-4BBE-872B-5DB48B5DF0F7}" type="presOf" srcId="{88C6D3AD-B49E-4536-9502-3C6DBA56353F}" destId="{9F45A6E9-5A9F-4035-A66A-7953A2CF40C3}" srcOrd="1" destOrd="0" presId="urn:microsoft.com/office/officeart/2005/8/layout/pyramid1"/>
    <dgm:cxn modelId="{D5E25AEA-2AFC-4D81-9DE7-CD2CF6AAAE47}" srcId="{900C7A16-8744-4A45-8882-5C75B652850A}" destId="{321DFA1D-1A43-42A8-A887-C8F573925405}" srcOrd="3" destOrd="0" parTransId="{E62E77E4-80C2-47DD-BE73-4C92C044F5AB}" sibTransId="{CE56AC65-F169-4BC5-BB79-56166702C065}"/>
    <dgm:cxn modelId="{EE480AF4-B7DF-4DFB-B372-6E0498A61A3F}" type="presOf" srcId="{321DFA1D-1A43-42A8-A887-C8F573925405}" destId="{1ADC77E6-DB09-4CB7-A40F-8D59697B6627}" srcOrd="0" destOrd="0" presId="urn:microsoft.com/office/officeart/2005/8/layout/pyramid1"/>
    <dgm:cxn modelId="{E9DA0B25-7946-4863-90CE-C5E8DA2FEB3A}" type="presParOf" srcId="{6C22A366-7147-4F6D-97F9-D7EF993CC8DB}" destId="{C2B4C3DE-14A4-46A4-B6D8-02A6D2FA7233}" srcOrd="0" destOrd="0" presId="urn:microsoft.com/office/officeart/2005/8/layout/pyramid1"/>
    <dgm:cxn modelId="{285A9B67-621B-4764-A495-8588BE599DCA}" type="presParOf" srcId="{C2B4C3DE-14A4-46A4-B6D8-02A6D2FA7233}" destId="{C7E1FB6D-E115-469E-8843-C786698DA23E}" srcOrd="0" destOrd="0" presId="urn:microsoft.com/office/officeart/2005/8/layout/pyramid1"/>
    <dgm:cxn modelId="{A04B0383-7ADE-42F1-A6CD-0F251670ABF9}" type="presParOf" srcId="{C2B4C3DE-14A4-46A4-B6D8-02A6D2FA7233}" destId="{FD295C67-9C9F-47D9-8B39-2868E5645215}" srcOrd="1" destOrd="0" presId="urn:microsoft.com/office/officeart/2005/8/layout/pyramid1"/>
    <dgm:cxn modelId="{A84E45B3-A2EB-4A76-BD15-E9D0ADBEEEBE}" type="presParOf" srcId="{6C22A366-7147-4F6D-97F9-D7EF993CC8DB}" destId="{F8CC5204-20BA-400A-83F7-FFF11EAD0F03}" srcOrd="1" destOrd="0" presId="urn:microsoft.com/office/officeart/2005/8/layout/pyramid1"/>
    <dgm:cxn modelId="{23F42402-4C94-43A8-9B75-18D3B217DF22}" type="presParOf" srcId="{F8CC5204-20BA-400A-83F7-FFF11EAD0F03}" destId="{1D30B04B-1227-4361-B9AC-442DC5089CF9}" srcOrd="0" destOrd="0" presId="urn:microsoft.com/office/officeart/2005/8/layout/pyramid1"/>
    <dgm:cxn modelId="{67D4B766-0552-4932-AEDA-C42FA165F096}" type="presParOf" srcId="{F8CC5204-20BA-400A-83F7-FFF11EAD0F03}" destId="{6B31C15C-71B1-4D14-AED5-4BB0ED312C6E}" srcOrd="1" destOrd="0" presId="urn:microsoft.com/office/officeart/2005/8/layout/pyramid1"/>
    <dgm:cxn modelId="{4EF9E4B8-21F9-44F4-8534-33F5DF4CDEDE}" type="presParOf" srcId="{6C22A366-7147-4F6D-97F9-D7EF993CC8DB}" destId="{030F25A1-2144-4CF5-84C4-7FC82EC3CB25}" srcOrd="2" destOrd="0" presId="urn:microsoft.com/office/officeart/2005/8/layout/pyramid1"/>
    <dgm:cxn modelId="{7BD1DD84-22AB-4861-AC4A-F03DDA254B35}" type="presParOf" srcId="{030F25A1-2144-4CF5-84C4-7FC82EC3CB25}" destId="{062903FB-F73B-4F03-8AD9-9959BCA192DA}" srcOrd="0" destOrd="0" presId="urn:microsoft.com/office/officeart/2005/8/layout/pyramid1"/>
    <dgm:cxn modelId="{A6EFC792-9629-4101-8580-A9B619DBE126}" type="presParOf" srcId="{030F25A1-2144-4CF5-84C4-7FC82EC3CB25}" destId="{4AC99136-FBBE-4E31-A4F3-CDD81A446F3D}" srcOrd="1" destOrd="0" presId="urn:microsoft.com/office/officeart/2005/8/layout/pyramid1"/>
    <dgm:cxn modelId="{74E4580D-303E-48F9-92D1-5ED7E947ABA8}" type="presParOf" srcId="{6C22A366-7147-4F6D-97F9-D7EF993CC8DB}" destId="{5983A446-992E-4CE4-B14C-DAD446177E74}" srcOrd="3" destOrd="0" presId="urn:microsoft.com/office/officeart/2005/8/layout/pyramid1"/>
    <dgm:cxn modelId="{ECCC9173-D57F-4B1D-9401-DE7DC6C4C344}" type="presParOf" srcId="{5983A446-992E-4CE4-B14C-DAD446177E74}" destId="{1ADC77E6-DB09-4CB7-A40F-8D59697B6627}" srcOrd="0" destOrd="0" presId="urn:microsoft.com/office/officeart/2005/8/layout/pyramid1"/>
    <dgm:cxn modelId="{8F6B64FE-7D12-47F4-AFAD-765921E26CDC}" type="presParOf" srcId="{5983A446-992E-4CE4-B14C-DAD446177E74}" destId="{AF266882-79AB-40DA-B544-5A04A164FF54}" srcOrd="1" destOrd="0" presId="urn:microsoft.com/office/officeart/2005/8/layout/pyramid1"/>
    <dgm:cxn modelId="{ED50BBB7-8701-4872-B8A1-8B30DAF86D81}" type="presParOf" srcId="{6C22A366-7147-4F6D-97F9-D7EF993CC8DB}" destId="{6F4ADAEE-8287-49B0-8279-FFB958AAC547}" srcOrd="4" destOrd="0" presId="urn:microsoft.com/office/officeart/2005/8/layout/pyramid1"/>
    <dgm:cxn modelId="{7F1D346B-770E-473E-A48D-AB68D22F5BAD}" type="presParOf" srcId="{6F4ADAEE-8287-49B0-8279-FFB958AAC547}" destId="{CDA86F5D-30E1-4FFB-9689-50D92B8BC79E}" srcOrd="0" destOrd="0" presId="urn:microsoft.com/office/officeart/2005/8/layout/pyramid1"/>
    <dgm:cxn modelId="{CF8B1F11-49E6-49E4-8179-3CAF8197E747}" type="presParOf" srcId="{6F4ADAEE-8287-49B0-8279-FFB958AAC547}" destId="{9F45A6E9-5A9F-4035-A66A-7953A2CF40C3}" srcOrd="1" destOrd="0" presId="urn:microsoft.com/office/officeart/2005/8/layout/pyramid1"/>
    <dgm:cxn modelId="{BD6D3DDC-738D-4BA1-8356-3D2E4AC6AD29}" type="presParOf" srcId="{6C22A366-7147-4F6D-97F9-D7EF993CC8DB}" destId="{74F6FC4B-70E1-4585-A77B-A80B38BD0115}" srcOrd="5" destOrd="0" presId="urn:microsoft.com/office/officeart/2005/8/layout/pyramid1"/>
    <dgm:cxn modelId="{F18D4EAA-421F-4708-9AFC-203C4DF95464}" type="presParOf" srcId="{74F6FC4B-70E1-4585-A77B-A80B38BD0115}" destId="{0B8246E6-3797-4297-A362-1F0E8807BDF0}" srcOrd="0" destOrd="0" presId="urn:microsoft.com/office/officeart/2005/8/layout/pyramid1"/>
    <dgm:cxn modelId="{5B2E84A2-1653-4248-BF79-BCF8D5996AA9}" type="presParOf" srcId="{74F6FC4B-70E1-4585-A77B-A80B38BD0115}" destId="{414DB0F8-BFA8-400D-836F-637EF026D2D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42CEAA-132B-4E91-BC3D-3C3ECC8CEB12}"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n-US"/>
        </a:p>
      </dgm:t>
    </dgm:pt>
    <dgm:pt modelId="{16CD4274-C8A2-4861-AE26-1B83469DF235}">
      <dgm:prSet phldrT="[Text]" custT="1"/>
      <dgm:spPr/>
      <dgm:t>
        <a:bodyPr/>
        <a:lstStyle/>
        <a:p>
          <a:r>
            <a:rPr lang="en-US" sz="1400"/>
            <a:t>Open Position</a:t>
          </a:r>
        </a:p>
      </dgm:t>
    </dgm:pt>
    <dgm:pt modelId="{261F01ED-328B-4E44-A503-F3634F5EE692}" type="parTrans" cxnId="{C0F7E858-CB43-45EC-A177-56012AE7031F}">
      <dgm:prSet/>
      <dgm:spPr/>
      <dgm:t>
        <a:bodyPr/>
        <a:lstStyle/>
        <a:p>
          <a:endParaRPr lang="en-US" sz="2400"/>
        </a:p>
      </dgm:t>
    </dgm:pt>
    <dgm:pt modelId="{2E6584BF-BDBA-448B-8D88-1C4F6D9820F6}" type="sibTrans" cxnId="{C0F7E858-CB43-45EC-A177-56012AE7031F}">
      <dgm:prSet/>
      <dgm:spPr/>
      <dgm:t>
        <a:bodyPr/>
        <a:lstStyle/>
        <a:p>
          <a:endParaRPr lang="en-US" sz="2400"/>
        </a:p>
      </dgm:t>
    </dgm:pt>
    <dgm:pt modelId="{6C1996BB-5E9C-4DB3-8D4F-986F7FE2C305}">
      <dgm:prSet phldrT="[Text]" custT="1"/>
      <dgm:spPr/>
      <dgm:t>
        <a:bodyPr/>
        <a:lstStyle/>
        <a:p>
          <a:r>
            <a:rPr lang="en-US" sz="1400" dirty="0">
              <a:latin typeface="Arial Narrow" panose="020B0606020202030204" pitchFamily="34" charset="0"/>
            </a:rPr>
            <a:t>Complete Job Requisition Form and submit to CEO for completion and approval</a:t>
          </a:r>
        </a:p>
      </dgm:t>
    </dgm:pt>
    <dgm:pt modelId="{9C4CD5D3-9C17-4311-8AEC-C9E43085AC8C}" type="parTrans" cxnId="{B618D52B-F117-44B3-AEBE-F4D49098BDE7}">
      <dgm:prSet/>
      <dgm:spPr/>
      <dgm:t>
        <a:bodyPr/>
        <a:lstStyle/>
        <a:p>
          <a:endParaRPr lang="en-US" sz="2400"/>
        </a:p>
      </dgm:t>
    </dgm:pt>
    <dgm:pt modelId="{A3644643-3784-4172-95CD-4463CB3AD5F4}" type="sibTrans" cxnId="{B618D52B-F117-44B3-AEBE-F4D49098BDE7}">
      <dgm:prSet/>
      <dgm:spPr/>
      <dgm:t>
        <a:bodyPr/>
        <a:lstStyle/>
        <a:p>
          <a:endParaRPr lang="en-US" sz="2400"/>
        </a:p>
      </dgm:t>
    </dgm:pt>
    <dgm:pt modelId="{56C515BF-4DE3-438B-B5C2-3FA2C78EACD0}">
      <dgm:prSet phldrT="[Text]" custT="1"/>
      <dgm:spPr/>
      <dgm:t>
        <a:bodyPr/>
        <a:lstStyle/>
        <a:p>
          <a:r>
            <a:rPr lang="en-US" sz="1400" dirty="0">
              <a:latin typeface="Arial Narrow" panose="020B0606020202030204" pitchFamily="34" charset="0"/>
            </a:rPr>
            <a:t>HR will post opening and direct applicants to ABC website for more information.  Application is available on ABC website.</a:t>
          </a:r>
        </a:p>
      </dgm:t>
    </dgm:pt>
    <dgm:pt modelId="{69F633CC-CCFC-4CF7-94F5-AD44797A2054}" type="parTrans" cxnId="{CCF8CFE1-8B06-4A71-B098-8FB1A3B178AA}">
      <dgm:prSet/>
      <dgm:spPr/>
      <dgm:t>
        <a:bodyPr/>
        <a:lstStyle/>
        <a:p>
          <a:endParaRPr lang="en-US" sz="2400"/>
        </a:p>
      </dgm:t>
    </dgm:pt>
    <dgm:pt modelId="{E2A644A8-AD40-4A5E-8B64-C1107ED394A8}" type="sibTrans" cxnId="{CCF8CFE1-8B06-4A71-B098-8FB1A3B178AA}">
      <dgm:prSet/>
      <dgm:spPr/>
      <dgm:t>
        <a:bodyPr/>
        <a:lstStyle/>
        <a:p>
          <a:endParaRPr lang="en-US" sz="2400"/>
        </a:p>
      </dgm:t>
    </dgm:pt>
    <dgm:pt modelId="{B9F48DAB-2590-4569-B5A3-2DA559BE1681}">
      <dgm:prSet phldrT="[Text]" custT="1"/>
      <dgm:spPr/>
      <dgm:t>
        <a:bodyPr/>
        <a:lstStyle/>
        <a:p>
          <a:r>
            <a:rPr lang="en-US" sz="1400"/>
            <a:t>To Apply for Employment</a:t>
          </a:r>
        </a:p>
      </dgm:t>
    </dgm:pt>
    <dgm:pt modelId="{DA4DF6E7-725C-4033-B198-7CC32A4497F0}" type="parTrans" cxnId="{4763E982-7565-4A6C-85A8-1CF851B09BAA}">
      <dgm:prSet/>
      <dgm:spPr/>
      <dgm:t>
        <a:bodyPr/>
        <a:lstStyle/>
        <a:p>
          <a:endParaRPr lang="en-US" sz="2400"/>
        </a:p>
      </dgm:t>
    </dgm:pt>
    <dgm:pt modelId="{BBABAB56-00A2-4FBA-AF04-67AEB2C5D60B}" type="sibTrans" cxnId="{4763E982-7565-4A6C-85A8-1CF851B09BAA}">
      <dgm:prSet/>
      <dgm:spPr/>
      <dgm:t>
        <a:bodyPr/>
        <a:lstStyle/>
        <a:p>
          <a:endParaRPr lang="en-US" sz="2400"/>
        </a:p>
      </dgm:t>
    </dgm:pt>
    <dgm:pt modelId="{72C168E9-BFB0-40B7-BE4C-AE853AED7AC8}">
      <dgm:prSet phldrT="[Text]" custT="1"/>
      <dgm:spPr/>
      <dgm:t>
        <a:bodyPr/>
        <a:lstStyle/>
        <a:p>
          <a:r>
            <a:rPr lang="en-US" sz="1400">
              <a:latin typeface="Arial Narrow" panose="020B0606020202030204" pitchFamily="34" charset="0"/>
            </a:rPr>
            <a:t>Individuals may apply through ABC website or Indeed or other.  </a:t>
          </a:r>
        </a:p>
      </dgm:t>
    </dgm:pt>
    <dgm:pt modelId="{EE64671F-18DF-4E45-B4E4-E9F8CAB73E10}" type="parTrans" cxnId="{F72FB74B-AFFE-4842-90F3-F2B01D21CD59}">
      <dgm:prSet/>
      <dgm:spPr/>
      <dgm:t>
        <a:bodyPr/>
        <a:lstStyle/>
        <a:p>
          <a:endParaRPr lang="en-US" sz="2400"/>
        </a:p>
      </dgm:t>
    </dgm:pt>
    <dgm:pt modelId="{8A5E30BE-4DC3-40C3-A4A1-3A9367D8F817}" type="sibTrans" cxnId="{F72FB74B-AFFE-4842-90F3-F2B01D21CD59}">
      <dgm:prSet/>
      <dgm:spPr/>
      <dgm:t>
        <a:bodyPr/>
        <a:lstStyle/>
        <a:p>
          <a:endParaRPr lang="en-US" sz="2400"/>
        </a:p>
      </dgm:t>
    </dgm:pt>
    <dgm:pt modelId="{90531A13-854B-40EB-B643-D16B098F6B37}">
      <dgm:prSet phldrT="[Text]" custT="1"/>
      <dgm:spPr/>
      <dgm:t>
        <a:bodyPr/>
        <a:lstStyle/>
        <a:p>
          <a:r>
            <a:rPr lang="en-US" sz="1400"/>
            <a:t>Initial Screening</a:t>
          </a:r>
        </a:p>
      </dgm:t>
    </dgm:pt>
    <dgm:pt modelId="{FD79AB15-C2AA-4D43-B869-2668B60B5627}" type="parTrans" cxnId="{8E2FF5EC-B088-4009-A416-5E9FC33C7E50}">
      <dgm:prSet/>
      <dgm:spPr/>
      <dgm:t>
        <a:bodyPr/>
        <a:lstStyle/>
        <a:p>
          <a:endParaRPr lang="en-US" sz="2400"/>
        </a:p>
      </dgm:t>
    </dgm:pt>
    <dgm:pt modelId="{B2247309-F621-419B-9EDB-1B630827CE96}" type="sibTrans" cxnId="{8E2FF5EC-B088-4009-A416-5E9FC33C7E50}">
      <dgm:prSet/>
      <dgm:spPr/>
      <dgm:t>
        <a:bodyPr/>
        <a:lstStyle/>
        <a:p>
          <a:endParaRPr lang="en-US" sz="2400"/>
        </a:p>
      </dgm:t>
    </dgm:pt>
    <dgm:pt modelId="{2BD2BC88-BFD9-46AE-A518-FC1EBD4B3ABC}">
      <dgm:prSet phldrT="[Text]" custT="1"/>
      <dgm:spPr/>
      <dgm:t>
        <a:bodyPr/>
        <a:lstStyle/>
        <a:p>
          <a:r>
            <a:rPr lang="en-US" sz="1400" dirty="0">
              <a:latin typeface="Arial Narrow" panose="020B0606020202030204" pitchFamily="34" charset="0"/>
            </a:rPr>
            <a:t>HR will screen applicant materials.  For those who only submit Resume and/or Application, HR will follow up with those who have potential and send them Statement of Faith and Qualifications for Employment, and Questionnaire for review.  If applicant still interested, will complete Questionnaire and return to HR.</a:t>
          </a:r>
        </a:p>
      </dgm:t>
    </dgm:pt>
    <dgm:pt modelId="{D3DA1FED-FB09-4261-B2EC-601F093B83D0}" type="parTrans" cxnId="{BEA9EDBA-73C0-41E7-BAE8-7510AE1787F1}">
      <dgm:prSet/>
      <dgm:spPr/>
      <dgm:t>
        <a:bodyPr/>
        <a:lstStyle/>
        <a:p>
          <a:endParaRPr lang="en-US" sz="2400"/>
        </a:p>
      </dgm:t>
    </dgm:pt>
    <dgm:pt modelId="{916A0F6D-9438-4BED-A85E-CD006F6554DE}" type="sibTrans" cxnId="{BEA9EDBA-73C0-41E7-BAE8-7510AE1787F1}">
      <dgm:prSet/>
      <dgm:spPr/>
      <dgm:t>
        <a:bodyPr/>
        <a:lstStyle/>
        <a:p>
          <a:endParaRPr lang="en-US" sz="2400"/>
        </a:p>
      </dgm:t>
    </dgm:pt>
    <dgm:pt modelId="{5BA5B0E9-7BBC-44AA-91B3-EFCCB9D58FD2}">
      <dgm:prSet phldrT="[Text]" custT="1"/>
      <dgm:spPr/>
      <dgm:t>
        <a:bodyPr/>
        <a:lstStyle/>
        <a:p>
          <a:r>
            <a:rPr lang="en-US" sz="1400" dirty="0">
              <a:latin typeface="Arial Narrow" panose="020B0606020202030204" pitchFamily="34" charset="0"/>
            </a:rPr>
            <a:t>All application materials received  throughout ABC should be forwarded to HR.</a:t>
          </a:r>
        </a:p>
      </dgm:t>
    </dgm:pt>
    <dgm:pt modelId="{6B3168CB-8B73-41A3-962A-B97E78CFAAC0}" type="parTrans" cxnId="{4B5328C0-B2FF-4FBC-92BA-8A388B99D778}">
      <dgm:prSet/>
      <dgm:spPr/>
      <dgm:t>
        <a:bodyPr/>
        <a:lstStyle/>
        <a:p>
          <a:endParaRPr lang="en-US" sz="2400"/>
        </a:p>
      </dgm:t>
    </dgm:pt>
    <dgm:pt modelId="{063CE823-FF54-4504-9361-FBF6CD49F25D}" type="sibTrans" cxnId="{4B5328C0-B2FF-4FBC-92BA-8A388B99D778}">
      <dgm:prSet/>
      <dgm:spPr/>
      <dgm:t>
        <a:bodyPr/>
        <a:lstStyle/>
        <a:p>
          <a:endParaRPr lang="en-US" sz="2400"/>
        </a:p>
      </dgm:t>
    </dgm:pt>
    <dgm:pt modelId="{E116D715-40A0-4A67-8694-75D68A0B0CBA}">
      <dgm:prSet phldrT="[Text]" custT="1"/>
      <dgm:spPr/>
      <dgm:t>
        <a:bodyPr/>
        <a:lstStyle/>
        <a:p>
          <a:r>
            <a:rPr lang="en-US" sz="1400">
              <a:latin typeface="Arial Narrow" panose="020B0606020202030204" pitchFamily="34" charset="0"/>
            </a:rPr>
            <a:t>HR will send confirmation of posted position </a:t>
          </a:r>
        </a:p>
      </dgm:t>
    </dgm:pt>
    <dgm:pt modelId="{62A2138C-A279-4D01-9830-07150FBC0C13}" type="parTrans" cxnId="{AEC82122-5EA0-4FEB-BE77-32EE413FC556}">
      <dgm:prSet/>
      <dgm:spPr/>
      <dgm:t>
        <a:bodyPr/>
        <a:lstStyle/>
        <a:p>
          <a:endParaRPr lang="en-US" sz="2400"/>
        </a:p>
      </dgm:t>
    </dgm:pt>
    <dgm:pt modelId="{FB4BFF2B-F983-4F78-9C13-EAD2F46799F8}" type="sibTrans" cxnId="{AEC82122-5EA0-4FEB-BE77-32EE413FC556}">
      <dgm:prSet/>
      <dgm:spPr/>
      <dgm:t>
        <a:bodyPr/>
        <a:lstStyle/>
        <a:p>
          <a:endParaRPr lang="en-US" sz="2400"/>
        </a:p>
      </dgm:t>
    </dgm:pt>
    <dgm:pt modelId="{D3EBAE22-E692-4738-9F46-07191163F311}">
      <dgm:prSet phldrT="[Text]" custT="1"/>
      <dgm:spPr/>
      <dgm:t>
        <a:bodyPr/>
        <a:lstStyle/>
        <a:p>
          <a:r>
            <a:rPr lang="en-US" sz="1400">
              <a:latin typeface="Arial Narrow" panose="020B0606020202030204" pitchFamily="34" charset="0"/>
            </a:rPr>
            <a:t>Applicants will email applicant documents to HR </a:t>
          </a:r>
        </a:p>
      </dgm:t>
    </dgm:pt>
    <dgm:pt modelId="{7D91F56B-3F44-4DDC-9DE4-CB36E27E22AC}" type="parTrans" cxnId="{F583E714-7FAE-4680-8536-EB2C425AD8B8}">
      <dgm:prSet/>
      <dgm:spPr/>
      <dgm:t>
        <a:bodyPr/>
        <a:lstStyle/>
        <a:p>
          <a:endParaRPr lang="en-US" sz="2400"/>
        </a:p>
      </dgm:t>
    </dgm:pt>
    <dgm:pt modelId="{0BF29B87-1657-4CE3-8E05-F120BD9F571E}" type="sibTrans" cxnId="{F583E714-7FAE-4680-8536-EB2C425AD8B8}">
      <dgm:prSet/>
      <dgm:spPr/>
      <dgm:t>
        <a:bodyPr/>
        <a:lstStyle/>
        <a:p>
          <a:endParaRPr lang="en-US" sz="2400"/>
        </a:p>
      </dgm:t>
    </dgm:pt>
    <dgm:pt modelId="{CA0EE9B6-188A-4E1D-B42B-5D885F9D95E7}">
      <dgm:prSet phldrT="[Text]" custT="1"/>
      <dgm:spPr/>
      <dgm:t>
        <a:bodyPr/>
        <a:lstStyle/>
        <a:p>
          <a:r>
            <a:rPr lang="en-US" sz="1400">
              <a:latin typeface="Arial Narrow" panose="020B0606020202030204" pitchFamily="34" charset="0"/>
            </a:rPr>
            <a:t>HR will review all materials to ensure applicant meets minimum employment requirements (faith alignment) and job qualifications and will forward those to appropriate Manager/Director, etc. </a:t>
          </a:r>
        </a:p>
      </dgm:t>
    </dgm:pt>
    <dgm:pt modelId="{48B775EA-75FA-4221-8D8D-31FEAD2DFA4E}" type="parTrans" cxnId="{68A6CC5C-18A0-4073-83BF-22EC03556C6C}">
      <dgm:prSet/>
      <dgm:spPr/>
      <dgm:t>
        <a:bodyPr/>
        <a:lstStyle/>
        <a:p>
          <a:endParaRPr lang="en-US" sz="2400"/>
        </a:p>
      </dgm:t>
    </dgm:pt>
    <dgm:pt modelId="{6D617635-4682-4C33-A355-37A080C81959}" type="sibTrans" cxnId="{68A6CC5C-18A0-4073-83BF-22EC03556C6C}">
      <dgm:prSet/>
      <dgm:spPr/>
      <dgm:t>
        <a:bodyPr/>
        <a:lstStyle/>
        <a:p>
          <a:endParaRPr lang="en-US" sz="2400"/>
        </a:p>
      </dgm:t>
    </dgm:pt>
    <dgm:pt modelId="{42529D92-AA45-42A5-897F-3AF8730D2A01}" type="pres">
      <dgm:prSet presAssocID="{4342CEAA-132B-4E91-BC3D-3C3ECC8CEB12}" presName="linearFlow" presStyleCnt="0">
        <dgm:presLayoutVars>
          <dgm:dir/>
          <dgm:animLvl val="lvl"/>
          <dgm:resizeHandles val="exact"/>
        </dgm:presLayoutVars>
      </dgm:prSet>
      <dgm:spPr/>
    </dgm:pt>
    <dgm:pt modelId="{DF9ED44A-2F43-4EC7-ACBC-393052DDF4D3}" type="pres">
      <dgm:prSet presAssocID="{16CD4274-C8A2-4861-AE26-1B83469DF235}" presName="composite" presStyleCnt="0"/>
      <dgm:spPr/>
    </dgm:pt>
    <dgm:pt modelId="{B2FCE5E7-6079-400A-9E7F-14E389A7DA4F}" type="pres">
      <dgm:prSet presAssocID="{16CD4274-C8A2-4861-AE26-1B83469DF235}" presName="parentText" presStyleLbl="alignNode1" presStyleIdx="0" presStyleCnt="3">
        <dgm:presLayoutVars>
          <dgm:chMax val="1"/>
          <dgm:bulletEnabled val="1"/>
        </dgm:presLayoutVars>
      </dgm:prSet>
      <dgm:spPr/>
    </dgm:pt>
    <dgm:pt modelId="{BB3B28B6-CDA5-478C-B1A6-5B6B2A618EA8}" type="pres">
      <dgm:prSet presAssocID="{16CD4274-C8A2-4861-AE26-1B83469DF235}" presName="descendantText" presStyleLbl="alignAcc1" presStyleIdx="0" presStyleCnt="3">
        <dgm:presLayoutVars>
          <dgm:bulletEnabled val="1"/>
        </dgm:presLayoutVars>
      </dgm:prSet>
      <dgm:spPr/>
    </dgm:pt>
    <dgm:pt modelId="{85124593-A1A4-49B4-8644-883CC9C7142B}" type="pres">
      <dgm:prSet presAssocID="{2E6584BF-BDBA-448B-8D88-1C4F6D9820F6}" presName="sp" presStyleCnt="0"/>
      <dgm:spPr/>
    </dgm:pt>
    <dgm:pt modelId="{07B6D5E4-C343-4282-A2B4-CD08EFECE269}" type="pres">
      <dgm:prSet presAssocID="{B9F48DAB-2590-4569-B5A3-2DA559BE1681}" presName="composite" presStyleCnt="0"/>
      <dgm:spPr/>
    </dgm:pt>
    <dgm:pt modelId="{BF130BAD-A112-4923-8D7B-46EF3B33F218}" type="pres">
      <dgm:prSet presAssocID="{B9F48DAB-2590-4569-B5A3-2DA559BE1681}" presName="parentText" presStyleLbl="alignNode1" presStyleIdx="1" presStyleCnt="3">
        <dgm:presLayoutVars>
          <dgm:chMax val="1"/>
          <dgm:bulletEnabled val="1"/>
        </dgm:presLayoutVars>
      </dgm:prSet>
      <dgm:spPr/>
    </dgm:pt>
    <dgm:pt modelId="{0AC2CCE8-AD5F-4DC1-B18A-5D195406E547}" type="pres">
      <dgm:prSet presAssocID="{B9F48DAB-2590-4569-B5A3-2DA559BE1681}" presName="descendantText" presStyleLbl="alignAcc1" presStyleIdx="1" presStyleCnt="3">
        <dgm:presLayoutVars>
          <dgm:bulletEnabled val="1"/>
        </dgm:presLayoutVars>
      </dgm:prSet>
      <dgm:spPr/>
    </dgm:pt>
    <dgm:pt modelId="{BE5E213E-6E23-4AE1-B6FE-74FF8FE80175}" type="pres">
      <dgm:prSet presAssocID="{BBABAB56-00A2-4FBA-AF04-67AEB2C5D60B}" presName="sp" presStyleCnt="0"/>
      <dgm:spPr/>
    </dgm:pt>
    <dgm:pt modelId="{A2C68ED8-6DC5-4D46-B8C5-41A002AEF483}" type="pres">
      <dgm:prSet presAssocID="{90531A13-854B-40EB-B643-D16B098F6B37}" presName="composite" presStyleCnt="0"/>
      <dgm:spPr/>
    </dgm:pt>
    <dgm:pt modelId="{8A8276C1-9FE2-4AB3-905E-E21422499FBB}" type="pres">
      <dgm:prSet presAssocID="{90531A13-854B-40EB-B643-D16B098F6B37}" presName="parentText" presStyleLbl="alignNode1" presStyleIdx="2" presStyleCnt="3">
        <dgm:presLayoutVars>
          <dgm:chMax val="1"/>
          <dgm:bulletEnabled val="1"/>
        </dgm:presLayoutVars>
      </dgm:prSet>
      <dgm:spPr/>
    </dgm:pt>
    <dgm:pt modelId="{601AA5F7-A32D-4DA7-A7A2-88C921091CB4}" type="pres">
      <dgm:prSet presAssocID="{90531A13-854B-40EB-B643-D16B098F6B37}" presName="descendantText" presStyleLbl="alignAcc1" presStyleIdx="2" presStyleCnt="3" custScaleY="134109">
        <dgm:presLayoutVars>
          <dgm:bulletEnabled val="1"/>
        </dgm:presLayoutVars>
      </dgm:prSet>
      <dgm:spPr/>
    </dgm:pt>
  </dgm:ptLst>
  <dgm:cxnLst>
    <dgm:cxn modelId="{15D14903-88D6-4C60-A435-009C8C00B252}" type="presOf" srcId="{90531A13-854B-40EB-B643-D16B098F6B37}" destId="{8A8276C1-9FE2-4AB3-905E-E21422499FBB}" srcOrd="0" destOrd="0" presId="urn:microsoft.com/office/officeart/2005/8/layout/chevron2"/>
    <dgm:cxn modelId="{01D67309-1C50-447D-8E5A-E171ED8B60F8}" type="presOf" srcId="{5BA5B0E9-7BBC-44AA-91B3-EFCCB9D58FD2}" destId="{0AC2CCE8-AD5F-4DC1-B18A-5D195406E547}" srcOrd="0" destOrd="2" presId="urn:microsoft.com/office/officeart/2005/8/layout/chevron2"/>
    <dgm:cxn modelId="{F583E714-7FAE-4680-8536-EB2C425AD8B8}" srcId="{B9F48DAB-2590-4569-B5A3-2DA559BE1681}" destId="{D3EBAE22-E692-4738-9F46-07191163F311}" srcOrd="1" destOrd="0" parTransId="{7D91F56B-3F44-4DDC-9DE4-CB36E27E22AC}" sibTransId="{0BF29B87-1657-4CE3-8E05-F120BD9F571E}"/>
    <dgm:cxn modelId="{75FB7415-9DDF-4EF5-8C8D-393D30103DF1}" type="presOf" srcId="{72C168E9-BFB0-40B7-BE4C-AE853AED7AC8}" destId="{0AC2CCE8-AD5F-4DC1-B18A-5D195406E547}" srcOrd="0" destOrd="0" presId="urn:microsoft.com/office/officeart/2005/8/layout/chevron2"/>
    <dgm:cxn modelId="{AEC82122-5EA0-4FEB-BE77-32EE413FC556}" srcId="{16CD4274-C8A2-4861-AE26-1B83469DF235}" destId="{E116D715-40A0-4A67-8694-75D68A0B0CBA}" srcOrd="2" destOrd="0" parTransId="{62A2138C-A279-4D01-9830-07150FBC0C13}" sibTransId="{FB4BFF2B-F983-4F78-9C13-EAD2F46799F8}"/>
    <dgm:cxn modelId="{B618D52B-F117-44B3-AEBE-F4D49098BDE7}" srcId="{16CD4274-C8A2-4861-AE26-1B83469DF235}" destId="{6C1996BB-5E9C-4DB3-8D4F-986F7FE2C305}" srcOrd="0" destOrd="0" parTransId="{9C4CD5D3-9C17-4311-8AEC-C9E43085AC8C}" sibTransId="{A3644643-3784-4172-95CD-4463CB3AD5F4}"/>
    <dgm:cxn modelId="{1CFA772F-88CC-4065-B15F-2EC7A8DA081D}" type="presOf" srcId="{16CD4274-C8A2-4861-AE26-1B83469DF235}" destId="{B2FCE5E7-6079-400A-9E7F-14E389A7DA4F}" srcOrd="0" destOrd="0" presId="urn:microsoft.com/office/officeart/2005/8/layout/chevron2"/>
    <dgm:cxn modelId="{68A6CC5C-18A0-4073-83BF-22EC03556C6C}" srcId="{90531A13-854B-40EB-B643-D16B098F6B37}" destId="{CA0EE9B6-188A-4E1D-B42B-5D885F9D95E7}" srcOrd="1" destOrd="0" parTransId="{48B775EA-75FA-4221-8D8D-31FEAD2DFA4E}" sibTransId="{6D617635-4682-4C33-A355-37A080C81959}"/>
    <dgm:cxn modelId="{B0F8DB43-A6B5-4FD4-BDCF-1650395B9188}" type="presOf" srcId="{B9F48DAB-2590-4569-B5A3-2DA559BE1681}" destId="{BF130BAD-A112-4923-8D7B-46EF3B33F218}" srcOrd="0" destOrd="0" presId="urn:microsoft.com/office/officeart/2005/8/layout/chevron2"/>
    <dgm:cxn modelId="{C10E5B64-4501-47F0-BB1F-A0F5EA0B549B}" type="presOf" srcId="{56C515BF-4DE3-438B-B5C2-3FA2C78EACD0}" destId="{BB3B28B6-CDA5-478C-B1A6-5B6B2A618EA8}" srcOrd="0" destOrd="1" presId="urn:microsoft.com/office/officeart/2005/8/layout/chevron2"/>
    <dgm:cxn modelId="{E97DAB45-452A-44BE-9FA8-37B80F7E36E8}" type="presOf" srcId="{2BD2BC88-BFD9-46AE-A518-FC1EBD4B3ABC}" destId="{601AA5F7-A32D-4DA7-A7A2-88C921091CB4}" srcOrd="0" destOrd="0" presId="urn:microsoft.com/office/officeart/2005/8/layout/chevron2"/>
    <dgm:cxn modelId="{E0857B49-9DAE-4E39-A73C-5074EF5C91C6}" type="presOf" srcId="{E116D715-40A0-4A67-8694-75D68A0B0CBA}" destId="{BB3B28B6-CDA5-478C-B1A6-5B6B2A618EA8}" srcOrd="0" destOrd="2" presId="urn:microsoft.com/office/officeart/2005/8/layout/chevron2"/>
    <dgm:cxn modelId="{F72FB74B-AFFE-4842-90F3-F2B01D21CD59}" srcId="{B9F48DAB-2590-4569-B5A3-2DA559BE1681}" destId="{72C168E9-BFB0-40B7-BE4C-AE853AED7AC8}" srcOrd="0" destOrd="0" parTransId="{EE64671F-18DF-4E45-B4E4-E9F8CAB73E10}" sibTransId="{8A5E30BE-4DC3-40C3-A4A1-3A9367D8F817}"/>
    <dgm:cxn modelId="{C0F7E858-CB43-45EC-A177-56012AE7031F}" srcId="{4342CEAA-132B-4E91-BC3D-3C3ECC8CEB12}" destId="{16CD4274-C8A2-4861-AE26-1B83469DF235}" srcOrd="0" destOrd="0" parTransId="{261F01ED-328B-4E44-A503-F3634F5EE692}" sibTransId="{2E6584BF-BDBA-448B-8D88-1C4F6D9820F6}"/>
    <dgm:cxn modelId="{4763E982-7565-4A6C-85A8-1CF851B09BAA}" srcId="{4342CEAA-132B-4E91-BC3D-3C3ECC8CEB12}" destId="{B9F48DAB-2590-4569-B5A3-2DA559BE1681}" srcOrd="1" destOrd="0" parTransId="{DA4DF6E7-725C-4033-B198-7CC32A4497F0}" sibTransId="{BBABAB56-00A2-4FBA-AF04-67AEB2C5D60B}"/>
    <dgm:cxn modelId="{35239386-1ADB-462D-AEA1-DACD1F24E41E}" type="presOf" srcId="{4342CEAA-132B-4E91-BC3D-3C3ECC8CEB12}" destId="{42529D92-AA45-42A5-897F-3AF8730D2A01}" srcOrd="0" destOrd="0" presId="urn:microsoft.com/office/officeart/2005/8/layout/chevron2"/>
    <dgm:cxn modelId="{2A18B995-1517-4035-87EF-FD7D4C9832A5}" type="presOf" srcId="{CA0EE9B6-188A-4E1D-B42B-5D885F9D95E7}" destId="{601AA5F7-A32D-4DA7-A7A2-88C921091CB4}" srcOrd="0" destOrd="1" presId="urn:microsoft.com/office/officeart/2005/8/layout/chevron2"/>
    <dgm:cxn modelId="{AC3785AE-E3C7-4E14-AB67-066ECCA1EF83}" type="presOf" srcId="{D3EBAE22-E692-4738-9F46-07191163F311}" destId="{0AC2CCE8-AD5F-4DC1-B18A-5D195406E547}" srcOrd="0" destOrd="1" presId="urn:microsoft.com/office/officeart/2005/8/layout/chevron2"/>
    <dgm:cxn modelId="{BEA9EDBA-73C0-41E7-BAE8-7510AE1787F1}" srcId="{90531A13-854B-40EB-B643-D16B098F6B37}" destId="{2BD2BC88-BFD9-46AE-A518-FC1EBD4B3ABC}" srcOrd="0" destOrd="0" parTransId="{D3DA1FED-FB09-4261-B2EC-601F093B83D0}" sibTransId="{916A0F6D-9438-4BED-A85E-CD006F6554DE}"/>
    <dgm:cxn modelId="{4B5328C0-B2FF-4FBC-92BA-8A388B99D778}" srcId="{B9F48DAB-2590-4569-B5A3-2DA559BE1681}" destId="{5BA5B0E9-7BBC-44AA-91B3-EFCCB9D58FD2}" srcOrd="2" destOrd="0" parTransId="{6B3168CB-8B73-41A3-962A-B97E78CFAAC0}" sibTransId="{063CE823-FF54-4504-9361-FBF6CD49F25D}"/>
    <dgm:cxn modelId="{CCF8CFE1-8B06-4A71-B098-8FB1A3B178AA}" srcId="{16CD4274-C8A2-4861-AE26-1B83469DF235}" destId="{56C515BF-4DE3-438B-B5C2-3FA2C78EACD0}" srcOrd="1" destOrd="0" parTransId="{69F633CC-CCFC-4CF7-94F5-AD44797A2054}" sibTransId="{E2A644A8-AD40-4A5E-8B64-C1107ED394A8}"/>
    <dgm:cxn modelId="{FDA839EB-FD33-4AC1-AA38-3FCFE54F2343}" type="presOf" srcId="{6C1996BB-5E9C-4DB3-8D4F-986F7FE2C305}" destId="{BB3B28B6-CDA5-478C-B1A6-5B6B2A618EA8}" srcOrd="0" destOrd="0" presId="urn:microsoft.com/office/officeart/2005/8/layout/chevron2"/>
    <dgm:cxn modelId="{8E2FF5EC-B088-4009-A416-5E9FC33C7E50}" srcId="{4342CEAA-132B-4E91-BC3D-3C3ECC8CEB12}" destId="{90531A13-854B-40EB-B643-D16B098F6B37}" srcOrd="2" destOrd="0" parTransId="{FD79AB15-C2AA-4D43-B869-2668B60B5627}" sibTransId="{B2247309-F621-419B-9EDB-1B630827CE96}"/>
    <dgm:cxn modelId="{B0BAC2B6-6253-44D7-8AFB-A273FD1084F2}" type="presParOf" srcId="{42529D92-AA45-42A5-897F-3AF8730D2A01}" destId="{DF9ED44A-2F43-4EC7-ACBC-393052DDF4D3}" srcOrd="0" destOrd="0" presId="urn:microsoft.com/office/officeart/2005/8/layout/chevron2"/>
    <dgm:cxn modelId="{28AA3039-7625-43BF-9CE5-1167851139F9}" type="presParOf" srcId="{DF9ED44A-2F43-4EC7-ACBC-393052DDF4D3}" destId="{B2FCE5E7-6079-400A-9E7F-14E389A7DA4F}" srcOrd="0" destOrd="0" presId="urn:microsoft.com/office/officeart/2005/8/layout/chevron2"/>
    <dgm:cxn modelId="{1D3CE165-4F16-4ABA-A154-BC5BFD5A4085}" type="presParOf" srcId="{DF9ED44A-2F43-4EC7-ACBC-393052DDF4D3}" destId="{BB3B28B6-CDA5-478C-B1A6-5B6B2A618EA8}" srcOrd="1" destOrd="0" presId="urn:microsoft.com/office/officeart/2005/8/layout/chevron2"/>
    <dgm:cxn modelId="{F39AEC5B-708A-43A2-BDE7-7B1BD790C671}" type="presParOf" srcId="{42529D92-AA45-42A5-897F-3AF8730D2A01}" destId="{85124593-A1A4-49B4-8644-883CC9C7142B}" srcOrd="1" destOrd="0" presId="urn:microsoft.com/office/officeart/2005/8/layout/chevron2"/>
    <dgm:cxn modelId="{0AE83EAD-C239-47CD-B883-D09140F1471F}" type="presParOf" srcId="{42529D92-AA45-42A5-897F-3AF8730D2A01}" destId="{07B6D5E4-C343-4282-A2B4-CD08EFECE269}" srcOrd="2" destOrd="0" presId="urn:microsoft.com/office/officeart/2005/8/layout/chevron2"/>
    <dgm:cxn modelId="{562B3EFD-321C-419B-8757-40972142AEE4}" type="presParOf" srcId="{07B6D5E4-C343-4282-A2B4-CD08EFECE269}" destId="{BF130BAD-A112-4923-8D7B-46EF3B33F218}" srcOrd="0" destOrd="0" presId="urn:microsoft.com/office/officeart/2005/8/layout/chevron2"/>
    <dgm:cxn modelId="{5E7AB3A1-A1BD-4951-A8A0-5A49F44BC146}" type="presParOf" srcId="{07B6D5E4-C343-4282-A2B4-CD08EFECE269}" destId="{0AC2CCE8-AD5F-4DC1-B18A-5D195406E547}" srcOrd="1" destOrd="0" presId="urn:microsoft.com/office/officeart/2005/8/layout/chevron2"/>
    <dgm:cxn modelId="{D0A8807E-7901-4B2A-BE9E-D6AA24082B7F}" type="presParOf" srcId="{42529D92-AA45-42A5-897F-3AF8730D2A01}" destId="{BE5E213E-6E23-4AE1-B6FE-74FF8FE80175}" srcOrd="3" destOrd="0" presId="urn:microsoft.com/office/officeart/2005/8/layout/chevron2"/>
    <dgm:cxn modelId="{6703AAB3-A4B7-47EE-8604-D2F120382358}" type="presParOf" srcId="{42529D92-AA45-42A5-897F-3AF8730D2A01}" destId="{A2C68ED8-6DC5-4D46-B8C5-41A002AEF483}" srcOrd="4" destOrd="0" presId="urn:microsoft.com/office/officeart/2005/8/layout/chevron2"/>
    <dgm:cxn modelId="{668C1A51-30AC-4966-9786-E6FAF1A8485F}" type="presParOf" srcId="{A2C68ED8-6DC5-4D46-B8C5-41A002AEF483}" destId="{8A8276C1-9FE2-4AB3-905E-E21422499FBB}" srcOrd="0" destOrd="0" presId="urn:microsoft.com/office/officeart/2005/8/layout/chevron2"/>
    <dgm:cxn modelId="{2586E04C-D753-4553-B8CD-85D77DB5C1DE}" type="presParOf" srcId="{A2C68ED8-6DC5-4D46-B8C5-41A002AEF483}" destId="{601AA5F7-A32D-4DA7-A7A2-88C921091CB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6F8E41-D188-42E5-AE77-6AF8FEE60491}"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563CEA7F-50F2-456D-A595-FDD0001969FA}">
      <dgm:prSet phldrT="[Text]" custT="1"/>
      <dgm:spPr/>
      <dgm:t>
        <a:bodyPr/>
        <a:lstStyle/>
        <a:p>
          <a:r>
            <a:rPr lang="en-US" sz="1400">
              <a:latin typeface="Arial Narrow" panose="020B0606020202030204" pitchFamily="34" charset="0"/>
            </a:rPr>
            <a:t>First Interview</a:t>
          </a:r>
        </a:p>
      </dgm:t>
    </dgm:pt>
    <dgm:pt modelId="{A344246A-F0BF-4E58-9852-ED1C50A62206}" type="parTrans" cxnId="{BFEB459F-8170-47CE-B075-5F5B6EE2775B}">
      <dgm:prSet/>
      <dgm:spPr/>
      <dgm:t>
        <a:bodyPr/>
        <a:lstStyle/>
        <a:p>
          <a:endParaRPr lang="en-US" sz="3200"/>
        </a:p>
      </dgm:t>
    </dgm:pt>
    <dgm:pt modelId="{4D22F3A7-16A5-4540-AD99-5A23B1437D2B}" type="sibTrans" cxnId="{BFEB459F-8170-47CE-B075-5F5B6EE2775B}">
      <dgm:prSet/>
      <dgm:spPr/>
      <dgm:t>
        <a:bodyPr/>
        <a:lstStyle/>
        <a:p>
          <a:endParaRPr lang="en-US" sz="3200"/>
        </a:p>
      </dgm:t>
    </dgm:pt>
    <dgm:pt modelId="{66A0C742-3AEC-4994-8289-05F2ED894F34}">
      <dgm:prSet phldrT="[Text]" custT="1"/>
      <dgm:spPr/>
      <dgm:t>
        <a:bodyPr/>
        <a:lstStyle/>
        <a:p>
          <a:r>
            <a:rPr lang="en-US" sz="1600">
              <a:latin typeface="Arial Narrow" panose="020B0606020202030204" pitchFamily="34" charset="0"/>
            </a:rPr>
            <a:t>HR or Manager/Director will contact candidates to set up interview times.</a:t>
          </a:r>
        </a:p>
      </dgm:t>
    </dgm:pt>
    <dgm:pt modelId="{EC67CB6D-819A-4123-B723-E13E6E42FBD2}" type="parTrans" cxnId="{6ABFCF4C-48CC-4DF5-BE56-22C0A3E90B6D}">
      <dgm:prSet/>
      <dgm:spPr/>
      <dgm:t>
        <a:bodyPr/>
        <a:lstStyle/>
        <a:p>
          <a:endParaRPr lang="en-US" sz="3200"/>
        </a:p>
      </dgm:t>
    </dgm:pt>
    <dgm:pt modelId="{1DD4A257-F75B-446A-8BFB-04D938E4AB48}" type="sibTrans" cxnId="{6ABFCF4C-48CC-4DF5-BE56-22C0A3E90B6D}">
      <dgm:prSet/>
      <dgm:spPr/>
      <dgm:t>
        <a:bodyPr/>
        <a:lstStyle/>
        <a:p>
          <a:endParaRPr lang="en-US" sz="3200"/>
        </a:p>
      </dgm:t>
    </dgm:pt>
    <dgm:pt modelId="{9DEB2E41-2121-4757-8281-C03DC1D3876D}">
      <dgm:prSet phldrT="[Text]" custT="1"/>
      <dgm:spPr/>
      <dgm:t>
        <a:bodyPr/>
        <a:lstStyle/>
        <a:p>
          <a:r>
            <a:rPr lang="en-US" sz="1400">
              <a:latin typeface="Arial Narrow" panose="020B0606020202030204" pitchFamily="34" charset="0"/>
            </a:rPr>
            <a:t>Post - Interview</a:t>
          </a:r>
        </a:p>
      </dgm:t>
    </dgm:pt>
    <dgm:pt modelId="{27754087-7917-4D6B-8604-1943254D9058}" type="parTrans" cxnId="{45E2F453-F8A7-4073-B49E-D3BD6E510D45}">
      <dgm:prSet/>
      <dgm:spPr/>
      <dgm:t>
        <a:bodyPr/>
        <a:lstStyle/>
        <a:p>
          <a:endParaRPr lang="en-US" sz="3200"/>
        </a:p>
      </dgm:t>
    </dgm:pt>
    <dgm:pt modelId="{F92F1E1D-5C51-4575-90D7-FEEC46A91855}" type="sibTrans" cxnId="{45E2F453-F8A7-4073-B49E-D3BD6E510D45}">
      <dgm:prSet/>
      <dgm:spPr/>
      <dgm:t>
        <a:bodyPr/>
        <a:lstStyle/>
        <a:p>
          <a:endParaRPr lang="en-US" sz="3200"/>
        </a:p>
      </dgm:t>
    </dgm:pt>
    <dgm:pt modelId="{08AB46AE-C706-4286-9793-499C5D69E307}">
      <dgm:prSet phldrT="[Text]" custT="1"/>
      <dgm:spPr/>
      <dgm:t>
        <a:bodyPr/>
        <a:lstStyle/>
        <a:p>
          <a:r>
            <a:rPr lang="en-US" sz="1600" dirty="0">
              <a:latin typeface="Arial Narrow" panose="020B0606020202030204" pitchFamily="34" charset="0"/>
            </a:rPr>
            <a:t>Each interviewer should complete a Candidate Evaluation Form for each interviewee.</a:t>
          </a:r>
        </a:p>
      </dgm:t>
    </dgm:pt>
    <dgm:pt modelId="{6B9A03DF-AC1D-489C-9FA8-7C002B730A33}" type="parTrans" cxnId="{B41FD67E-66C5-4078-B477-A57168C72498}">
      <dgm:prSet/>
      <dgm:spPr/>
      <dgm:t>
        <a:bodyPr/>
        <a:lstStyle/>
        <a:p>
          <a:endParaRPr lang="en-US" sz="3200"/>
        </a:p>
      </dgm:t>
    </dgm:pt>
    <dgm:pt modelId="{B02F4F1D-4203-4FDB-A20E-E059DED8CE67}" type="sibTrans" cxnId="{B41FD67E-66C5-4078-B477-A57168C72498}">
      <dgm:prSet/>
      <dgm:spPr/>
      <dgm:t>
        <a:bodyPr/>
        <a:lstStyle/>
        <a:p>
          <a:endParaRPr lang="en-US" sz="3200"/>
        </a:p>
      </dgm:t>
    </dgm:pt>
    <dgm:pt modelId="{27722D56-8AA5-4AF1-BFF0-3CC389397C4F}">
      <dgm:prSet phldrT="[Text]" custT="1"/>
      <dgm:spPr/>
      <dgm:t>
        <a:bodyPr/>
        <a:lstStyle/>
        <a:p>
          <a:r>
            <a:rPr lang="en-US" sz="1400">
              <a:latin typeface="Arial Narrow" panose="020B0606020202030204" pitchFamily="34" charset="0"/>
            </a:rPr>
            <a:t>Additional Interviews</a:t>
          </a:r>
        </a:p>
      </dgm:t>
    </dgm:pt>
    <dgm:pt modelId="{EF5F2BFB-CB59-4C0C-AA7C-8482EE4D6B36}" type="parTrans" cxnId="{1A602731-E4A8-4CC6-BCDB-11D1D20FF19F}">
      <dgm:prSet/>
      <dgm:spPr/>
      <dgm:t>
        <a:bodyPr/>
        <a:lstStyle/>
        <a:p>
          <a:endParaRPr lang="en-US" sz="3200"/>
        </a:p>
      </dgm:t>
    </dgm:pt>
    <dgm:pt modelId="{5F0B8B7C-16B9-4410-9DE7-4A28E0D50B9B}" type="sibTrans" cxnId="{1A602731-E4A8-4CC6-BCDB-11D1D20FF19F}">
      <dgm:prSet/>
      <dgm:spPr/>
      <dgm:t>
        <a:bodyPr/>
        <a:lstStyle/>
        <a:p>
          <a:endParaRPr lang="en-US" sz="3200"/>
        </a:p>
      </dgm:t>
    </dgm:pt>
    <dgm:pt modelId="{904996E3-10B3-4482-8FA3-245203903878}">
      <dgm:prSet phldrT="[Text]" custT="1"/>
      <dgm:spPr/>
      <dgm:t>
        <a:bodyPr/>
        <a:lstStyle/>
        <a:p>
          <a:r>
            <a:rPr lang="en-US" sz="1600" dirty="0">
              <a:latin typeface="Arial Narrow" panose="020B0606020202030204" pitchFamily="34" charset="0"/>
            </a:rPr>
            <a:t>Set up additional interviews as needed.  Note on Job Requisition Form whether CEO/C-Level indicated that they would like to meet.</a:t>
          </a:r>
        </a:p>
      </dgm:t>
    </dgm:pt>
    <dgm:pt modelId="{166B5FDC-D1F4-4BDB-8A26-23C1673FBD35}" type="parTrans" cxnId="{38E2B5F3-207D-46AB-BCE6-686C2DB0B2FC}">
      <dgm:prSet/>
      <dgm:spPr/>
      <dgm:t>
        <a:bodyPr/>
        <a:lstStyle/>
        <a:p>
          <a:endParaRPr lang="en-US" sz="3200"/>
        </a:p>
      </dgm:t>
    </dgm:pt>
    <dgm:pt modelId="{387C8B2A-FEA5-4F45-93A1-126F5F4C99F7}" type="sibTrans" cxnId="{38E2B5F3-207D-46AB-BCE6-686C2DB0B2FC}">
      <dgm:prSet/>
      <dgm:spPr/>
      <dgm:t>
        <a:bodyPr/>
        <a:lstStyle/>
        <a:p>
          <a:endParaRPr lang="en-US" sz="3200"/>
        </a:p>
      </dgm:t>
    </dgm:pt>
    <dgm:pt modelId="{F8137840-20E2-4194-AFC1-DA6FABE43CCC}">
      <dgm:prSet phldrT="[Text]" custT="1"/>
      <dgm:spPr/>
      <dgm:t>
        <a:bodyPr/>
        <a:lstStyle/>
        <a:p>
          <a:r>
            <a:rPr lang="en-US" sz="1600" dirty="0">
              <a:latin typeface="Arial Narrow" panose="020B0606020202030204" pitchFamily="34" charset="0"/>
            </a:rPr>
            <a:t>Pre-define what core questions will be asked (HR + Manager/Director).  Ask core questions of all candidates.</a:t>
          </a:r>
        </a:p>
      </dgm:t>
    </dgm:pt>
    <dgm:pt modelId="{93EC4C66-A534-4A13-A51E-BBA71C669364}" type="parTrans" cxnId="{7D80BF0D-8559-483F-9A1F-2ED41A95351F}">
      <dgm:prSet/>
      <dgm:spPr/>
      <dgm:t>
        <a:bodyPr/>
        <a:lstStyle/>
        <a:p>
          <a:endParaRPr lang="en-US" sz="3200"/>
        </a:p>
      </dgm:t>
    </dgm:pt>
    <dgm:pt modelId="{85676375-A605-4311-B32D-8E54A20048D4}" type="sibTrans" cxnId="{7D80BF0D-8559-483F-9A1F-2ED41A95351F}">
      <dgm:prSet/>
      <dgm:spPr/>
      <dgm:t>
        <a:bodyPr/>
        <a:lstStyle/>
        <a:p>
          <a:endParaRPr lang="en-US" sz="3200"/>
        </a:p>
      </dgm:t>
    </dgm:pt>
    <dgm:pt modelId="{A02AB816-BD5C-491D-94C5-2228AB8B575C}">
      <dgm:prSet phldrT="[Text]" custT="1"/>
      <dgm:spPr/>
      <dgm:t>
        <a:bodyPr/>
        <a:lstStyle/>
        <a:p>
          <a:r>
            <a:rPr lang="en-US" sz="1600">
              <a:latin typeface="Arial Narrow" panose="020B0606020202030204" pitchFamily="34" charset="0"/>
            </a:rPr>
            <a:t>Review Candidate Evaluation Forms and discuss candidates with other interviewers.</a:t>
          </a:r>
        </a:p>
      </dgm:t>
    </dgm:pt>
    <dgm:pt modelId="{0B98F57B-D5D5-48FB-9C02-3E23EE815E2F}" type="parTrans" cxnId="{6C8C81CF-0253-43E8-8730-C084921CD7CC}">
      <dgm:prSet/>
      <dgm:spPr/>
      <dgm:t>
        <a:bodyPr/>
        <a:lstStyle/>
        <a:p>
          <a:endParaRPr lang="en-US" sz="3200"/>
        </a:p>
      </dgm:t>
    </dgm:pt>
    <dgm:pt modelId="{93F33E4E-C362-4F4D-B537-AF6B32E208F4}" type="sibTrans" cxnId="{6C8C81CF-0253-43E8-8730-C084921CD7CC}">
      <dgm:prSet/>
      <dgm:spPr/>
      <dgm:t>
        <a:bodyPr/>
        <a:lstStyle/>
        <a:p>
          <a:endParaRPr lang="en-US" sz="3200"/>
        </a:p>
      </dgm:t>
    </dgm:pt>
    <dgm:pt modelId="{927A7D79-7D91-4FE9-91AC-5E4F12557992}">
      <dgm:prSet custT="1"/>
      <dgm:spPr/>
      <dgm:t>
        <a:bodyPr/>
        <a:lstStyle/>
        <a:p>
          <a:r>
            <a:rPr lang="en-US" sz="1600">
              <a:latin typeface="Arial Narrow" panose="020B0606020202030204" pitchFamily="34" charset="0"/>
            </a:rPr>
            <a:t>Determine which candidates remain of interest. HR will notify candidates no longer under consideration.</a:t>
          </a:r>
          <a:endParaRPr lang="en-US" sz="1600"/>
        </a:p>
      </dgm:t>
    </dgm:pt>
    <dgm:pt modelId="{36ED79C2-A087-498D-A331-00C5902F3D0E}" type="parTrans" cxnId="{59DFCDC7-B09A-46EB-909C-535910EC3E00}">
      <dgm:prSet/>
      <dgm:spPr/>
      <dgm:t>
        <a:bodyPr/>
        <a:lstStyle/>
        <a:p>
          <a:endParaRPr lang="en-US" sz="3200"/>
        </a:p>
      </dgm:t>
    </dgm:pt>
    <dgm:pt modelId="{9FE6C091-1EC7-4DEF-BFB0-1CCDF975B85D}" type="sibTrans" cxnId="{59DFCDC7-B09A-46EB-909C-535910EC3E00}">
      <dgm:prSet/>
      <dgm:spPr/>
      <dgm:t>
        <a:bodyPr/>
        <a:lstStyle/>
        <a:p>
          <a:endParaRPr lang="en-US" sz="3200"/>
        </a:p>
      </dgm:t>
    </dgm:pt>
    <dgm:pt modelId="{D974224A-29D1-4D6F-9231-2383420B59CA}">
      <dgm:prSet custT="1"/>
      <dgm:spPr/>
      <dgm:t>
        <a:bodyPr/>
        <a:lstStyle/>
        <a:p>
          <a:r>
            <a:rPr lang="en-US" sz="1600" dirty="0">
              <a:latin typeface="Arial Narrow" panose="020B0606020202030204" pitchFamily="34" charset="0"/>
            </a:rPr>
            <a:t>Check references and verify work history for candidates who remain in process.  HR to verify employment and references may be checked either by HR or Director.</a:t>
          </a:r>
          <a:endParaRPr lang="en-US" sz="1600" dirty="0"/>
        </a:p>
      </dgm:t>
    </dgm:pt>
    <dgm:pt modelId="{8DE4F815-5BD6-41E7-8F8E-1B9640135E1B}" type="parTrans" cxnId="{FC45F9DF-918A-48B7-945C-A9EBC9CE59D3}">
      <dgm:prSet/>
      <dgm:spPr/>
      <dgm:t>
        <a:bodyPr/>
        <a:lstStyle/>
        <a:p>
          <a:endParaRPr lang="en-US" sz="3200"/>
        </a:p>
      </dgm:t>
    </dgm:pt>
    <dgm:pt modelId="{D6FFDA91-F87A-4248-BB9E-1E38FDEE3D53}" type="sibTrans" cxnId="{FC45F9DF-918A-48B7-945C-A9EBC9CE59D3}">
      <dgm:prSet/>
      <dgm:spPr/>
      <dgm:t>
        <a:bodyPr/>
        <a:lstStyle/>
        <a:p>
          <a:endParaRPr lang="en-US" sz="3200"/>
        </a:p>
      </dgm:t>
    </dgm:pt>
    <dgm:pt modelId="{A514355F-1A39-4423-8289-6CC20B96A085}">
      <dgm:prSet custT="1"/>
      <dgm:spPr/>
      <dgm:t>
        <a:bodyPr/>
        <a:lstStyle/>
        <a:p>
          <a:r>
            <a:rPr lang="en-US" sz="1600" dirty="0">
              <a:latin typeface="Arial Narrow" panose="020B0606020202030204" pitchFamily="34" charset="0"/>
            </a:rPr>
            <a:t>Determine if another interview is desired or needed. (Job Requestion Form or choice)</a:t>
          </a:r>
        </a:p>
      </dgm:t>
    </dgm:pt>
    <dgm:pt modelId="{D09C1972-1387-4A0C-A692-BBF9E2323706}" type="parTrans" cxnId="{6363586C-C3C2-4C00-B8D6-0CDAE893F042}">
      <dgm:prSet/>
      <dgm:spPr/>
      <dgm:t>
        <a:bodyPr/>
        <a:lstStyle/>
        <a:p>
          <a:endParaRPr lang="en-US" sz="3200"/>
        </a:p>
      </dgm:t>
    </dgm:pt>
    <dgm:pt modelId="{AF07DC3C-002F-427E-9B5F-5B39593A5117}" type="sibTrans" cxnId="{6363586C-C3C2-4C00-B8D6-0CDAE893F042}">
      <dgm:prSet/>
      <dgm:spPr/>
      <dgm:t>
        <a:bodyPr/>
        <a:lstStyle/>
        <a:p>
          <a:endParaRPr lang="en-US" sz="3200"/>
        </a:p>
      </dgm:t>
    </dgm:pt>
    <dgm:pt modelId="{A20076EB-6109-48FE-8794-41143929BADA}">
      <dgm:prSet phldrT="[Text]" custT="1"/>
      <dgm:spPr/>
      <dgm:t>
        <a:bodyPr/>
        <a:lstStyle/>
        <a:p>
          <a:r>
            <a:rPr lang="en-US" sz="1600" dirty="0">
              <a:latin typeface="Arial Narrow" panose="020B0606020202030204" pitchFamily="34" charset="0"/>
            </a:rPr>
            <a:t>If Manager level or higher, Directors plus C-level must interview. Depending on position, may also wish or need to involve employees within and outside of department.</a:t>
          </a:r>
        </a:p>
      </dgm:t>
    </dgm:pt>
    <dgm:pt modelId="{FE19910A-9A93-4AE9-AC11-B1C046CB2C7F}" type="parTrans" cxnId="{AEC3DFA1-317F-4C88-8568-A05A2C4E2CB3}">
      <dgm:prSet/>
      <dgm:spPr/>
      <dgm:t>
        <a:bodyPr/>
        <a:lstStyle/>
        <a:p>
          <a:endParaRPr lang="en-US" sz="3200"/>
        </a:p>
      </dgm:t>
    </dgm:pt>
    <dgm:pt modelId="{4324C0F6-C0E5-473C-BAE4-6A2178D0EE19}" type="sibTrans" cxnId="{AEC3DFA1-317F-4C88-8568-A05A2C4E2CB3}">
      <dgm:prSet/>
      <dgm:spPr/>
      <dgm:t>
        <a:bodyPr/>
        <a:lstStyle/>
        <a:p>
          <a:endParaRPr lang="en-US" sz="3200"/>
        </a:p>
      </dgm:t>
    </dgm:pt>
    <dgm:pt modelId="{66ACE012-D57E-4799-8F4C-593F664FA0E2}">
      <dgm:prSet phldrT="[Text]" custT="1"/>
      <dgm:spPr/>
      <dgm:t>
        <a:bodyPr/>
        <a:lstStyle/>
        <a:p>
          <a:r>
            <a:rPr lang="en-US" sz="1600" dirty="0">
              <a:latin typeface="Arial Narrow" panose="020B0606020202030204" pitchFamily="34" charset="0"/>
            </a:rPr>
            <a:t>Coordinate next interviews with selected candidates and appropriate staff.</a:t>
          </a:r>
        </a:p>
      </dgm:t>
    </dgm:pt>
    <dgm:pt modelId="{287AFFA8-C566-4031-8DC9-2F72C5534A3D}" type="parTrans" cxnId="{3334F087-2EC8-49FC-8AF3-B63156D1FB29}">
      <dgm:prSet/>
      <dgm:spPr/>
      <dgm:t>
        <a:bodyPr/>
        <a:lstStyle/>
        <a:p>
          <a:endParaRPr lang="en-US" sz="3200"/>
        </a:p>
      </dgm:t>
    </dgm:pt>
    <dgm:pt modelId="{35E321D4-F05C-4C27-9195-CEF3A6284F78}" type="sibTrans" cxnId="{3334F087-2EC8-49FC-8AF3-B63156D1FB29}">
      <dgm:prSet/>
      <dgm:spPr/>
      <dgm:t>
        <a:bodyPr/>
        <a:lstStyle/>
        <a:p>
          <a:endParaRPr lang="en-US" sz="3200"/>
        </a:p>
      </dgm:t>
    </dgm:pt>
    <dgm:pt modelId="{97BD4AAE-AB40-4307-902E-787818A6001E}" type="pres">
      <dgm:prSet presAssocID="{B36F8E41-D188-42E5-AE77-6AF8FEE60491}" presName="linearFlow" presStyleCnt="0">
        <dgm:presLayoutVars>
          <dgm:dir/>
          <dgm:animLvl val="lvl"/>
          <dgm:resizeHandles val="exact"/>
        </dgm:presLayoutVars>
      </dgm:prSet>
      <dgm:spPr/>
    </dgm:pt>
    <dgm:pt modelId="{24EB8D2D-BC9F-4813-B7AD-940D2977A587}" type="pres">
      <dgm:prSet presAssocID="{563CEA7F-50F2-456D-A595-FDD0001969FA}" presName="composite" presStyleCnt="0"/>
      <dgm:spPr/>
    </dgm:pt>
    <dgm:pt modelId="{E6BA431B-F648-4C81-B54C-62D5BDF690F2}" type="pres">
      <dgm:prSet presAssocID="{563CEA7F-50F2-456D-A595-FDD0001969FA}" presName="parentText" presStyleLbl="alignNode1" presStyleIdx="0" presStyleCnt="3" custLinFactNeighborY="-7735">
        <dgm:presLayoutVars>
          <dgm:chMax val="1"/>
          <dgm:bulletEnabled val="1"/>
        </dgm:presLayoutVars>
      </dgm:prSet>
      <dgm:spPr/>
    </dgm:pt>
    <dgm:pt modelId="{215035E1-FACE-4F8A-A04D-72C669B46127}" type="pres">
      <dgm:prSet presAssocID="{563CEA7F-50F2-456D-A595-FDD0001969FA}" presName="descendantText" presStyleLbl="alignAcc1" presStyleIdx="0" presStyleCnt="3" custScaleY="81920" custLinFactNeighborY="-1381">
        <dgm:presLayoutVars>
          <dgm:bulletEnabled val="1"/>
        </dgm:presLayoutVars>
      </dgm:prSet>
      <dgm:spPr/>
    </dgm:pt>
    <dgm:pt modelId="{159CBA61-9231-448B-BC59-24C627909478}" type="pres">
      <dgm:prSet presAssocID="{4D22F3A7-16A5-4540-AD99-5A23B1437D2B}" presName="sp" presStyleCnt="0"/>
      <dgm:spPr/>
    </dgm:pt>
    <dgm:pt modelId="{EBBD1C16-C927-4460-90E3-78DEA8A6D3EC}" type="pres">
      <dgm:prSet presAssocID="{9DEB2E41-2121-4757-8281-C03DC1D3876D}" presName="composite" presStyleCnt="0"/>
      <dgm:spPr/>
    </dgm:pt>
    <dgm:pt modelId="{C7D338CE-7B3A-4520-BAB2-1DD7C77B6785}" type="pres">
      <dgm:prSet presAssocID="{9DEB2E41-2121-4757-8281-C03DC1D3876D}" presName="parentText" presStyleLbl="alignNode1" presStyleIdx="1" presStyleCnt="3">
        <dgm:presLayoutVars>
          <dgm:chMax val="1"/>
          <dgm:bulletEnabled val="1"/>
        </dgm:presLayoutVars>
      </dgm:prSet>
      <dgm:spPr/>
    </dgm:pt>
    <dgm:pt modelId="{F32AA4B9-9158-4BE4-AAD6-135E183268E8}" type="pres">
      <dgm:prSet presAssocID="{9DEB2E41-2121-4757-8281-C03DC1D3876D}" presName="descendantText" presStyleLbl="alignAcc1" presStyleIdx="1" presStyleCnt="3" custScaleY="181993" custLinFactNeighborX="0" custLinFactNeighborY="-3424">
        <dgm:presLayoutVars>
          <dgm:bulletEnabled val="1"/>
        </dgm:presLayoutVars>
      </dgm:prSet>
      <dgm:spPr/>
    </dgm:pt>
    <dgm:pt modelId="{D9436266-6B1B-4477-9278-A84F137D2E85}" type="pres">
      <dgm:prSet presAssocID="{F92F1E1D-5C51-4575-90D7-FEEC46A91855}" presName="sp" presStyleCnt="0"/>
      <dgm:spPr/>
    </dgm:pt>
    <dgm:pt modelId="{F114DC06-40C6-4F17-8226-9DC75A15FB74}" type="pres">
      <dgm:prSet presAssocID="{27722D56-8AA5-4AF1-BFF0-3CC389397C4F}" presName="composite" presStyleCnt="0"/>
      <dgm:spPr/>
    </dgm:pt>
    <dgm:pt modelId="{84F8F4A2-3FF3-4583-9EA0-946B41A697A8}" type="pres">
      <dgm:prSet presAssocID="{27722D56-8AA5-4AF1-BFF0-3CC389397C4F}" presName="parentText" presStyleLbl="alignNode1" presStyleIdx="2" presStyleCnt="3">
        <dgm:presLayoutVars>
          <dgm:chMax val="1"/>
          <dgm:bulletEnabled val="1"/>
        </dgm:presLayoutVars>
      </dgm:prSet>
      <dgm:spPr/>
    </dgm:pt>
    <dgm:pt modelId="{2D5E1962-6705-428B-BC60-8115500AA4B8}" type="pres">
      <dgm:prSet presAssocID="{27722D56-8AA5-4AF1-BFF0-3CC389397C4F}" presName="descendantText" presStyleLbl="alignAcc1" presStyleIdx="2" presStyleCnt="3" custScaleY="138624" custLinFactNeighborX="191" custLinFactNeighborY="18630">
        <dgm:presLayoutVars>
          <dgm:bulletEnabled val="1"/>
        </dgm:presLayoutVars>
      </dgm:prSet>
      <dgm:spPr/>
    </dgm:pt>
  </dgm:ptLst>
  <dgm:cxnLst>
    <dgm:cxn modelId="{7D80BF0D-8559-483F-9A1F-2ED41A95351F}" srcId="{563CEA7F-50F2-456D-A595-FDD0001969FA}" destId="{F8137840-20E2-4194-AFC1-DA6FABE43CCC}" srcOrd="1" destOrd="0" parTransId="{93EC4C66-A534-4A13-A51E-BBA71C669364}" sibTransId="{85676375-A605-4311-B32D-8E54A20048D4}"/>
    <dgm:cxn modelId="{1923EC20-4BF2-4A8C-88F8-E16E66C04087}" type="presOf" srcId="{08AB46AE-C706-4286-9793-499C5D69E307}" destId="{F32AA4B9-9158-4BE4-AAD6-135E183268E8}" srcOrd="0" destOrd="0" presId="urn:microsoft.com/office/officeart/2005/8/layout/chevron2"/>
    <dgm:cxn modelId="{9AEEB82F-46BC-4AF5-A2EF-36A122210153}" type="presOf" srcId="{904996E3-10B3-4482-8FA3-245203903878}" destId="{2D5E1962-6705-428B-BC60-8115500AA4B8}" srcOrd="0" destOrd="0" presId="urn:microsoft.com/office/officeart/2005/8/layout/chevron2"/>
    <dgm:cxn modelId="{1A602731-E4A8-4CC6-BCDB-11D1D20FF19F}" srcId="{B36F8E41-D188-42E5-AE77-6AF8FEE60491}" destId="{27722D56-8AA5-4AF1-BFF0-3CC389397C4F}" srcOrd="2" destOrd="0" parTransId="{EF5F2BFB-CB59-4C0C-AA7C-8482EE4D6B36}" sibTransId="{5F0B8B7C-16B9-4410-9DE7-4A28E0D50B9B}"/>
    <dgm:cxn modelId="{43F9923A-5D0F-4574-A34D-93197B7654A0}" type="presOf" srcId="{9DEB2E41-2121-4757-8281-C03DC1D3876D}" destId="{C7D338CE-7B3A-4520-BAB2-1DD7C77B6785}" srcOrd="0" destOrd="0" presId="urn:microsoft.com/office/officeart/2005/8/layout/chevron2"/>
    <dgm:cxn modelId="{24EDE13E-974D-4A53-B161-4FFB11104365}" type="presOf" srcId="{D974224A-29D1-4D6F-9231-2383420B59CA}" destId="{F32AA4B9-9158-4BE4-AAD6-135E183268E8}" srcOrd="0" destOrd="3" presId="urn:microsoft.com/office/officeart/2005/8/layout/chevron2"/>
    <dgm:cxn modelId="{3F819163-98AC-4E18-B2E1-0DB03248A4ED}" type="presOf" srcId="{927A7D79-7D91-4FE9-91AC-5E4F12557992}" destId="{F32AA4B9-9158-4BE4-AAD6-135E183268E8}" srcOrd="0" destOrd="2" presId="urn:microsoft.com/office/officeart/2005/8/layout/chevron2"/>
    <dgm:cxn modelId="{24CB796A-D9F1-4C30-8AA9-30809DD5A90D}" type="presOf" srcId="{66ACE012-D57E-4799-8F4C-593F664FA0E2}" destId="{2D5E1962-6705-428B-BC60-8115500AA4B8}" srcOrd="0" destOrd="2" presId="urn:microsoft.com/office/officeart/2005/8/layout/chevron2"/>
    <dgm:cxn modelId="{379BED6B-B879-4234-922B-50587E67801C}" type="presOf" srcId="{A514355F-1A39-4423-8289-6CC20B96A085}" destId="{F32AA4B9-9158-4BE4-AAD6-135E183268E8}" srcOrd="0" destOrd="4" presId="urn:microsoft.com/office/officeart/2005/8/layout/chevron2"/>
    <dgm:cxn modelId="{6363586C-C3C2-4C00-B8D6-0CDAE893F042}" srcId="{9DEB2E41-2121-4757-8281-C03DC1D3876D}" destId="{A514355F-1A39-4423-8289-6CC20B96A085}" srcOrd="4" destOrd="0" parTransId="{D09C1972-1387-4A0C-A692-BBF9E2323706}" sibTransId="{AF07DC3C-002F-427E-9B5F-5B39593A5117}"/>
    <dgm:cxn modelId="{6ABFCF4C-48CC-4DF5-BE56-22C0A3E90B6D}" srcId="{563CEA7F-50F2-456D-A595-FDD0001969FA}" destId="{66A0C742-3AEC-4994-8289-05F2ED894F34}" srcOrd="0" destOrd="0" parTransId="{EC67CB6D-819A-4123-B723-E13E6E42FBD2}" sibTransId="{1DD4A257-F75B-446A-8BFB-04D938E4AB48}"/>
    <dgm:cxn modelId="{45E2F453-F8A7-4073-B49E-D3BD6E510D45}" srcId="{B36F8E41-D188-42E5-AE77-6AF8FEE60491}" destId="{9DEB2E41-2121-4757-8281-C03DC1D3876D}" srcOrd="1" destOrd="0" parTransId="{27754087-7917-4D6B-8604-1943254D9058}" sibTransId="{F92F1E1D-5C51-4575-90D7-FEEC46A91855}"/>
    <dgm:cxn modelId="{B41FD67E-66C5-4078-B477-A57168C72498}" srcId="{9DEB2E41-2121-4757-8281-C03DC1D3876D}" destId="{08AB46AE-C706-4286-9793-499C5D69E307}" srcOrd="0" destOrd="0" parTransId="{6B9A03DF-AC1D-489C-9FA8-7C002B730A33}" sibTransId="{B02F4F1D-4203-4FDB-A20E-E059DED8CE67}"/>
    <dgm:cxn modelId="{3334F087-2EC8-49FC-8AF3-B63156D1FB29}" srcId="{27722D56-8AA5-4AF1-BFF0-3CC389397C4F}" destId="{66ACE012-D57E-4799-8F4C-593F664FA0E2}" srcOrd="2" destOrd="0" parTransId="{287AFFA8-C566-4031-8DC9-2F72C5534A3D}" sibTransId="{35E321D4-F05C-4C27-9195-CEF3A6284F78}"/>
    <dgm:cxn modelId="{CA56908D-8221-4D9A-B31C-C091F2E01CE7}" type="presOf" srcId="{27722D56-8AA5-4AF1-BFF0-3CC389397C4F}" destId="{84F8F4A2-3FF3-4583-9EA0-946B41A697A8}" srcOrd="0" destOrd="0" presId="urn:microsoft.com/office/officeart/2005/8/layout/chevron2"/>
    <dgm:cxn modelId="{5F720E90-4CAE-487D-B063-EB04F856FAC5}" type="presOf" srcId="{A02AB816-BD5C-491D-94C5-2228AB8B575C}" destId="{F32AA4B9-9158-4BE4-AAD6-135E183268E8}" srcOrd="0" destOrd="1" presId="urn:microsoft.com/office/officeart/2005/8/layout/chevron2"/>
    <dgm:cxn modelId="{BFEB459F-8170-47CE-B075-5F5B6EE2775B}" srcId="{B36F8E41-D188-42E5-AE77-6AF8FEE60491}" destId="{563CEA7F-50F2-456D-A595-FDD0001969FA}" srcOrd="0" destOrd="0" parTransId="{A344246A-F0BF-4E58-9852-ED1C50A62206}" sibTransId="{4D22F3A7-16A5-4540-AD99-5A23B1437D2B}"/>
    <dgm:cxn modelId="{AEC3DFA1-317F-4C88-8568-A05A2C4E2CB3}" srcId="{27722D56-8AA5-4AF1-BFF0-3CC389397C4F}" destId="{A20076EB-6109-48FE-8794-41143929BADA}" srcOrd="1" destOrd="0" parTransId="{FE19910A-9A93-4AE9-AC11-B1C046CB2C7F}" sibTransId="{4324C0F6-C0E5-473C-BAE4-6A2178D0EE19}"/>
    <dgm:cxn modelId="{59DFCDC7-B09A-46EB-909C-535910EC3E00}" srcId="{9DEB2E41-2121-4757-8281-C03DC1D3876D}" destId="{927A7D79-7D91-4FE9-91AC-5E4F12557992}" srcOrd="2" destOrd="0" parTransId="{36ED79C2-A087-498D-A331-00C5902F3D0E}" sibTransId="{9FE6C091-1EC7-4DEF-BFB0-1CCDF975B85D}"/>
    <dgm:cxn modelId="{6C8C81CF-0253-43E8-8730-C084921CD7CC}" srcId="{9DEB2E41-2121-4757-8281-C03DC1D3876D}" destId="{A02AB816-BD5C-491D-94C5-2228AB8B575C}" srcOrd="1" destOrd="0" parTransId="{0B98F57B-D5D5-48FB-9C02-3E23EE815E2F}" sibTransId="{93F33E4E-C362-4F4D-B537-AF6B32E208F4}"/>
    <dgm:cxn modelId="{D0BF2FD5-8786-458F-A1A7-63CFF42967D1}" type="presOf" srcId="{A20076EB-6109-48FE-8794-41143929BADA}" destId="{2D5E1962-6705-428B-BC60-8115500AA4B8}" srcOrd="0" destOrd="1" presId="urn:microsoft.com/office/officeart/2005/8/layout/chevron2"/>
    <dgm:cxn modelId="{FC45F9DF-918A-48B7-945C-A9EBC9CE59D3}" srcId="{9DEB2E41-2121-4757-8281-C03DC1D3876D}" destId="{D974224A-29D1-4D6F-9231-2383420B59CA}" srcOrd="3" destOrd="0" parTransId="{8DE4F815-5BD6-41E7-8F8E-1B9640135E1B}" sibTransId="{D6FFDA91-F87A-4248-BB9E-1E38FDEE3D53}"/>
    <dgm:cxn modelId="{170322F3-26D8-4588-ADC5-F2BC1AD6B46B}" type="presOf" srcId="{563CEA7F-50F2-456D-A595-FDD0001969FA}" destId="{E6BA431B-F648-4C81-B54C-62D5BDF690F2}" srcOrd="0" destOrd="0" presId="urn:microsoft.com/office/officeart/2005/8/layout/chevron2"/>
    <dgm:cxn modelId="{38E2B5F3-207D-46AB-BCE6-686C2DB0B2FC}" srcId="{27722D56-8AA5-4AF1-BFF0-3CC389397C4F}" destId="{904996E3-10B3-4482-8FA3-245203903878}" srcOrd="0" destOrd="0" parTransId="{166B5FDC-D1F4-4BDB-8A26-23C1673FBD35}" sibTransId="{387C8B2A-FEA5-4F45-93A1-126F5F4C99F7}"/>
    <dgm:cxn modelId="{6A0AB8F6-E0C0-4110-BDAD-93C852351DAD}" type="presOf" srcId="{B36F8E41-D188-42E5-AE77-6AF8FEE60491}" destId="{97BD4AAE-AB40-4307-902E-787818A6001E}" srcOrd="0" destOrd="0" presId="urn:microsoft.com/office/officeart/2005/8/layout/chevron2"/>
    <dgm:cxn modelId="{07878CFC-D6FA-4395-86E7-AA2542285FB8}" type="presOf" srcId="{66A0C742-3AEC-4994-8289-05F2ED894F34}" destId="{215035E1-FACE-4F8A-A04D-72C669B46127}" srcOrd="0" destOrd="0" presId="urn:microsoft.com/office/officeart/2005/8/layout/chevron2"/>
    <dgm:cxn modelId="{49B001FD-9D06-4D61-97E3-2D1008EEC35F}" type="presOf" srcId="{F8137840-20E2-4194-AFC1-DA6FABE43CCC}" destId="{215035E1-FACE-4F8A-A04D-72C669B46127}" srcOrd="0" destOrd="1" presId="urn:microsoft.com/office/officeart/2005/8/layout/chevron2"/>
    <dgm:cxn modelId="{E1BB9214-8C3C-4C61-B175-D5D251322048}" type="presParOf" srcId="{97BD4AAE-AB40-4307-902E-787818A6001E}" destId="{24EB8D2D-BC9F-4813-B7AD-940D2977A587}" srcOrd="0" destOrd="0" presId="urn:microsoft.com/office/officeart/2005/8/layout/chevron2"/>
    <dgm:cxn modelId="{75ADDA8B-E69E-4FA5-AEDD-18E1691B0342}" type="presParOf" srcId="{24EB8D2D-BC9F-4813-B7AD-940D2977A587}" destId="{E6BA431B-F648-4C81-B54C-62D5BDF690F2}" srcOrd="0" destOrd="0" presId="urn:microsoft.com/office/officeart/2005/8/layout/chevron2"/>
    <dgm:cxn modelId="{CE9B6AE9-9FC5-4A2C-9CCC-D1440920CD3F}" type="presParOf" srcId="{24EB8D2D-BC9F-4813-B7AD-940D2977A587}" destId="{215035E1-FACE-4F8A-A04D-72C669B46127}" srcOrd="1" destOrd="0" presId="urn:microsoft.com/office/officeart/2005/8/layout/chevron2"/>
    <dgm:cxn modelId="{CA291FF9-03B8-4D2B-90B6-0C0DAF2F9958}" type="presParOf" srcId="{97BD4AAE-AB40-4307-902E-787818A6001E}" destId="{159CBA61-9231-448B-BC59-24C627909478}" srcOrd="1" destOrd="0" presId="urn:microsoft.com/office/officeart/2005/8/layout/chevron2"/>
    <dgm:cxn modelId="{0F88E596-3467-4CFD-80A9-AC4565216A93}" type="presParOf" srcId="{97BD4AAE-AB40-4307-902E-787818A6001E}" destId="{EBBD1C16-C927-4460-90E3-78DEA8A6D3EC}" srcOrd="2" destOrd="0" presId="urn:microsoft.com/office/officeart/2005/8/layout/chevron2"/>
    <dgm:cxn modelId="{559B6E6C-AB6F-4748-8B43-A2FC8E4FD574}" type="presParOf" srcId="{EBBD1C16-C927-4460-90E3-78DEA8A6D3EC}" destId="{C7D338CE-7B3A-4520-BAB2-1DD7C77B6785}" srcOrd="0" destOrd="0" presId="urn:microsoft.com/office/officeart/2005/8/layout/chevron2"/>
    <dgm:cxn modelId="{26E98F68-EA0F-4EA1-BC56-D719F4E99F79}" type="presParOf" srcId="{EBBD1C16-C927-4460-90E3-78DEA8A6D3EC}" destId="{F32AA4B9-9158-4BE4-AAD6-135E183268E8}" srcOrd="1" destOrd="0" presId="urn:microsoft.com/office/officeart/2005/8/layout/chevron2"/>
    <dgm:cxn modelId="{9A2768C6-7C72-4591-8E1F-D7E8E31D6531}" type="presParOf" srcId="{97BD4AAE-AB40-4307-902E-787818A6001E}" destId="{D9436266-6B1B-4477-9278-A84F137D2E85}" srcOrd="3" destOrd="0" presId="urn:microsoft.com/office/officeart/2005/8/layout/chevron2"/>
    <dgm:cxn modelId="{71ED7BB5-0E1B-42C2-8451-70A7CB03D2FC}" type="presParOf" srcId="{97BD4AAE-AB40-4307-902E-787818A6001E}" destId="{F114DC06-40C6-4F17-8226-9DC75A15FB74}" srcOrd="4" destOrd="0" presId="urn:microsoft.com/office/officeart/2005/8/layout/chevron2"/>
    <dgm:cxn modelId="{7C3B2B10-1438-463F-951C-294B5D9F1197}" type="presParOf" srcId="{F114DC06-40C6-4F17-8226-9DC75A15FB74}" destId="{84F8F4A2-3FF3-4583-9EA0-946B41A697A8}" srcOrd="0" destOrd="0" presId="urn:microsoft.com/office/officeart/2005/8/layout/chevron2"/>
    <dgm:cxn modelId="{EA6E0677-494D-4056-96D7-0D8609083224}" type="presParOf" srcId="{F114DC06-40C6-4F17-8226-9DC75A15FB74}" destId="{2D5E1962-6705-428B-BC60-8115500AA4B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FDAE08-BE75-42F4-AA20-B108DF19211A}" type="doc">
      <dgm:prSet loTypeId="urn:microsoft.com/office/officeart/2005/8/layout/hierarchy3" loCatId="relationship" qsTypeId="urn:microsoft.com/office/officeart/2005/8/quickstyle/simple1" qsCatId="simple" csTypeId="urn:microsoft.com/office/officeart/2005/8/colors/accent2_2" csCatId="accent2" phldr="1"/>
      <dgm:spPr/>
      <dgm:t>
        <a:bodyPr/>
        <a:lstStyle/>
        <a:p>
          <a:endParaRPr lang="en-US"/>
        </a:p>
      </dgm:t>
    </dgm:pt>
    <dgm:pt modelId="{5B14C4E6-EB26-4D89-857E-E4F0EC5C2C31}">
      <dgm:prSet phldrT="[Text]" custT="1"/>
      <dgm:spPr/>
      <dgm:t>
        <a:bodyPr/>
        <a:lstStyle/>
        <a:p>
          <a:r>
            <a:rPr lang="en-US" sz="1000" dirty="0">
              <a:latin typeface="Arial Narrow" panose="020B0606020202030204" pitchFamily="34" charset="0"/>
            </a:rPr>
            <a:t>IF ANOTHER INTERVIEW IS NOT NEEDED</a:t>
          </a:r>
        </a:p>
      </dgm:t>
    </dgm:pt>
    <dgm:pt modelId="{BF0C8B69-2D9F-465D-B21C-7BBF7AD5C344}" type="parTrans" cxnId="{4752663C-1904-4378-967B-BAAA21DF99D7}">
      <dgm:prSet/>
      <dgm:spPr/>
      <dgm:t>
        <a:bodyPr/>
        <a:lstStyle/>
        <a:p>
          <a:endParaRPr lang="en-US"/>
        </a:p>
      </dgm:t>
    </dgm:pt>
    <dgm:pt modelId="{2B612A41-950F-43DF-90D6-598185662FC0}" type="sibTrans" cxnId="{4752663C-1904-4378-967B-BAAA21DF99D7}">
      <dgm:prSet/>
      <dgm:spPr/>
      <dgm:t>
        <a:bodyPr/>
        <a:lstStyle/>
        <a:p>
          <a:endParaRPr lang="en-US"/>
        </a:p>
      </dgm:t>
    </dgm:pt>
    <dgm:pt modelId="{A26DE942-386D-4F6B-9F3C-83396F352FDB}">
      <dgm:prSet phldrT="[Text]" custT="1"/>
      <dgm:spPr/>
      <dgm:t>
        <a:bodyPr/>
        <a:lstStyle/>
        <a:p>
          <a:pPr algn="l"/>
          <a:r>
            <a:rPr lang="en-US" sz="1000" dirty="0">
              <a:latin typeface="Arial Narrow" panose="020B0606020202030204" pitchFamily="34" charset="0"/>
            </a:rPr>
            <a:t>- Decide which candidate you'd like to offer the job</a:t>
          </a:r>
        </a:p>
        <a:p>
          <a:pPr algn="l"/>
          <a:endParaRPr lang="en-US" sz="1000" dirty="0">
            <a:latin typeface="Arial Narrow" panose="020B0606020202030204" pitchFamily="34" charset="0"/>
          </a:endParaRPr>
        </a:p>
      </dgm:t>
    </dgm:pt>
    <dgm:pt modelId="{11CADD2B-82F7-47EC-AE0D-B97C48B1255A}" type="parTrans" cxnId="{794E7474-1379-4252-A9A4-A7D855E522E1}">
      <dgm:prSet/>
      <dgm:spPr/>
      <dgm:t>
        <a:bodyPr/>
        <a:lstStyle/>
        <a:p>
          <a:endParaRPr lang="en-US"/>
        </a:p>
      </dgm:t>
    </dgm:pt>
    <dgm:pt modelId="{88CF8711-CDAD-4E37-9603-34C25CA71CA7}" type="sibTrans" cxnId="{794E7474-1379-4252-A9A4-A7D855E522E1}">
      <dgm:prSet/>
      <dgm:spPr/>
      <dgm:t>
        <a:bodyPr/>
        <a:lstStyle/>
        <a:p>
          <a:endParaRPr lang="en-US"/>
        </a:p>
      </dgm:t>
    </dgm:pt>
    <dgm:pt modelId="{F1283E71-17E0-46C1-9962-B0730F5438DC}">
      <dgm:prSet phldrT="[Text]" custT="1"/>
      <dgm:spPr/>
      <dgm:t>
        <a:bodyPr/>
        <a:lstStyle/>
        <a:p>
          <a:pPr algn="l"/>
          <a:endParaRPr lang="en-US" sz="1000" dirty="0">
            <a:latin typeface="Arial Narrow" panose="020B0606020202030204" pitchFamily="34" charset="0"/>
          </a:endParaRPr>
        </a:p>
        <a:p>
          <a:pPr algn="l"/>
          <a:r>
            <a:rPr lang="en-US" sz="1000" dirty="0">
              <a:latin typeface="Arial Narrow" panose="020B0606020202030204" pitchFamily="34" charset="0"/>
            </a:rPr>
            <a:t>- Get approval from CEO or C-Level for conditional offer, including  amount of compensation to be offered.</a:t>
          </a:r>
        </a:p>
        <a:p>
          <a:pPr algn="l"/>
          <a:endParaRPr lang="en-US" sz="1000" dirty="0">
            <a:latin typeface="Arial Narrow" panose="020B0606020202030204" pitchFamily="34" charset="0"/>
          </a:endParaRPr>
        </a:p>
      </dgm:t>
    </dgm:pt>
    <dgm:pt modelId="{0F706F09-0B91-4180-B516-ED286DB15214}" type="parTrans" cxnId="{EC3ED925-3C9B-4A09-9C2C-449B0FEA7044}">
      <dgm:prSet/>
      <dgm:spPr/>
      <dgm:t>
        <a:bodyPr/>
        <a:lstStyle/>
        <a:p>
          <a:endParaRPr lang="en-US"/>
        </a:p>
      </dgm:t>
    </dgm:pt>
    <dgm:pt modelId="{2B9E56B1-F2BD-4D47-AE4A-A7280BF0391F}" type="sibTrans" cxnId="{EC3ED925-3C9B-4A09-9C2C-449B0FEA7044}">
      <dgm:prSet/>
      <dgm:spPr/>
      <dgm:t>
        <a:bodyPr/>
        <a:lstStyle/>
        <a:p>
          <a:endParaRPr lang="en-US"/>
        </a:p>
      </dgm:t>
    </dgm:pt>
    <dgm:pt modelId="{AA1F2D65-AF39-41A6-92ED-2B2652847DE8}" type="pres">
      <dgm:prSet presAssocID="{13FDAE08-BE75-42F4-AA20-B108DF19211A}" presName="diagram" presStyleCnt="0">
        <dgm:presLayoutVars>
          <dgm:chPref val="1"/>
          <dgm:dir/>
          <dgm:animOne val="branch"/>
          <dgm:animLvl val="lvl"/>
          <dgm:resizeHandles/>
        </dgm:presLayoutVars>
      </dgm:prSet>
      <dgm:spPr/>
    </dgm:pt>
    <dgm:pt modelId="{FECADCE0-7AF8-462E-91FF-D28C0DFD6BF5}" type="pres">
      <dgm:prSet presAssocID="{5B14C4E6-EB26-4D89-857E-E4F0EC5C2C31}" presName="root" presStyleCnt="0"/>
      <dgm:spPr/>
    </dgm:pt>
    <dgm:pt modelId="{6E909CC8-8279-4C7B-97B5-0BB3952767A2}" type="pres">
      <dgm:prSet presAssocID="{5B14C4E6-EB26-4D89-857E-E4F0EC5C2C31}" presName="rootComposite" presStyleCnt="0"/>
      <dgm:spPr/>
    </dgm:pt>
    <dgm:pt modelId="{1084B527-C0E1-477F-8C7C-CD51EDDF0952}" type="pres">
      <dgm:prSet presAssocID="{5B14C4E6-EB26-4D89-857E-E4F0EC5C2C31}" presName="rootText" presStyleLbl="node1" presStyleIdx="0" presStyleCnt="1" custLinFactNeighborX="-62874"/>
      <dgm:spPr/>
    </dgm:pt>
    <dgm:pt modelId="{81BD11D7-D317-4639-A27D-177232CC4668}" type="pres">
      <dgm:prSet presAssocID="{5B14C4E6-EB26-4D89-857E-E4F0EC5C2C31}" presName="rootConnector" presStyleLbl="node1" presStyleIdx="0" presStyleCnt="1"/>
      <dgm:spPr/>
    </dgm:pt>
    <dgm:pt modelId="{A691771C-C579-4DC3-8EB1-0DD396B90899}" type="pres">
      <dgm:prSet presAssocID="{5B14C4E6-EB26-4D89-857E-E4F0EC5C2C31}" presName="childShape" presStyleCnt="0"/>
      <dgm:spPr/>
    </dgm:pt>
    <dgm:pt modelId="{91B96269-38FB-4461-9F92-84DCC191D89D}" type="pres">
      <dgm:prSet presAssocID="{11CADD2B-82F7-47EC-AE0D-B97C48B1255A}" presName="Name13" presStyleLbl="parChTrans1D2" presStyleIdx="0" presStyleCnt="2"/>
      <dgm:spPr/>
    </dgm:pt>
    <dgm:pt modelId="{4FA31BD0-45C7-4D91-85C2-3581467D1451}" type="pres">
      <dgm:prSet presAssocID="{A26DE942-386D-4F6B-9F3C-83396F352FDB}" presName="childText" presStyleLbl="bgAcc1" presStyleIdx="0" presStyleCnt="2" custScaleX="410822" custScaleY="108778">
        <dgm:presLayoutVars>
          <dgm:bulletEnabled val="1"/>
        </dgm:presLayoutVars>
      </dgm:prSet>
      <dgm:spPr/>
    </dgm:pt>
    <dgm:pt modelId="{D1810E2B-49A9-4908-B883-5363EBAB998D}" type="pres">
      <dgm:prSet presAssocID="{0F706F09-0B91-4180-B516-ED286DB15214}" presName="Name13" presStyleLbl="parChTrans1D2" presStyleIdx="1" presStyleCnt="2"/>
      <dgm:spPr/>
    </dgm:pt>
    <dgm:pt modelId="{5C44469B-7158-4219-9DB7-4812B473991B}" type="pres">
      <dgm:prSet presAssocID="{F1283E71-17E0-46C1-9962-B0730F5438DC}" presName="childText" presStyleLbl="bgAcc1" presStyleIdx="1" presStyleCnt="2" custScaleX="433340" custScaleY="160969">
        <dgm:presLayoutVars>
          <dgm:bulletEnabled val="1"/>
        </dgm:presLayoutVars>
      </dgm:prSet>
      <dgm:spPr/>
    </dgm:pt>
  </dgm:ptLst>
  <dgm:cxnLst>
    <dgm:cxn modelId="{6F1A2022-C9EB-47DC-8200-BE5C2559C2BA}" type="presOf" srcId="{0F706F09-0B91-4180-B516-ED286DB15214}" destId="{D1810E2B-49A9-4908-B883-5363EBAB998D}" srcOrd="0" destOrd="0" presId="urn:microsoft.com/office/officeart/2005/8/layout/hierarchy3"/>
    <dgm:cxn modelId="{EC3ED925-3C9B-4A09-9C2C-449B0FEA7044}" srcId="{5B14C4E6-EB26-4D89-857E-E4F0EC5C2C31}" destId="{F1283E71-17E0-46C1-9962-B0730F5438DC}" srcOrd="1" destOrd="0" parTransId="{0F706F09-0B91-4180-B516-ED286DB15214}" sibTransId="{2B9E56B1-F2BD-4D47-AE4A-A7280BF0391F}"/>
    <dgm:cxn modelId="{4752663C-1904-4378-967B-BAAA21DF99D7}" srcId="{13FDAE08-BE75-42F4-AA20-B108DF19211A}" destId="{5B14C4E6-EB26-4D89-857E-E4F0EC5C2C31}" srcOrd="0" destOrd="0" parTransId="{BF0C8B69-2D9F-465D-B21C-7BBF7AD5C344}" sibTransId="{2B612A41-950F-43DF-90D6-598185662FC0}"/>
    <dgm:cxn modelId="{E1124F4C-2690-4458-8F2C-5D09AAFB6D67}" type="presOf" srcId="{11CADD2B-82F7-47EC-AE0D-B97C48B1255A}" destId="{91B96269-38FB-4461-9F92-84DCC191D89D}" srcOrd="0" destOrd="0" presId="urn:microsoft.com/office/officeart/2005/8/layout/hierarchy3"/>
    <dgm:cxn modelId="{65E34252-A0D2-4071-8FC8-4DE0EEF46F0F}" type="presOf" srcId="{F1283E71-17E0-46C1-9962-B0730F5438DC}" destId="{5C44469B-7158-4219-9DB7-4812B473991B}" srcOrd="0" destOrd="0" presId="urn:microsoft.com/office/officeart/2005/8/layout/hierarchy3"/>
    <dgm:cxn modelId="{794E7474-1379-4252-A9A4-A7D855E522E1}" srcId="{5B14C4E6-EB26-4D89-857E-E4F0EC5C2C31}" destId="{A26DE942-386D-4F6B-9F3C-83396F352FDB}" srcOrd="0" destOrd="0" parTransId="{11CADD2B-82F7-47EC-AE0D-B97C48B1255A}" sibTransId="{88CF8711-CDAD-4E37-9603-34C25CA71CA7}"/>
    <dgm:cxn modelId="{5A8EFC98-7CA2-4523-B9E7-03211D198328}" type="presOf" srcId="{5B14C4E6-EB26-4D89-857E-E4F0EC5C2C31}" destId="{1084B527-C0E1-477F-8C7C-CD51EDDF0952}" srcOrd="0" destOrd="0" presId="urn:microsoft.com/office/officeart/2005/8/layout/hierarchy3"/>
    <dgm:cxn modelId="{3D812FB3-4BD7-44D5-BFDF-EAF8C8797FF0}" type="presOf" srcId="{A26DE942-386D-4F6B-9F3C-83396F352FDB}" destId="{4FA31BD0-45C7-4D91-85C2-3581467D1451}" srcOrd="0" destOrd="0" presId="urn:microsoft.com/office/officeart/2005/8/layout/hierarchy3"/>
    <dgm:cxn modelId="{FCE098F6-F166-41CC-8034-CEE9806C3210}" type="presOf" srcId="{5B14C4E6-EB26-4D89-857E-E4F0EC5C2C31}" destId="{81BD11D7-D317-4639-A27D-177232CC4668}" srcOrd="1" destOrd="0" presId="urn:microsoft.com/office/officeart/2005/8/layout/hierarchy3"/>
    <dgm:cxn modelId="{A7E263F9-089C-481A-B29C-B66A4BE21E3F}" type="presOf" srcId="{13FDAE08-BE75-42F4-AA20-B108DF19211A}" destId="{AA1F2D65-AF39-41A6-92ED-2B2652847DE8}" srcOrd="0" destOrd="0" presId="urn:microsoft.com/office/officeart/2005/8/layout/hierarchy3"/>
    <dgm:cxn modelId="{93D3F0C1-9595-4221-B67D-F7C16A1FBC78}" type="presParOf" srcId="{AA1F2D65-AF39-41A6-92ED-2B2652847DE8}" destId="{FECADCE0-7AF8-462E-91FF-D28C0DFD6BF5}" srcOrd="0" destOrd="0" presId="urn:microsoft.com/office/officeart/2005/8/layout/hierarchy3"/>
    <dgm:cxn modelId="{3D4A9B1C-E952-442A-B2ED-D26FD2BFB23E}" type="presParOf" srcId="{FECADCE0-7AF8-462E-91FF-D28C0DFD6BF5}" destId="{6E909CC8-8279-4C7B-97B5-0BB3952767A2}" srcOrd="0" destOrd="0" presId="urn:microsoft.com/office/officeart/2005/8/layout/hierarchy3"/>
    <dgm:cxn modelId="{F827D186-8DD6-4492-9EBC-4882C5134D13}" type="presParOf" srcId="{6E909CC8-8279-4C7B-97B5-0BB3952767A2}" destId="{1084B527-C0E1-477F-8C7C-CD51EDDF0952}" srcOrd="0" destOrd="0" presId="urn:microsoft.com/office/officeart/2005/8/layout/hierarchy3"/>
    <dgm:cxn modelId="{68897267-C86F-46F4-A380-DFA7C9B5116C}" type="presParOf" srcId="{6E909CC8-8279-4C7B-97B5-0BB3952767A2}" destId="{81BD11D7-D317-4639-A27D-177232CC4668}" srcOrd="1" destOrd="0" presId="urn:microsoft.com/office/officeart/2005/8/layout/hierarchy3"/>
    <dgm:cxn modelId="{D35405A3-7A49-409A-9845-69CDA83CAE58}" type="presParOf" srcId="{FECADCE0-7AF8-462E-91FF-D28C0DFD6BF5}" destId="{A691771C-C579-4DC3-8EB1-0DD396B90899}" srcOrd="1" destOrd="0" presId="urn:microsoft.com/office/officeart/2005/8/layout/hierarchy3"/>
    <dgm:cxn modelId="{4A7F02A1-D832-4080-BE4F-2F6C8E722938}" type="presParOf" srcId="{A691771C-C579-4DC3-8EB1-0DD396B90899}" destId="{91B96269-38FB-4461-9F92-84DCC191D89D}" srcOrd="0" destOrd="0" presId="urn:microsoft.com/office/officeart/2005/8/layout/hierarchy3"/>
    <dgm:cxn modelId="{6886CA4C-6DB2-44EB-A5EB-BDE4D043B356}" type="presParOf" srcId="{A691771C-C579-4DC3-8EB1-0DD396B90899}" destId="{4FA31BD0-45C7-4D91-85C2-3581467D1451}" srcOrd="1" destOrd="0" presId="urn:microsoft.com/office/officeart/2005/8/layout/hierarchy3"/>
    <dgm:cxn modelId="{91B3BCC1-A0FB-4057-BDA0-83973EA58AD4}" type="presParOf" srcId="{A691771C-C579-4DC3-8EB1-0DD396B90899}" destId="{D1810E2B-49A9-4908-B883-5363EBAB998D}" srcOrd="2" destOrd="0" presId="urn:microsoft.com/office/officeart/2005/8/layout/hierarchy3"/>
    <dgm:cxn modelId="{B5C0F4B4-17D1-4F4A-B3A8-7CF90461E174}" type="presParOf" srcId="{A691771C-C579-4DC3-8EB1-0DD396B90899}" destId="{5C44469B-7158-4219-9DB7-4812B473991B}"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FD28EE-083D-47F2-B65F-C6178EE3CB5D}" type="doc">
      <dgm:prSet loTypeId="urn:microsoft.com/office/officeart/2005/8/layout/pyramid3" loCatId="pyramid" qsTypeId="urn:microsoft.com/office/officeart/2005/8/quickstyle/simple1" qsCatId="simple" csTypeId="urn:microsoft.com/office/officeart/2005/8/colors/accent1_2" csCatId="accent1" phldr="1"/>
      <dgm:spPr/>
      <dgm:t>
        <a:bodyPr/>
        <a:lstStyle/>
        <a:p>
          <a:endParaRPr lang="en-US"/>
        </a:p>
      </dgm:t>
    </dgm:pt>
    <dgm:pt modelId="{850166AF-E1DB-4AAF-B2CE-570CE467075A}">
      <dgm:prSet phldrT="[Text]" custT="1"/>
      <dgm:spPr/>
      <dgm:t>
        <a:bodyPr/>
        <a:lstStyle/>
        <a:p>
          <a:r>
            <a:rPr lang="en-US" sz="1400" dirty="0">
              <a:solidFill>
                <a:schemeClr val="bg1"/>
              </a:solidFill>
            </a:rPr>
            <a:t>Final Interviews &amp; Reference Checks</a:t>
          </a:r>
          <a:br>
            <a:rPr lang="en-US" sz="1400" dirty="0">
              <a:solidFill>
                <a:schemeClr val="bg1"/>
              </a:solidFill>
            </a:rPr>
          </a:br>
          <a:r>
            <a:rPr lang="en-US" sz="1400" dirty="0">
              <a:solidFill>
                <a:schemeClr val="bg1"/>
              </a:solidFill>
            </a:rPr>
            <a:t>(3)</a:t>
          </a:r>
          <a:endParaRPr lang="en-US" sz="1800" dirty="0">
            <a:solidFill>
              <a:schemeClr val="bg1"/>
            </a:solidFill>
          </a:endParaRPr>
        </a:p>
      </dgm:t>
    </dgm:pt>
    <dgm:pt modelId="{941CE917-928A-43AC-9606-6E667A3EFC16}" type="parTrans" cxnId="{22ACBA5E-E4EE-484A-A784-7D672391ECE0}">
      <dgm:prSet/>
      <dgm:spPr/>
      <dgm:t>
        <a:bodyPr/>
        <a:lstStyle/>
        <a:p>
          <a:endParaRPr lang="en-US" sz="1600">
            <a:solidFill>
              <a:schemeClr val="bg1"/>
            </a:solidFill>
          </a:endParaRPr>
        </a:p>
      </dgm:t>
    </dgm:pt>
    <dgm:pt modelId="{127C7D49-D8BB-4CBA-B687-1ABC4D01F995}" type="sibTrans" cxnId="{22ACBA5E-E4EE-484A-A784-7D672391ECE0}">
      <dgm:prSet/>
      <dgm:spPr/>
      <dgm:t>
        <a:bodyPr/>
        <a:lstStyle/>
        <a:p>
          <a:endParaRPr lang="en-US" sz="1600">
            <a:solidFill>
              <a:schemeClr val="bg1"/>
            </a:solidFill>
          </a:endParaRPr>
        </a:p>
      </dgm:t>
    </dgm:pt>
    <dgm:pt modelId="{434E98C7-23E8-4B5B-B773-519281F61E03}">
      <dgm:prSet custT="1"/>
      <dgm:spPr/>
      <dgm:t>
        <a:bodyPr/>
        <a:lstStyle/>
        <a:p>
          <a:r>
            <a:rPr lang="en-US" sz="2000" dirty="0">
              <a:solidFill>
                <a:schemeClr val="bg1"/>
              </a:solidFill>
            </a:rPr>
            <a:t>Applications</a:t>
          </a:r>
          <a:br>
            <a:rPr lang="en-US" sz="2000" dirty="0">
              <a:solidFill>
                <a:schemeClr val="bg1"/>
              </a:solidFill>
            </a:rPr>
          </a:br>
          <a:r>
            <a:rPr lang="en-US" sz="1400" dirty="0">
              <a:solidFill>
                <a:schemeClr val="bg1"/>
              </a:solidFill>
            </a:rPr>
            <a:t>with automated screening questions</a:t>
          </a:r>
          <a:br>
            <a:rPr lang="en-US" sz="1400" dirty="0">
              <a:solidFill>
                <a:schemeClr val="bg1"/>
              </a:solidFill>
            </a:rPr>
          </a:br>
          <a:r>
            <a:rPr lang="en-US" sz="1400" dirty="0">
              <a:solidFill>
                <a:schemeClr val="bg1"/>
              </a:solidFill>
            </a:rPr>
            <a:t>(200)</a:t>
          </a:r>
          <a:endParaRPr lang="en-US" sz="1200" dirty="0">
            <a:solidFill>
              <a:schemeClr val="bg1"/>
            </a:solidFill>
          </a:endParaRPr>
        </a:p>
      </dgm:t>
    </dgm:pt>
    <dgm:pt modelId="{A2E3AF6D-1BC7-4BC1-82DA-C843FF408727}" type="parTrans" cxnId="{6FE42ACB-0D74-4208-A3EA-2FCFAB49D02C}">
      <dgm:prSet/>
      <dgm:spPr/>
      <dgm:t>
        <a:bodyPr/>
        <a:lstStyle/>
        <a:p>
          <a:endParaRPr lang="en-US" sz="1600">
            <a:solidFill>
              <a:schemeClr val="bg1"/>
            </a:solidFill>
          </a:endParaRPr>
        </a:p>
      </dgm:t>
    </dgm:pt>
    <dgm:pt modelId="{CD8545A6-9EBD-49C3-9675-82896DD97C09}" type="sibTrans" cxnId="{6FE42ACB-0D74-4208-A3EA-2FCFAB49D02C}">
      <dgm:prSet/>
      <dgm:spPr/>
      <dgm:t>
        <a:bodyPr/>
        <a:lstStyle/>
        <a:p>
          <a:endParaRPr lang="en-US" sz="1600">
            <a:solidFill>
              <a:schemeClr val="bg1"/>
            </a:solidFill>
          </a:endParaRPr>
        </a:p>
      </dgm:t>
    </dgm:pt>
    <dgm:pt modelId="{4FAF084D-8DA8-478E-9BFD-E1653F844460}">
      <dgm:prSet custT="1"/>
      <dgm:spPr/>
      <dgm:t>
        <a:bodyPr/>
        <a:lstStyle/>
        <a:p>
          <a:r>
            <a:rPr lang="en-US" sz="1800" dirty="0">
              <a:solidFill>
                <a:schemeClr val="bg1"/>
              </a:solidFill>
            </a:rPr>
            <a:t>Applicants Sent Second Customized Questionnaire or Screening Interview</a:t>
          </a:r>
          <a:br>
            <a:rPr lang="en-US" sz="1800" dirty="0">
              <a:solidFill>
                <a:schemeClr val="bg1"/>
              </a:solidFill>
            </a:rPr>
          </a:br>
          <a:r>
            <a:rPr lang="en-US" sz="1400" dirty="0">
              <a:solidFill>
                <a:schemeClr val="bg1"/>
              </a:solidFill>
            </a:rPr>
            <a:t>(20)</a:t>
          </a:r>
          <a:endParaRPr lang="en-US" sz="1600" dirty="0">
            <a:solidFill>
              <a:schemeClr val="bg1"/>
            </a:solidFill>
          </a:endParaRPr>
        </a:p>
      </dgm:t>
    </dgm:pt>
    <dgm:pt modelId="{2B9BFA99-BE09-44ED-B6D5-BBDC195DCF55}" type="parTrans" cxnId="{FCA4E714-4786-4136-AB0C-3D4BC8ED463C}">
      <dgm:prSet/>
      <dgm:spPr/>
      <dgm:t>
        <a:bodyPr/>
        <a:lstStyle/>
        <a:p>
          <a:endParaRPr lang="en-US" sz="1600">
            <a:solidFill>
              <a:schemeClr val="bg1"/>
            </a:solidFill>
          </a:endParaRPr>
        </a:p>
      </dgm:t>
    </dgm:pt>
    <dgm:pt modelId="{96BAD534-5F7E-4DC0-A656-6F12FCF6D360}" type="sibTrans" cxnId="{FCA4E714-4786-4136-AB0C-3D4BC8ED463C}">
      <dgm:prSet/>
      <dgm:spPr/>
      <dgm:t>
        <a:bodyPr/>
        <a:lstStyle/>
        <a:p>
          <a:endParaRPr lang="en-US" sz="1600">
            <a:solidFill>
              <a:schemeClr val="bg1"/>
            </a:solidFill>
          </a:endParaRPr>
        </a:p>
      </dgm:t>
    </dgm:pt>
    <dgm:pt modelId="{741B8E00-C360-4637-B418-D841923BE596}">
      <dgm:prSet custT="1"/>
      <dgm:spPr/>
      <dgm:t>
        <a:bodyPr/>
        <a:lstStyle/>
        <a:p>
          <a:r>
            <a:rPr lang="en-US" sz="2000" dirty="0">
              <a:solidFill>
                <a:schemeClr val="bg1"/>
              </a:solidFill>
            </a:rPr>
            <a:t>Applications to </a:t>
          </a:r>
          <a:br>
            <a:rPr lang="en-US" sz="2000" dirty="0">
              <a:solidFill>
                <a:schemeClr val="bg1"/>
              </a:solidFill>
            </a:rPr>
          </a:br>
          <a:r>
            <a:rPr lang="en-US" sz="2000" dirty="0">
              <a:solidFill>
                <a:schemeClr val="bg1"/>
              </a:solidFill>
            </a:rPr>
            <a:t>Manually Review &amp; Initial Score</a:t>
          </a:r>
          <a:br>
            <a:rPr lang="en-US" sz="2000" dirty="0">
              <a:solidFill>
                <a:schemeClr val="bg1"/>
              </a:solidFill>
            </a:rPr>
          </a:br>
          <a:r>
            <a:rPr lang="en-US" sz="1400" dirty="0">
              <a:solidFill>
                <a:schemeClr val="bg1"/>
              </a:solidFill>
            </a:rPr>
            <a:t>(10)</a:t>
          </a:r>
          <a:endParaRPr lang="en-US" sz="2000" dirty="0">
            <a:solidFill>
              <a:schemeClr val="bg1"/>
            </a:solidFill>
          </a:endParaRPr>
        </a:p>
      </dgm:t>
    </dgm:pt>
    <dgm:pt modelId="{5813CE39-5E7C-43DE-B4DC-8CBBBC728E73}" type="parTrans" cxnId="{497F70E9-BDF9-473F-9B0A-812FDBC476BB}">
      <dgm:prSet/>
      <dgm:spPr/>
      <dgm:t>
        <a:bodyPr/>
        <a:lstStyle/>
        <a:p>
          <a:endParaRPr lang="en-US" sz="1600"/>
        </a:p>
      </dgm:t>
    </dgm:pt>
    <dgm:pt modelId="{E0D35D5F-9A38-4918-9CCA-2314BDE6D6A6}" type="sibTrans" cxnId="{497F70E9-BDF9-473F-9B0A-812FDBC476BB}">
      <dgm:prSet/>
      <dgm:spPr/>
      <dgm:t>
        <a:bodyPr/>
        <a:lstStyle/>
        <a:p>
          <a:endParaRPr lang="en-US" sz="1600"/>
        </a:p>
      </dgm:t>
    </dgm:pt>
    <dgm:pt modelId="{1C07FD84-028A-46C9-B9CA-69245E4FE61D}">
      <dgm:prSet phldrT="[Text]" custT="1"/>
      <dgm:spPr/>
      <dgm:t>
        <a:bodyPr/>
        <a:lstStyle/>
        <a:p>
          <a:endParaRPr lang="en-US" sz="800">
            <a:solidFill>
              <a:schemeClr val="bg1"/>
            </a:solidFill>
          </a:endParaRPr>
        </a:p>
        <a:p>
          <a:r>
            <a:rPr lang="en-US" sz="1400">
              <a:solidFill>
                <a:schemeClr val="bg1"/>
              </a:solidFill>
            </a:rPr>
            <a:t>Complete Program</a:t>
          </a:r>
          <a:br>
            <a:rPr lang="en-US" sz="1400">
              <a:solidFill>
                <a:schemeClr val="bg1"/>
              </a:solidFill>
            </a:rPr>
          </a:br>
          <a:r>
            <a:rPr lang="en-US" sz="1200">
              <a:solidFill>
                <a:schemeClr val="bg1"/>
              </a:solidFill>
            </a:rPr>
            <a:t>(3)</a:t>
          </a:r>
        </a:p>
        <a:p>
          <a:br>
            <a:rPr lang="en-US" sz="1200">
              <a:solidFill>
                <a:schemeClr val="bg1"/>
              </a:solidFill>
            </a:rPr>
          </a:br>
          <a:endParaRPr lang="en-US" sz="2000">
            <a:solidFill>
              <a:schemeClr val="bg1"/>
            </a:solidFill>
          </a:endParaRPr>
        </a:p>
      </dgm:t>
    </dgm:pt>
    <dgm:pt modelId="{E3345C3B-5D15-4A26-B3FF-FF98F9A8D562}" type="sibTrans" cxnId="{8111C33D-F205-48D9-A8B4-567B4635B1A9}">
      <dgm:prSet/>
      <dgm:spPr/>
      <dgm:t>
        <a:bodyPr/>
        <a:lstStyle/>
        <a:p>
          <a:endParaRPr lang="en-US" sz="1600">
            <a:solidFill>
              <a:schemeClr val="bg1"/>
            </a:solidFill>
          </a:endParaRPr>
        </a:p>
      </dgm:t>
    </dgm:pt>
    <dgm:pt modelId="{882E12A8-2E69-4E3D-BC33-2CBB4EF58AB6}" type="parTrans" cxnId="{8111C33D-F205-48D9-A8B4-567B4635B1A9}">
      <dgm:prSet/>
      <dgm:spPr/>
      <dgm:t>
        <a:bodyPr/>
        <a:lstStyle/>
        <a:p>
          <a:endParaRPr lang="en-US" sz="1600">
            <a:solidFill>
              <a:schemeClr val="bg1"/>
            </a:solidFill>
          </a:endParaRPr>
        </a:p>
      </dgm:t>
    </dgm:pt>
    <dgm:pt modelId="{41ACA325-27A5-484A-B301-D3B5EC3E96FC}">
      <dgm:prSet custT="1"/>
      <dgm:spPr/>
      <dgm:t>
        <a:bodyPr/>
        <a:lstStyle/>
        <a:p>
          <a:r>
            <a:rPr lang="en-US" sz="2000" dirty="0">
              <a:solidFill>
                <a:schemeClr val="bg1"/>
              </a:solidFill>
            </a:rPr>
            <a:t>Applicants Interviewed &amp; Scored</a:t>
          </a:r>
          <a:br>
            <a:rPr lang="en-US" sz="2000" dirty="0">
              <a:solidFill>
                <a:schemeClr val="bg1"/>
              </a:solidFill>
            </a:rPr>
          </a:br>
          <a:r>
            <a:rPr lang="en-US" sz="1400" dirty="0">
              <a:solidFill>
                <a:schemeClr val="bg1"/>
              </a:solidFill>
            </a:rPr>
            <a:t>(10)</a:t>
          </a:r>
          <a:endParaRPr lang="en-US" sz="2000" dirty="0">
            <a:solidFill>
              <a:schemeClr val="bg1"/>
            </a:solidFill>
          </a:endParaRPr>
        </a:p>
      </dgm:t>
    </dgm:pt>
    <dgm:pt modelId="{6934C902-692A-4708-AC33-5D0CED330335}" type="parTrans" cxnId="{BD42E68C-AA2A-4632-8110-93554136E9AE}">
      <dgm:prSet/>
      <dgm:spPr/>
      <dgm:t>
        <a:bodyPr/>
        <a:lstStyle/>
        <a:p>
          <a:endParaRPr lang="en-US"/>
        </a:p>
      </dgm:t>
    </dgm:pt>
    <dgm:pt modelId="{6D8056AD-5C42-43DD-A0C5-03E7E24ACA75}" type="sibTrans" cxnId="{BD42E68C-AA2A-4632-8110-93554136E9AE}">
      <dgm:prSet/>
      <dgm:spPr/>
      <dgm:t>
        <a:bodyPr/>
        <a:lstStyle/>
        <a:p>
          <a:endParaRPr lang="en-US"/>
        </a:p>
      </dgm:t>
    </dgm:pt>
    <dgm:pt modelId="{DBED48D3-75EC-4611-8DEA-C8A1992FB0DC}" type="pres">
      <dgm:prSet presAssocID="{F9FD28EE-083D-47F2-B65F-C6178EE3CB5D}" presName="Name0" presStyleCnt="0">
        <dgm:presLayoutVars>
          <dgm:dir/>
          <dgm:animLvl val="lvl"/>
          <dgm:resizeHandles val="exact"/>
        </dgm:presLayoutVars>
      </dgm:prSet>
      <dgm:spPr/>
    </dgm:pt>
    <dgm:pt modelId="{3D54F08C-263A-4DD3-BC34-F4A761FC33A4}" type="pres">
      <dgm:prSet presAssocID="{434E98C7-23E8-4B5B-B773-519281F61E03}" presName="Name8" presStyleCnt="0"/>
      <dgm:spPr/>
    </dgm:pt>
    <dgm:pt modelId="{4F6D246B-4DF8-46DE-B8C9-FB7E893CB8E9}" type="pres">
      <dgm:prSet presAssocID="{434E98C7-23E8-4B5B-B773-519281F61E03}" presName="level" presStyleLbl="node1" presStyleIdx="0" presStyleCnt="6" custLinFactNeighborX="0" custLinFactNeighborY="-445">
        <dgm:presLayoutVars>
          <dgm:chMax val="1"/>
          <dgm:bulletEnabled val="1"/>
        </dgm:presLayoutVars>
      </dgm:prSet>
      <dgm:spPr/>
    </dgm:pt>
    <dgm:pt modelId="{1C240A0A-DD6F-4FF9-8858-29B5DEAC04CE}" type="pres">
      <dgm:prSet presAssocID="{434E98C7-23E8-4B5B-B773-519281F61E03}" presName="levelTx" presStyleLbl="revTx" presStyleIdx="0" presStyleCnt="0">
        <dgm:presLayoutVars>
          <dgm:chMax val="1"/>
          <dgm:bulletEnabled val="1"/>
        </dgm:presLayoutVars>
      </dgm:prSet>
      <dgm:spPr/>
    </dgm:pt>
    <dgm:pt modelId="{5BDE346B-EA95-440C-9995-B6C0451D12A6}" type="pres">
      <dgm:prSet presAssocID="{741B8E00-C360-4637-B418-D841923BE596}" presName="Name8" presStyleCnt="0"/>
      <dgm:spPr/>
    </dgm:pt>
    <dgm:pt modelId="{97BB3128-67A3-46B6-8818-859305857A3B}" type="pres">
      <dgm:prSet presAssocID="{741B8E00-C360-4637-B418-D841923BE596}" presName="level" presStyleLbl="node1" presStyleIdx="1" presStyleCnt="6" custLinFactNeighborX="0" custLinFactNeighborY="-445">
        <dgm:presLayoutVars>
          <dgm:chMax val="1"/>
          <dgm:bulletEnabled val="1"/>
        </dgm:presLayoutVars>
      </dgm:prSet>
      <dgm:spPr/>
    </dgm:pt>
    <dgm:pt modelId="{E697D228-36FF-4397-ACE6-952B88F3E8C2}" type="pres">
      <dgm:prSet presAssocID="{741B8E00-C360-4637-B418-D841923BE596}" presName="levelTx" presStyleLbl="revTx" presStyleIdx="0" presStyleCnt="0">
        <dgm:presLayoutVars>
          <dgm:chMax val="1"/>
          <dgm:bulletEnabled val="1"/>
        </dgm:presLayoutVars>
      </dgm:prSet>
      <dgm:spPr/>
    </dgm:pt>
    <dgm:pt modelId="{9CC2751F-9438-4246-AC8C-30FD1F33DFD4}" type="pres">
      <dgm:prSet presAssocID="{4FAF084D-8DA8-478E-9BFD-E1653F844460}" presName="Name8" presStyleCnt="0"/>
      <dgm:spPr/>
    </dgm:pt>
    <dgm:pt modelId="{FFE29B1D-57AB-4596-829F-C2840B0E96E3}" type="pres">
      <dgm:prSet presAssocID="{4FAF084D-8DA8-478E-9BFD-E1653F844460}" presName="level" presStyleLbl="node1" presStyleIdx="2" presStyleCnt="6">
        <dgm:presLayoutVars>
          <dgm:chMax val="1"/>
          <dgm:bulletEnabled val="1"/>
        </dgm:presLayoutVars>
      </dgm:prSet>
      <dgm:spPr/>
    </dgm:pt>
    <dgm:pt modelId="{3426C8D7-56DA-490E-B313-85C569C53706}" type="pres">
      <dgm:prSet presAssocID="{4FAF084D-8DA8-478E-9BFD-E1653F844460}" presName="levelTx" presStyleLbl="revTx" presStyleIdx="0" presStyleCnt="0">
        <dgm:presLayoutVars>
          <dgm:chMax val="1"/>
          <dgm:bulletEnabled val="1"/>
        </dgm:presLayoutVars>
      </dgm:prSet>
      <dgm:spPr/>
    </dgm:pt>
    <dgm:pt modelId="{8ECAB61A-B48C-4B7F-844F-6B2137A5F3C1}" type="pres">
      <dgm:prSet presAssocID="{41ACA325-27A5-484A-B301-D3B5EC3E96FC}" presName="Name8" presStyleCnt="0"/>
      <dgm:spPr/>
    </dgm:pt>
    <dgm:pt modelId="{60EE103F-432F-4A8A-BFEB-2E50442A6718}" type="pres">
      <dgm:prSet presAssocID="{41ACA325-27A5-484A-B301-D3B5EC3E96FC}" presName="level" presStyleLbl="node1" presStyleIdx="3" presStyleCnt="6">
        <dgm:presLayoutVars>
          <dgm:chMax val="1"/>
          <dgm:bulletEnabled val="1"/>
        </dgm:presLayoutVars>
      </dgm:prSet>
      <dgm:spPr/>
    </dgm:pt>
    <dgm:pt modelId="{024C420A-2C18-43A8-9059-6F6588C3F375}" type="pres">
      <dgm:prSet presAssocID="{41ACA325-27A5-484A-B301-D3B5EC3E96FC}" presName="levelTx" presStyleLbl="revTx" presStyleIdx="0" presStyleCnt="0">
        <dgm:presLayoutVars>
          <dgm:chMax val="1"/>
          <dgm:bulletEnabled val="1"/>
        </dgm:presLayoutVars>
      </dgm:prSet>
      <dgm:spPr/>
    </dgm:pt>
    <dgm:pt modelId="{831D8780-F080-4732-AEC6-35778374B3E8}" type="pres">
      <dgm:prSet presAssocID="{850166AF-E1DB-4AAF-B2CE-570CE467075A}" presName="Name8" presStyleCnt="0"/>
      <dgm:spPr/>
    </dgm:pt>
    <dgm:pt modelId="{B93E7118-7781-464E-8B9D-259A29959402}" type="pres">
      <dgm:prSet presAssocID="{850166AF-E1DB-4AAF-B2CE-570CE467075A}" presName="level" presStyleLbl="node1" presStyleIdx="4" presStyleCnt="6">
        <dgm:presLayoutVars>
          <dgm:chMax val="1"/>
          <dgm:bulletEnabled val="1"/>
        </dgm:presLayoutVars>
      </dgm:prSet>
      <dgm:spPr/>
    </dgm:pt>
    <dgm:pt modelId="{E90E7820-F623-48BA-9E50-D32DA929D142}" type="pres">
      <dgm:prSet presAssocID="{850166AF-E1DB-4AAF-B2CE-570CE467075A}" presName="levelTx" presStyleLbl="revTx" presStyleIdx="0" presStyleCnt="0">
        <dgm:presLayoutVars>
          <dgm:chMax val="1"/>
          <dgm:bulletEnabled val="1"/>
        </dgm:presLayoutVars>
      </dgm:prSet>
      <dgm:spPr/>
    </dgm:pt>
    <dgm:pt modelId="{BDFE6A6D-AB3C-4842-986A-B4AE1776F002}" type="pres">
      <dgm:prSet presAssocID="{1C07FD84-028A-46C9-B9CA-69245E4FE61D}" presName="Name8" presStyleCnt="0"/>
      <dgm:spPr/>
    </dgm:pt>
    <dgm:pt modelId="{991E0093-4642-447E-8E03-55C9EB156FC8}" type="pres">
      <dgm:prSet presAssocID="{1C07FD84-028A-46C9-B9CA-69245E4FE61D}" presName="level" presStyleLbl="node1" presStyleIdx="5" presStyleCnt="6" custLinFactNeighborX="1186">
        <dgm:presLayoutVars>
          <dgm:chMax val="1"/>
          <dgm:bulletEnabled val="1"/>
        </dgm:presLayoutVars>
      </dgm:prSet>
      <dgm:spPr/>
    </dgm:pt>
    <dgm:pt modelId="{DA95BDEA-811A-4E69-8F9D-1A2AAADB142A}" type="pres">
      <dgm:prSet presAssocID="{1C07FD84-028A-46C9-B9CA-69245E4FE61D}" presName="levelTx" presStyleLbl="revTx" presStyleIdx="0" presStyleCnt="0">
        <dgm:presLayoutVars>
          <dgm:chMax val="1"/>
          <dgm:bulletEnabled val="1"/>
        </dgm:presLayoutVars>
      </dgm:prSet>
      <dgm:spPr/>
    </dgm:pt>
  </dgm:ptLst>
  <dgm:cxnLst>
    <dgm:cxn modelId="{23487D13-CC11-4CFD-99CD-8315A9133522}" type="presOf" srcId="{741B8E00-C360-4637-B418-D841923BE596}" destId="{E697D228-36FF-4397-ACE6-952B88F3E8C2}" srcOrd="1" destOrd="0" presId="urn:microsoft.com/office/officeart/2005/8/layout/pyramid3"/>
    <dgm:cxn modelId="{FCA4E714-4786-4136-AB0C-3D4BC8ED463C}" srcId="{F9FD28EE-083D-47F2-B65F-C6178EE3CB5D}" destId="{4FAF084D-8DA8-478E-9BFD-E1653F844460}" srcOrd="2" destOrd="0" parTransId="{2B9BFA99-BE09-44ED-B6D5-BBDC195DCF55}" sibTransId="{96BAD534-5F7E-4DC0-A656-6F12FCF6D360}"/>
    <dgm:cxn modelId="{57AB4337-0812-4313-A7CB-8383FB8890EE}" type="presOf" srcId="{4FAF084D-8DA8-478E-9BFD-E1653F844460}" destId="{FFE29B1D-57AB-4596-829F-C2840B0E96E3}" srcOrd="0" destOrd="0" presId="urn:microsoft.com/office/officeart/2005/8/layout/pyramid3"/>
    <dgm:cxn modelId="{8111C33D-F205-48D9-A8B4-567B4635B1A9}" srcId="{F9FD28EE-083D-47F2-B65F-C6178EE3CB5D}" destId="{1C07FD84-028A-46C9-B9CA-69245E4FE61D}" srcOrd="5" destOrd="0" parTransId="{882E12A8-2E69-4E3D-BC33-2CBB4EF58AB6}" sibTransId="{E3345C3B-5D15-4A26-B3FF-FF98F9A8D562}"/>
    <dgm:cxn modelId="{22ACBA5E-E4EE-484A-A784-7D672391ECE0}" srcId="{F9FD28EE-083D-47F2-B65F-C6178EE3CB5D}" destId="{850166AF-E1DB-4AAF-B2CE-570CE467075A}" srcOrd="4" destOrd="0" parTransId="{941CE917-928A-43AC-9606-6E667A3EFC16}" sibTransId="{127C7D49-D8BB-4CBA-B687-1ABC4D01F995}"/>
    <dgm:cxn modelId="{7D19E164-7130-44D3-A9A8-7B7E9EBBD225}" type="presOf" srcId="{434E98C7-23E8-4B5B-B773-519281F61E03}" destId="{1C240A0A-DD6F-4FF9-8858-29B5DEAC04CE}" srcOrd="1" destOrd="0" presId="urn:microsoft.com/office/officeart/2005/8/layout/pyramid3"/>
    <dgm:cxn modelId="{46C33F65-9BCA-46A2-B3EF-AC5736BE9FB8}" type="presOf" srcId="{434E98C7-23E8-4B5B-B773-519281F61E03}" destId="{4F6D246B-4DF8-46DE-B8C9-FB7E893CB8E9}" srcOrd="0" destOrd="0" presId="urn:microsoft.com/office/officeart/2005/8/layout/pyramid3"/>
    <dgm:cxn modelId="{35B28770-CB54-4CFB-8272-8567BF12BD09}" type="presOf" srcId="{41ACA325-27A5-484A-B301-D3B5EC3E96FC}" destId="{60EE103F-432F-4A8A-BFEB-2E50442A6718}" srcOrd="0" destOrd="0" presId="urn:microsoft.com/office/officeart/2005/8/layout/pyramid3"/>
    <dgm:cxn modelId="{BE6B4F56-670F-47B8-94C0-2D49C3B851D2}" type="presOf" srcId="{850166AF-E1DB-4AAF-B2CE-570CE467075A}" destId="{B93E7118-7781-464E-8B9D-259A29959402}" srcOrd="0" destOrd="0" presId="urn:microsoft.com/office/officeart/2005/8/layout/pyramid3"/>
    <dgm:cxn modelId="{9A539486-8913-4199-9325-864714D7D5BD}" type="presOf" srcId="{1C07FD84-028A-46C9-B9CA-69245E4FE61D}" destId="{991E0093-4642-447E-8E03-55C9EB156FC8}" srcOrd="0" destOrd="0" presId="urn:microsoft.com/office/officeart/2005/8/layout/pyramid3"/>
    <dgm:cxn modelId="{BD42E68C-AA2A-4632-8110-93554136E9AE}" srcId="{F9FD28EE-083D-47F2-B65F-C6178EE3CB5D}" destId="{41ACA325-27A5-484A-B301-D3B5EC3E96FC}" srcOrd="3" destOrd="0" parTransId="{6934C902-692A-4708-AC33-5D0CED330335}" sibTransId="{6D8056AD-5C42-43DD-A0C5-03E7E24ACA75}"/>
    <dgm:cxn modelId="{9933318F-4EED-472F-B664-2551EBC7D0B6}" type="presOf" srcId="{1C07FD84-028A-46C9-B9CA-69245E4FE61D}" destId="{DA95BDEA-811A-4E69-8F9D-1A2AAADB142A}" srcOrd="1" destOrd="0" presId="urn:microsoft.com/office/officeart/2005/8/layout/pyramid3"/>
    <dgm:cxn modelId="{C9390996-B2F2-4CBE-9BB2-1194452D95D9}" type="presOf" srcId="{850166AF-E1DB-4AAF-B2CE-570CE467075A}" destId="{E90E7820-F623-48BA-9E50-D32DA929D142}" srcOrd="1" destOrd="0" presId="urn:microsoft.com/office/officeart/2005/8/layout/pyramid3"/>
    <dgm:cxn modelId="{1D180FB6-7EA9-4A07-A9F4-EC365B944080}" type="presOf" srcId="{41ACA325-27A5-484A-B301-D3B5EC3E96FC}" destId="{024C420A-2C18-43A8-9059-6F6588C3F375}" srcOrd="1" destOrd="0" presId="urn:microsoft.com/office/officeart/2005/8/layout/pyramid3"/>
    <dgm:cxn modelId="{1DB428BC-49FB-4130-9114-0FFEABD0BE8C}" type="presOf" srcId="{F9FD28EE-083D-47F2-B65F-C6178EE3CB5D}" destId="{DBED48D3-75EC-4611-8DEA-C8A1992FB0DC}" srcOrd="0" destOrd="0" presId="urn:microsoft.com/office/officeart/2005/8/layout/pyramid3"/>
    <dgm:cxn modelId="{6FE42ACB-0D74-4208-A3EA-2FCFAB49D02C}" srcId="{F9FD28EE-083D-47F2-B65F-C6178EE3CB5D}" destId="{434E98C7-23E8-4B5B-B773-519281F61E03}" srcOrd="0" destOrd="0" parTransId="{A2E3AF6D-1BC7-4BC1-82DA-C843FF408727}" sibTransId="{CD8545A6-9EBD-49C3-9675-82896DD97C09}"/>
    <dgm:cxn modelId="{497F70E9-BDF9-473F-9B0A-812FDBC476BB}" srcId="{F9FD28EE-083D-47F2-B65F-C6178EE3CB5D}" destId="{741B8E00-C360-4637-B418-D841923BE596}" srcOrd="1" destOrd="0" parTransId="{5813CE39-5E7C-43DE-B4DC-8CBBBC728E73}" sibTransId="{E0D35D5F-9A38-4918-9CCA-2314BDE6D6A6}"/>
    <dgm:cxn modelId="{0E0BF6EE-6F20-46B1-9759-BE26211DAFF9}" type="presOf" srcId="{741B8E00-C360-4637-B418-D841923BE596}" destId="{97BB3128-67A3-46B6-8818-859305857A3B}" srcOrd="0" destOrd="0" presId="urn:microsoft.com/office/officeart/2005/8/layout/pyramid3"/>
    <dgm:cxn modelId="{3D4D55FB-E519-40A6-8DDD-BE50FF2777CA}" type="presOf" srcId="{4FAF084D-8DA8-478E-9BFD-E1653F844460}" destId="{3426C8D7-56DA-490E-B313-85C569C53706}" srcOrd="1" destOrd="0" presId="urn:microsoft.com/office/officeart/2005/8/layout/pyramid3"/>
    <dgm:cxn modelId="{DAB06E48-3A19-4574-8D73-2423013FBDE5}" type="presParOf" srcId="{DBED48D3-75EC-4611-8DEA-C8A1992FB0DC}" destId="{3D54F08C-263A-4DD3-BC34-F4A761FC33A4}" srcOrd="0" destOrd="0" presId="urn:microsoft.com/office/officeart/2005/8/layout/pyramid3"/>
    <dgm:cxn modelId="{6FB6C7B3-4C6E-47EA-8292-7B9E07ACBBDA}" type="presParOf" srcId="{3D54F08C-263A-4DD3-BC34-F4A761FC33A4}" destId="{4F6D246B-4DF8-46DE-B8C9-FB7E893CB8E9}" srcOrd="0" destOrd="0" presId="urn:microsoft.com/office/officeart/2005/8/layout/pyramid3"/>
    <dgm:cxn modelId="{C90E70F7-A018-45FE-8C67-0A6BEC549095}" type="presParOf" srcId="{3D54F08C-263A-4DD3-BC34-F4A761FC33A4}" destId="{1C240A0A-DD6F-4FF9-8858-29B5DEAC04CE}" srcOrd="1" destOrd="0" presId="urn:microsoft.com/office/officeart/2005/8/layout/pyramid3"/>
    <dgm:cxn modelId="{0C79B8B7-861F-4AB2-9DD0-CDC59D86A8FF}" type="presParOf" srcId="{DBED48D3-75EC-4611-8DEA-C8A1992FB0DC}" destId="{5BDE346B-EA95-440C-9995-B6C0451D12A6}" srcOrd="1" destOrd="0" presId="urn:microsoft.com/office/officeart/2005/8/layout/pyramid3"/>
    <dgm:cxn modelId="{F0BD7ACF-8DF0-4377-AEDC-590914E71581}" type="presParOf" srcId="{5BDE346B-EA95-440C-9995-B6C0451D12A6}" destId="{97BB3128-67A3-46B6-8818-859305857A3B}" srcOrd="0" destOrd="0" presId="urn:microsoft.com/office/officeart/2005/8/layout/pyramid3"/>
    <dgm:cxn modelId="{F51EE67C-1F33-4F9E-BC50-CB0D9AC953B5}" type="presParOf" srcId="{5BDE346B-EA95-440C-9995-B6C0451D12A6}" destId="{E697D228-36FF-4397-ACE6-952B88F3E8C2}" srcOrd="1" destOrd="0" presId="urn:microsoft.com/office/officeart/2005/8/layout/pyramid3"/>
    <dgm:cxn modelId="{8E077B04-F0AC-43B1-8550-7ED9E3E1B6DD}" type="presParOf" srcId="{DBED48D3-75EC-4611-8DEA-C8A1992FB0DC}" destId="{9CC2751F-9438-4246-AC8C-30FD1F33DFD4}" srcOrd="2" destOrd="0" presId="urn:microsoft.com/office/officeart/2005/8/layout/pyramid3"/>
    <dgm:cxn modelId="{297E5636-380E-407B-945B-F108A57AFE31}" type="presParOf" srcId="{9CC2751F-9438-4246-AC8C-30FD1F33DFD4}" destId="{FFE29B1D-57AB-4596-829F-C2840B0E96E3}" srcOrd="0" destOrd="0" presId="urn:microsoft.com/office/officeart/2005/8/layout/pyramid3"/>
    <dgm:cxn modelId="{45170FAA-0D67-4C48-B469-A946A1BC91B8}" type="presParOf" srcId="{9CC2751F-9438-4246-AC8C-30FD1F33DFD4}" destId="{3426C8D7-56DA-490E-B313-85C569C53706}" srcOrd="1" destOrd="0" presId="urn:microsoft.com/office/officeart/2005/8/layout/pyramid3"/>
    <dgm:cxn modelId="{D5D8AC85-DBC4-4144-9C61-042BD9DCD193}" type="presParOf" srcId="{DBED48D3-75EC-4611-8DEA-C8A1992FB0DC}" destId="{8ECAB61A-B48C-4B7F-844F-6B2137A5F3C1}" srcOrd="3" destOrd="0" presId="urn:microsoft.com/office/officeart/2005/8/layout/pyramid3"/>
    <dgm:cxn modelId="{F466AF5E-10FD-4B73-B4B2-FCDD653431B6}" type="presParOf" srcId="{8ECAB61A-B48C-4B7F-844F-6B2137A5F3C1}" destId="{60EE103F-432F-4A8A-BFEB-2E50442A6718}" srcOrd="0" destOrd="0" presId="urn:microsoft.com/office/officeart/2005/8/layout/pyramid3"/>
    <dgm:cxn modelId="{102CE66F-9ED5-41A5-8CFD-5B9155DF720F}" type="presParOf" srcId="{8ECAB61A-B48C-4B7F-844F-6B2137A5F3C1}" destId="{024C420A-2C18-43A8-9059-6F6588C3F375}" srcOrd="1" destOrd="0" presId="urn:microsoft.com/office/officeart/2005/8/layout/pyramid3"/>
    <dgm:cxn modelId="{378FDC21-E94A-4DCC-A88B-8EAB0F8766B4}" type="presParOf" srcId="{DBED48D3-75EC-4611-8DEA-C8A1992FB0DC}" destId="{831D8780-F080-4732-AEC6-35778374B3E8}" srcOrd="4" destOrd="0" presId="urn:microsoft.com/office/officeart/2005/8/layout/pyramid3"/>
    <dgm:cxn modelId="{36EA16F1-DC14-4DFC-86A5-9BC1E4B87365}" type="presParOf" srcId="{831D8780-F080-4732-AEC6-35778374B3E8}" destId="{B93E7118-7781-464E-8B9D-259A29959402}" srcOrd="0" destOrd="0" presId="urn:microsoft.com/office/officeart/2005/8/layout/pyramid3"/>
    <dgm:cxn modelId="{50B61291-DC0F-48EF-819C-BF847FF722EC}" type="presParOf" srcId="{831D8780-F080-4732-AEC6-35778374B3E8}" destId="{E90E7820-F623-48BA-9E50-D32DA929D142}" srcOrd="1" destOrd="0" presId="urn:microsoft.com/office/officeart/2005/8/layout/pyramid3"/>
    <dgm:cxn modelId="{EBC883CB-E84E-4D65-AE37-69FC2E90F55B}" type="presParOf" srcId="{DBED48D3-75EC-4611-8DEA-C8A1992FB0DC}" destId="{BDFE6A6D-AB3C-4842-986A-B4AE1776F002}" srcOrd="5" destOrd="0" presId="urn:microsoft.com/office/officeart/2005/8/layout/pyramid3"/>
    <dgm:cxn modelId="{DDE5E095-59E4-4665-A7E6-7BEC692257EA}" type="presParOf" srcId="{BDFE6A6D-AB3C-4842-986A-B4AE1776F002}" destId="{991E0093-4642-447E-8E03-55C9EB156FC8}" srcOrd="0" destOrd="0" presId="urn:microsoft.com/office/officeart/2005/8/layout/pyramid3"/>
    <dgm:cxn modelId="{31EDD010-F01C-412D-800A-46DFD45F8E6D}" type="presParOf" srcId="{BDFE6A6D-AB3C-4842-986A-B4AE1776F002}" destId="{DA95BDEA-811A-4E69-8F9D-1A2AAADB142A}"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824CF-DBDE-4DC3-8116-DC75A2F0273B}">
      <dsp:nvSpPr>
        <dsp:cNvPr id="0" name=""/>
        <dsp:cNvSpPr/>
      </dsp:nvSpPr>
      <dsp:spPr>
        <a:xfrm>
          <a:off x="5178136" y="2096798"/>
          <a:ext cx="1496002" cy="1496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Learn by Building (major project)</a:t>
          </a:r>
        </a:p>
      </dsp:txBody>
      <dsp:txXfrm>
        <a:off x="5397220" y="2315882"/>
        <a:ext cx="1057834" cy="1057834"/>
      </dsp:txXfrm>
    </dsp:sp>
    <dsp:sp modelId="{95CD9018-3D7A-4807-B4CA-5BAF2E1742C7}">
      <dsp:nvSpPr>
        <dsp:cNvPr id="0" name=""/>
        <dsp:cNvSpPr/>
      </dsp:nvSpPr>
      <dsp:spPr>
        <a:xfrm rot="5400000" flipV="1">
          <a:off x="5767989" y="1553038"/>
          <a:ext cx="316295" cy="5086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5815433" y="1607322"/>
        <a:ext cx="221407" cy="305184"/>
      </dsp:txXfrm>
    </dsp:sp>
    <dsp:sp modelId="{F8BAD8AF-7C5A-42FA-B0F6-ACD4B99E9A4A}">
      <dsp:nvSpPr>
        <dsp:cNvPr id="0" name=""/>
        <dsp:cNvSpPr/>
      </dsp:nvSpPr>
      <dsp:spPr>
        <a:xfrm>
          <a:off x="5178136" y="4012"/>
          <a:ext cx="1496002" cy="1496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Reading</a:t>
          </a:r>
        </a:p>
      </dsp:txBody>
      <dsp:txXfrm>
        <a:off x="5397220" y="223096"/>
        <a:ext cx="1057834" cy="1057834"/>
      </dsp:txXfrm>
    </dsp:sp>
    <dsp:sp modelId="{0C287130-E74B-4D5B-9B6D-0DEF2856F3F6}">
      <dsp:nvSpPr>
        <dsp:cNvPr id="0" name=""/>
        <dsp:cNvSpPr/>
      </dsp:nvSpPr>
      <dsp:spPr>
        <a:xfrm flipH="1" flipV="1">
          <a:off x="6805431" y="2590479"/>
          <a:ext cx="316295" cy="5086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6900319" y="2692207"/>
        <a:ext cx="221407" cy="305184"/>
      </dsp:txXfrm>
    </dsp:sp>
    <dsp:sp modelId="{A74D8556-11D1-4ABF-8CDE-A67F18559A5F}">
      <dsp:nvSpPr>
        <dsp:cNvPr id="0" name=""/>
        <dsp:cNvSpPr/>
      </dsp:nvSpPr>
      <dsp:spPr>
        <a:xfrm>
          <a:off x="7270922" y="2096798"/>
          <a:ext cx="1496002" cy="1496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Tools &amp; Templates</a:t>
          </a:r>
        </a:p>
      </dsp:txBody>
      <dsp:txXfrm>
        <a:off x="7490006" y="2315882"/>
        <a:ext cx="1057834" cy="1057834"/>
      </dsp:txXfrm>
    </dsp:sp>
    <dsp:sp modelId="{17ACB21F-DCFC-4BC5-8977-18B08F213B33}">
      <dsp:nvSpPr>
        <dsp:cNvPr id="0" name=""/>
        <dsp:cNvSpPr/>
      </dsp:nvSpPr>
      <dsp:spPr>
        <a:xfrm rot="16200000" flipV="1">
          <a:off x="5767989" y="3627920"/>
          <a:ext cx="316295" cy="5086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5815433" y="3777092"/>
        <a:ext cx="221407" cy="305184"/>
      </dsp:txXfrm>
    </dsp:sp>
    <dsp:sp modelId="{151E5571-AB4C-4177-B63F-8292DC2376F5}">
      <dsp:nvSpPr>
        <dsp:cNvPr id="0" name=""/>
        <dsp:cNvSpPr/>
      </dsp:nvSpPr>
      <dsp:spPr>
        <a:xfrm>
          <a:off x="5178136" y="4189584"/>
          <a:ext cx="1496002" cy="1496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Discussions</a:t>
          </a:r>
        </a:p>
      </dsp:txBody>
      <dsp:txXfrm>
        <a:off x="5397220" y="4408668"/>
        <a:ext cx="1057834" cy="1057834"/>
      </dsp:txXfrm>
    </dsp:sp>
    <dsp:sp modelId="{57518EE1-3FEF-4BBD-938F-DE8DCDC22E28}">
      <dsp:nvSpPr>
        <dsp:cNvPr id="0" name=""/>
        <dsp:cNvSpPr/>
      </dsp:nvSpPr>
      <dsp:spPr>
        <a:xfrm rot="10800000" flipH="1" flipV="1">
          <a:off x="4730548" y="2590479"/>
          <a:ext cx="316295" cy="5086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4730548" y="2692207"/>
        <a:ext cx="221407" cy="305184"/>
      </dsp:txXfrm>
    </dsp:sp>
    <dsp:sp modelId="{F55AF250-2A3C-47F1-A8DD-1F81CDC683CB}">
      <dsp:nvSpPr>
        <dsp:cNvPr id="0" name=""/>
        <dsp:cNvSpPr/>
      </dsp:nvSpPr>
      <dsp:spPr>
        <a:xfrm>
          <a:off x="3085350" y="2096798"/>
          <a:ext cx="1496002" cy="1496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Videos</a:t>
          </a:r>
        </a:p>
      </dsp:txBody>
      <dsp:txXfrm>
        <a:off x="3304434" y="2315882"/>
        <a:ext cx="1057834" cy="1057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1FB6D-E115-469E-8843-C786698DA23E}">
      <dsp:nvSpPr>
        <dsp:cNvPr id="0" name=""/>
        <dsp:cNvSpPr/>
      </dsp:nvSpPr>
      <dsp:spPr>
        <a:xfrm>
          <a:off x="3737428" y="0"/>
          <a:ext cx="1494971"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solidFill>
              <a:schemeClr val="bg1"/>
            </a:solidFill>
          </a:endParaRPr>
        </a:p>
        <a:p>
          <a:pPr marL="0" lvl="0" indent="0" algn="ctr" defTabSz="1022350">
            <a:lnSpc>
              <a:spcPct val="90000"/>
            </a:lnSpc>
            <a:spcBef>
              <a:spcPct val="0"/>
            </a:spcBef>
            <a:spcAft>
              <a:spcPct val="35000"/>
            </a:spcAft>
            <a:buNone/>
          </a:pPr>
          <a:r>
            <a:rPr lang="en-US" sz="2800" kern="1200" dirty="0">
              <a:solidFill>
                <a:schemeClr val="bg1"/>
              </a:solidFill>
            </a:rPr>
            <a:t>Create</a:t>
          </a:r>
        </a:p>
      </dsp:txBody>
      <dsp:txXfrm>
        <a:off x="3737428" y="0"/>
        <a:ext cx="1494971" cy="922055"/>
      </dsp:txXfrm>
    </dsp:sp>
    <dsp:sp modelId="{1D30B04B-1227-4361-B9AC-442DC5089CF9}">
      <dsp:nvSpPr>
        <dsp:cNvPr id="0" name=""/>
        <dsp:cNvSpPr/>
      </dsp:nvSpPr>
      <dsp:spPr>
        <a:xfrm>
          <a:off x="2989942" y="922055"/>
          <a:ext cx="2989942"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rPr>
            <a:t>Evaluate</a:t>
          </a:r>
        </a:p>
      </dsp:txBody>
      <dsp:txXfrm>
        <a:off x="3513182" y="922055"/>
        <a:ext cx="1943462" cy="922055"/>
      </dsp:txXfrm>
    </dsp:sp>
    <dsp:sp modelId="{062903FB-F73B-4F03-8AD9-9959BCA192DA}">
      <dsp:nvSpPr>
        <dsp:cNvPr id="0" name=""/>
        <dsp:cNvSpPr/>
      </dsp:nvSpPr>
      <dsp:spPr>
        <a:xfrm>
          <a:off x="2242457" y="1844111"/>
          <a:ext cx="4484913"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solidFill>
                <a:schemeClr val="bg1"/>
              </a:solidFill>
            </a:rPr>
            <a:t>Analyze</a:t>
          </a:r>
          <a:endParaRPr lang="en-US" sz="3900" kern="1200" dirty="0">
            <a:solidFill>
              <a:schemeClr val="bg1"/>
            </a:solidFill>
          </a:endParaRPr>
        </a:p>
      </dsp:txBody>
      <dsp:txXfrm>
        <a:off x="3027316" y="1844111"/>
        <a:ext cx="2915194" cy="922055"/>
      </dsp:txXfrm>
    </dsp:sp>
    <dsp:sp modelId="{1ADC77E6-DB09-4CB7-A40F-8D59697B6627}">
      <dsp:nvSpPr>
        <dsp:cNvPr id="0" name=""/>
        <dsp:cNvSpPr/>
      </dsp:nvSpPr>
      <dsp:spPr>
        <a:xfrm>
          <a:off x="1494971" y="2766167"/>
          <a:ext cx="5979885"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rPr>
            <a:t>Apply</a:t>
          </a:r>
        </a:p>
      </dsp:txBody>
      <dsp:txXfrm>
        <a:off x="2541451" y="2766167"/>
        <a:ext cx="3886925" cy="922055"/>
      </dsp:txXfrm>
    </dsp:sp>
    <dsp:sp modelId="{CDA86F5D-30E1-4FFB-9689-50D92B8BC79E}">
      <dsp:nvSpPr>
        <dsp:cNvPr id="0" name=""/>
        <dsp:cNvSpPr/>
      </dsp:nvSpPr>
      <dsp:spPr>
        <a:xfrm>
          <a:off x="747485" y="3688223"/>
          <a:ext cx="7474856"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rPr>
            <a:t>Understand</a:t>
          </a:r>
        </a:p>
      </dsp:txBody>
      <dsp:txXfrm>
        <a:off x="2055585" y="3688223"/>
        <a:ext cx="4858656" cy="922055"/>
      </dsp:txXfrm>
    </dsp:sp>
    <dsp:sp modelId="{0B8246E6-3797-4297-A362-1F0E8807BDF0}">
      <dsp:nvSpPr>
        <dsp:cNvPr id="0" name=""/>
        <dsp:cNvSpPr/>
      </dsp:nvSpPr>
      <dsp:spPr>
        <a:xfrm>
          <a:off x="0" y="4610279"/>
          <a:ext cx="8969828"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rPr>
            <a:t>Remember</a:t>
          </a:r>
        </a:p>
      </dsp:txBody>
      <dsp:txXfrm>
        <a:off x="1569719" y="4610279"/>
        <a:ext cx="5830388" cy="922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CE5E7-6079-400A-9E7F-14E389A7DA4F}">
      <dsp:nvSpPr>
        <dsp:cNvPr id="0" name=""/>
        <dsp:cNvSpPr/>
      </dsp:nvSpPr>
      <dsp:spPr>
        <a:xfrm rot="5400000">
          <a:off x="-244610" y="247881"/>
          <a:ext cx="1630739" cy="1141517"/>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Open Position</a:t>
          </a:r>
        </a:p>
      </dsp:txBody>
      <dsp:txXfrm rot="-5400000">
        <a:off x="2" y="574029"/>
        <a:ext cx="1141517" cy="489222"/>
      </dsp:txXfrm>
    </dsp:sp>
    <dsp:sp modelId="{BB3B28B6-CDA5-478C-B1A6-5B6B2A618EA8}">
      <dsp:nvSpPr>
        <dsp:cNvPr id="0" name=""/>
        <dsp:cNvSpPr/>
      </dsp:nvSpPr>
      <dsp:spPr>
        <a:xfrm rot="5400000">
          <a:off x="5005141" y="-3860353"/>
          <a:ext cx="1059980" cy="87872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Arial Narrow" panose="020B0606020202030204" pitchFamily="34" charset="0"/>
            </a:rPr>
            <a:t>Complete Job Requisition Form and submit to CEO for completion and approval</a:t>
          </a:r>
        </a:p>
        <a:p>
          <a:pPr marL="114300" lvl="1" indent="-114300" algn="l" defTabSz="622300">
            <a:lnSpc>
              <a:spcPct val="90000"/>
            </a:lnSpc>
            <a:spcBef>
              <a:spcPct val="0"/>
            </a:spcBef>
            <a:spcAft>
              <a:spcPct val="15000"/>
            </a:spcAft>
            <a:buChar char="•"/>
          </a:pPr>
          <a:r>
            <a:rPr lang="en-US" sz="1400" kern="1200" dirty="0">
              <a:latin typeface="Arial Narrow" panose="020B0606020202030204" pitchFamily="34" charset="0"/>
            </a:rPr>
            <a:t>HR will post opening and direct applicants to ABC website for more information.  Application is available on ABC website.</a:t>
          </a:r>
        </a:p>
        <a:p>
          <a:pPr marL="114300" lvl="1" indent="-114300" algn="l" defTabSz="622300">
            <a:lnSpc>
              <a:spcPct val="90000"/>
            </a:lnSpc>
            <a:spcBef>
              <a:spcPct val="0"/>
            </a:spcBef>
            <a:spcAft>
              <a:spcPct val="15000"/>
            </a:spcAft>
            <a:buChar char="•"/>
          </a:pPr>
          <a:r>
            <a:rPr lang="en-US" sz="1400" kern="1200">
              <a:latin typeface="Arial Narrow" panose="020B0606020202030204" pitchFamily="34" charset="0"/>
            </a:rPr>
            <a:t>HR will send confirmation of posted position </a:t>
          </a:r>
        </a:p>
      </dsp:txBody>
      <dsp:txXfrm rot="-5400000">
        <a:off x="1141517" y="55015"/>
        <a:ext cx="8735485" cy="956492"/>
      </dsp:txXfrm>
    </dsp:sp>
    <dsp:sp modelId="{BF130BAD-A112-4923-8D7B-46EF3B33F218}">
      <dsp:nvSpPr>
        <dsp:cNvPr id="0" name=""/>
        <dsp:cNvSpPr/>
      </dsp:nvSpPr>
      <dsp:spPr>
        <a:xfrm rot="5400000">
          <a:off x="-244610" y="1693092"/>
          <a:ext cx="1630739" cy="1141517"/>
        </a:xfrm>
        <a:prstGeom prst="chevron">
          <a:avLst/>
        </a:prstGeom>
        <a:solidFill>
          <a:schemeClr val="accent4">
            <a:hueOff val="554540"/>
            <a:satOff val="-607"/>
            <a:lumOff val="-18627"/>
            <a:alphaOff val="0"/>
          </a:schemeClr>
        </a:solidFill>
        <a:ln w="12700" cap="flat" cmpd="sng" algn="ctr">
          <a:solidFill>
            <a:schemeClr val="accent4">
              <a:hueOff val="554540"/>
              <a:satOff val="-607"/>
              <a:lumOff val="-186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To Apply for Employment</a:t>
          </a:r>
        </a:p>
      </dsp:txBody>
      <dsp:txXfrm rot="-5400000">
        <a:off x="2" y="2019240"/>
        <a:ext cx="1141517" cy="489222"/>
      </dsp:txXfrm>
    </dsp:sp>
    <dsp:sp modelId="{0AC2CCE8-AD5F-4DC1-B18A-5D195406E547}">
      <dsp:nvSpPr>
        <dsp:cNvPr id="0" name=""/>
        <dsp:cNvSpPr/>
      </dsp:nvSpPr>
      <dsp:spPr>
        <a:xfrm rot="5400000">
          <a:off x="5005141" y="-2415142"/>
          <a:ext cx="1059980" cy="8787229"/>
        </a:xfrm>
        <a:prstGeom prst="round2SameRect">
          <a:avLst/>
        </a:prstGeom>
        <a:solidFill>
          <a:schemeClr val="lt1">
            <a:alpha val="90000"/>
            <a:hueOff val="0"/>
            <a:satOff val="0"/>
            <a:lumOff val="0"/>
            <a:alphaOff val="0"/>
          </a:schemeClr>
        </a:solidFill>
        <a:ln w="12700" cap="flat" cmpd="sng" algn="ctr">
          <a:solidFill>
            <a:schemeClr val="accent4">
              <a:hueOff val="554540"/>
              <a:satOff val="-607"/>
              <a:lumOff val="-186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latin typeface="Arial Narrow" panose="020B0606020202030204" pitchFamily="34" charset="0"/>
            </a:rPr>
            <a:t>Individuals may apply through ABC website or Indeed or other.  </a:t>
          </a:r>
        </a:p>
        <a:p>
          <a:pPr marL="114300" lvl="1" indent="-114300" algn="l" defTabSz="622300">
            <a:lnSpc>
              <a:spcPct val="90000"/>
            </a:lnSpc>
            <a:spcBef>
              <a:spcPct val="0"/>
            </a:spcBef>
            <a:spcAft>
              <a:spcPct val="15000"/>
            </a:spcAft>
            <a:buChar char="•"/>
          </a:pPr>
          <a:r>
            <a:rPr lang="en-US" sz="1400" kern="1200">
              <a:latin typeface="Arial Narrow" panose="020B0606020202030204" pitchFamily="34" charset="0"/>
            </a:rPr>
            <a:t>Applicants will email applicant documents to HR </a:t>
          </a:r>
        </a:p>
        <a:p>
          <a:pPr marL="114300" lvl="1" indent="-114300" algn="l" defTabSz="622300">
            <a:lnSpc>
              <a:spcPct val="90000"/>
            </a:lnSpc>
            <a:spcBef>
              <a:spcPct val="0"/>
            </a:spcBef>
            <a:spcAft>
              <a:spcPct val="15000"/>
            </a:spcAft>
            <a:buChar char="•"/>
          </a:pPr>
          <a:r>
            <a:rPr lang="en-US" sz="1400" kern="1200" dirty="0">
              <a:latin typeface="Arial Narrow" panose="020B0606020202030204" pitchFamily="34" charset="0"/>
            </a:rPr>
            <a:t>All application materials received  throughout ABC should be forwarded to HR.</a:t>
          </a:r>
        </a:p>
      </dsp:txBody>
      <dsp:txXfrm rot="-5400000">
        <a:off x="1141517" y="1500226"/>
        <a:ext cx="8735485" cy="956492"/>
      </dsp:txXfrm>
    </dsp:sp>
    <dsp:sp modelId="{8A8276C1-9FE2-4AB3-905E-E21422499FBB}">
      <dsp:nvSpPr>
        <dsp:cNvPr id="0" name=""/>
        <dsp:cNvSpPr/>
      </dsp:nvSpPr>
      <dsp:spPr>
        <a:xfrm rot="5400000">
          <a:off x="-244610" y="3319078"/>
          <a:ext cx="1630739" cy="1141517"/>
        </a:xfrm>
        <a:prstGeom prst="chevron">
          <a:avLst/>
        </a:prstGeom>
        <a:solidFill>
          <a:schemeClr val="accent4">
            <a:hueOff val="1109081"/>
            <a:satOff val="-1214"/>
            <a:lumOff val="-37255"/>
            <a:alphaOff val="0"/>
          </a:schemeClr>
        </a:solidFill>
        <a:ln w="12700" cap="flat" cmpd="sng" algn="ctr">
          <a:solidFill>
            <a:schemeClr val="accent4">
              <a:hueOff val="1109081"/>
              <a:satOff val="-1214"/>
              <a:lumOff val="-372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Initial Screening</a:t>
          </a:r>
        </a:p>
      </dsp:txBody>
      <dsp:txXfrm rot="-5400000">
        <a:off x="2" y="3645226"/>
        <a:ext cx="1141517" cy="489222"/>
      </dsp:txXfrm>
    </dsp:sp>
    <dsp:sp modelId="{601AA5F7-A32D-4DA7-A7A2-88C921091CB4}">
      <dsp:nvSpPr>
        <dsp:cNvPr id="0" name=""/>
        <dsp:cNvSpPr/>
      </dsp:nvSpPr>
      <dsp:spPr>
        <a:xfrm rot="5400000">
          <a:off x="4824367" y="-789156"/>
          <a:ext cx="1421529" cy="8787229"/>
        </a:xfrm>
        <a:prstGeom prst="round2SameRect">
          <a:avLst/>
        </a:prstGeom>
        <a:solidFill>
          <a:schemeClr val="lt1">
            <a:alpha val="90000"/>
            <a:hueOff val="0"/>
            <a:satOff val="0"/>
            <a:lumOff val="0"/>
            <a:alphaOff val="0"/>
          </a:schemeClr>
        </a:solidFill>
        <a:ln w="12700" cap="flat" cmpd="sng" algn="ctr">
          <a:solidFill>
            <a:schemeClr val="accent4">
              <a:hueOff val="1109081"/>
              <a:satOff val="-1214"/>
              <a:lumOff val="-372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Arial Narrow" panose="020B0606020202030204" pitchFamily="34" charset="0"/>
            </a:rPr>
            <a:t>HR will screen applicant materials.  For those who only submit Resume and/or Application, HR will follow up with those who have potential and send them Statement of Faith and Qualifications for Employment, and Questionnaire for review.  If applicant still interested, will complete Questionnaire and return to HR.</a:t>
          </a:r>
        </a:p>
        <a:p>
          <a:pPr marL="114300" lvl="1" indent="-114300" algn="l" defTabSz="622300">
            <a:lnSpc>
              <a:spcPct val="90000"/>
            </a:lnSpc>
            <a:spcBef>
              <a:spcPct val="0"/>
            </a:spcBef>
            <a:spcAft>
              <a:spcPct val="15000"/>
            </a:spcAft>
            <a:buChar char="•"/>
          </a:pPr>
          <a:r>
            <a:rPr lang="en-US" sz="1400" kern="1200">
              <a:latin typeface="Arial Narrow" panose="020B0606020202030204" pitchFamily="34" charset="0"/>
            </a:rPr>
            <a:t>HR will review all materials to ensure applicant meets minimum employment requirements (faith alignment) and job qualifications and will forward those to appropriate Manager/Director, etc. </a:t>
          </a:r>
        </a:p>
      </dsp:txBody>
      <dsp:txXfrm rot="-5400000">
        <a:off x="1141518" y="2963086"/>
        <a:ext cx="8717836" cy="12827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A431B-F648-4C81-B54C-62D5BDF690F2}">
      <dsp:nvSpPr>
        <dsp:cNvPr id="0" name=""/>
        <dsp:cNvSpPr/>
      </dsp:nvSpPr>
      <dsp:spPr>
        <a:xfrm rot="5400000">
          <a:off x="-189587" y="189587"/>
          <a:ext cx="1263918" cy="884742"/>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Narrow" panose="020B0606020202030204" pitchFamily="34" charset="0"/>
            </a:rPr>
            <a:t>First Interview</a:t>
          </a:r>
        </a:p>
      </dsp:txBody>
      <dsp:txXfrm rot="-5400000">
        <a:off x="1" y="442370"/>
        <a:ext cx="884742" cy="379176"/>
      </dsp:txXfrm>
    </dsp:sp>
    <dsp:sp modelId="{215035E1-FACE-4F8A-A04D-72C669B46127}">
      <dsp:nvSpPr>
        <dsp:cNvPr id="0" name=""/>
        <dsp:cNvSpPr/>
      </dsp:nvSpPr>
      <dsp:spPr>
        <a:xfrm rot="5400000">
          <a:off x="5537497" y="-4587116"/>
          <a:ext cx="673365" cy="9978874"/>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latin typeface="Arial Narrow" panose="020B0606020202030204" pitchFamily="34" charset="0"/>
            </a:rPr>
            <a:t>HR or Manager/Director will contact candidates to set up interview times.</a:t>
          </a:r>
        </a:p>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rPr>
            <a:t>Pre-define what core questions will be asked (HR + Manager/Director).  Ask core questions of all candidates.</a:t>
          </a:r>
        </a:p>
      </dsp:txBody>
      <dsp:txXfrm rot="-5400000">
        <a:off x="884743" y="98509"/>
        <a:ext cx="9946003" cy="607623"/>
      </dsp:txXfrm>
    </dsp:sp>
    <dsp:sp modelId="{C7D338CE-7B3A-4520-BAB2-1DD7C77B6785}">
      <dsp:nvSpPr>
        <dsp:cNvPr id="0" name=""/>
        <dsp:cNvSpPr/>
      </dsp:nvSpPr>
      <dsp:spPr>
        <a:xfrm rot="5400000">
          <a:off x="-189587" y="1621576"/>
          <a:ext cx="1263918" cy="884742"/>
        </a:xfrm>
        <a:prstGeom prst="chevron">
          <a:avLst/>
        </a:prstGeom>
        <a:solidFill>
          <a:schemeClr val="accent5">
            <a:hueOff val="223"/>
            <a:satOff val="130"/>
            <a:lumOff val="-5293"/>
            <a:alphaOff val="0"/>
          </a:schemeClr>
        </a:solidFill>
        <a:ln w="12700" cap="flat" cmpd="sng" algn="ctr">
          <a:solidFill>
            <a:schemeClr val="accent5">
              <a:hueOff val="223"/>
              <a:satOff val="130"/>
              <a:lumOff val="-52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Narrow" panose="020B0606020202030204" pitchFamily="34" charset="0"/>
            </a:rPr>
            <a:t>Post - Interview</a:t>
          </a:r>
        </a:p>
      </dsp:txBody>
      <dsp:txXfrm rot="-5400000">
        <a:off x="1" y="1874359"/>
        <a:ext cx="884742" cy="379176"/>
      </dsp:txXfrm>
    </dsp:sp>
    <dsp:sp modelId="{F32AA4B9-9158-4BE4-AAD6-135E183268E8}">
      <dsp:nvSpPr>
        <dsp:cNvPr id="0" name=""/>
        <dsp:cNvSpPr/>
      </dsp:nvSpPr>
      <dsp:spPr>
        <a:xfrm rot="5400000">
          <a:off x="5126601" y="-3174804"/>
          <a:ext cx="1495157" cy="9978874"/>
        </a:xfrm>
        <a:prstGeom prst="round2SameRect">
          <a:avLst/>
        </a:prstGeom>
        <a:solidFill>
          <a:schemeClr val="lt1">
            <a:alpha val="90000"/>
            <a:hueOff val="0"/>
            <a:satOff val="0"/>
            <a:lumOff val="0"/>
            <a:alphaOff val="0"/>
          </a:schemeClr>
        </a:solidFill>
        <a:ln w="12700" cap="flat" cmpd="sng" algn="ctr">
          <a:solidFill>
            <a:schemeClr val="accent5">
              <a:hueOff val="223"/>
              <a:satOff val="130"/>
              <a:lumOff val="-52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rPr>
            <a:t>Each interviewer should complete a Candidate Evaluation Form for each interviewee.</a:t>
          </a:r>
        </a:p>
        <a:p>
          <a:pPr marL="171450" lvl="1" indent="-171450" algn="l" defTabSz="711200">
            <a:lnSpc>
              <a:spcPct val="90000"/>
            </a:lnSpc>
            <a:spcBef>
              <a:spcPct val="0"/>
            </a:spcBef>
            <a:spcAft>
              <a:spcPct val="15000"/>
            </a:spcAft>
            <a:buChar char="•"/>
          </a:pPr>
          <a:r>
            <a:rPr lang="en-US" sz="1600" kern="1200">
              <a:latin typeface="Arial Narrow" panose="020B0606020202030204" pitchFamily="34" charset="0"/>
            </a:rPr>
            <a:t>Review Candidate Evaluation Forms and discuss candidates with other interviewers.</a:t>
          </a:r>
        </a:p>
        <a:p>
          <a:pPr marL="171450" lvl="1" indent="-171450" algn="l" defTabSz="711200">
            <a:lnSpc>
              <a:spcPct val="90000"/>
            </a:lnSpc>
            <a:spcBef>
              <a:spcPct val="0"/>
            </a:spcBef>
            <a:spcAft>
              <a:spcPct val="15000"/>
            </a:spcAft>
            <a:buChar char="•"/>
          </a:pPr>
          <a:r>
            <a:rPr lang="en-US" sz="1600" kern="1200">
              <a:latin typeface="Arial Narrow" panose="020B0606020202030204" pitchFamily="34" charset="0"/>
            </a:rPr>
            <a:t>Determine which candidates remain of interest. HR will notify candidates no longer under consideration.</a:t>
          </a:r>
          <a:endParaRPr lang="en-US" sz="1600" kern="1200"/>
        </a:p>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rPr>
            <a:t>Check references and verify work history for candidates who remain in process.  HR to verify employment and references may be checked either by HR or Director.</a:t>
          </a:r>
          <a:endParaRPr lang="en-US" sz="1600" kern="1200" dirty="0"/>
        </a:p>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rPr>
            <a:t>Determine if another interview is desired or needed. (Job Requestion Form or choice)</a:t>
          </a:r>
        </a:p>
      </dsp:txBody>
      <dsp:txXfrm rot="-5400000">
        <a:off x="884743" y="1140042"/>
        <a:ext cx="9905886" cy="1349181"/>
      </dsp:txXfrm>
    </dsp:sp>
    <dsp:sp modelId="{84F8F4A2-3FF3-4583-9EA0-946B41A697A8}">
      <dsp:nvSpPr>
        <dsp:cNvPr id="0" name=""/>
        <dsp:cNvSpPr/>
      </dsp:nvSpPr>
      <dsp:spPr>
        <a:xfrm rot="5400000">
          <a:off x="-189587" y="2872734"/>
          <a:ext cx="1263918" cy="884742"/>
        </a:xfrm>
        <a:prstGeom prst="chevron">
          <a:avLst/>
        </a:prstGeom>
        <a:solidFill>
          <a:schemeClr val="accent5">
            <a:hueOff val="445"/>
            <a:satOff val="260"/>
            <a:lumOff val="-10586"/>
            <a:alphaOff val="0"/>
          </a:schemeClr>
        </a:solidFill>
        <a:ln w="12700" cap="flat" cmpd="sng" algn="ctr">
          <a:solidFill>
            <a:schemeClr val="accent5">
              <a:hueOff val="445"/>
              <a:satOff val="260"/>
              <a:lumOff val="-105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Narrow" panose="020B0606020202030204" pitchFamily="34" charset="0"/>
            </a:rPr>
            <a:t>Additional Interviews</a:t>
          </a:r>
        </a:p>
      </dsp:txBody>
      <dsp:txXfrm rot="-5400000">
        <a:off x="1" y="3125517"/>
        <a:ext cx="884742" cy="379176"/>
      </dsp:txXfrm>
    </dsp:sp>
    <dsp:sp modelId="{2D5E1962-6705-428B-BC60-8115500AA4B8}">
      <dsp:nvSpPr>
        <dsp:cNvPr id="0" name=""/>
        <dsp:cNvSpPr/>
      </dsp:nvSpPr>
      <dsp:spPr>
        <a:xfrm rot="5400000">
          <a:off x="5304749" y="-1742462"/>
          <a:ext cx="1138861" cy="9978874"/>
        </a:xfrm>
        <a:prstGeom prst="round2SameRect">
          <a:avLst/>
        </a:prstGeom>
        <a:solidFill>
          <a:schemeClr val="lt1">
            <a:alpha val="90000"/>
            <a:hueOff val="0"/>
            <a:satOff val="0"/>
            <a:lumOff val="0"/>
            <a:alphaOff val="0"/>
          </a:schemeClr>
        </a:solidFill>
        <a:ln w="12700" cap="flat" cmpd="sng" algn="ctr">
          <a:solidFill>
            <a:schemeClr val="accent5">
              <a:hueOff val="445"/>
              <a:satOff val="260"/>
              <a:lumOff val="-105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rPr>
            <a:t>Set up additional interviews as needed.  Note on Job Requisition Form whether CEO/C-Level indicated that they would like to meet.</a:t>
          </a:r>
        </a:p>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rPr>
            <a:t>If Manager level or higher, Directors plus C-level must interview. Depending on position, may also wish or need to involve employees within and outside of department.</a:t>
          </a:r>
        </a:p>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rPr>
            <a:t>Coordinate next interviews with selected candidates and appropriate staff.</a:t>
          </a:r>
        </a:p>
      </dsp:txBody>
      <dsp:txXfrm rot="-5400000">
        <a:off x="884743" y="2733139"/>
        <a:ext cx="9923279" cy="10276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4B527-C0E1-477F-8C7C-CD51EDDF0952}">
      <dsp:nvSpPr>
        <dsp:cNvPr id="0" name=""/>
        <dsp:cNvSpPr/>
      </dsp:nvSpPr>
      <dsp:spPr>
        <a:xfrm>
          <a:off x="0" y="911"/>
          <a:ext cx="803316" cy="4016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Narrow" panose="020B0606020202030204" pitchFamily="34" charset="0"/>
            </a:rPr>
            <a:t>IF ANOTHER INTERVIEW IS NOT NEEDED</a:t>
          </a:r>
        </a:p>
      </dsp:txBody>
      <dsp:txXfrm>
        <a:off x="11764" y="12675"/>
        <a:ext cx="779788" cy="378130"/>
      </dsp:txXfrm>
    </dsp:sp>
    <dsp:sp modelId="{91B96269-38FB-4461-9F92-84DCC191D89D}">
      <dsp:nvSpPr>
        <dsp:cNvPr id="0" name=""/>
        <dsp:cNvSpPr/>
      </dsp:nvSpPr>
      <dsp:spPr>
        <a:xfrm>
          <a:off x="80331" y="402569"/>
          <a:ext cx="479226" cy="318872"/>
        </a:xfrm>
        <a:custGeom>
          <a:avLst/>
          <a:gdLst/>
          <a:ahLst/>
          <a:cxnLst/>
          <a:rect l="0" t="0" r="0" b="0"/>
          <a:pathLst>
            <a:path>
              <a:moveTo>
                <a:pt x="0" y="0"/>
              </a:moveTo>
              <a:lnTo>
                <a:pt x="0" y="318872"/>
              </a:lnTo>
              <a:lnTo>
                <a:pt x="479226" y="31887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A31BD0-45C7-4D91-85C2-3581467D1451}">
      <dsp:nvSpPr>
        <dsp:cNvPr id="0" name=""/>
        <dsp:cNvSpPr/>
      </dsp:nvSpPr>
      <dsp:spPr>
        <a:xfrm>
          <a:off x="559558" y="502984"/>
          <a:ext cx="2640159" cy="43691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l" defTabSz="444500">
            <a:lnSpc>
              <a:spcPct val="90000"/>
            </a:lnSpc>
            <a:spcBef>
              <a:spcPct val="0"/>
            </a:spcBef>
            <a:spcAft>
              <a:spcPct val="35000"/>
            </a:spcAft>
            <a:buNone/>
          </a:pPr>
          <a:r>
            <a:rPr lang="en-US" sz="1000" kern="1200" dirty="0">
              <a:latin typeface="Arial Narrow" panose="020B0606020202030204" pitchFamily="34" charset="0"/>
            </a:rPr>
            <a:t>- Decide which candidate you'd like to offer the job</a:t>
          </a:r>
        </a:p>
        <a:p>
          <a:pPr marL="0" lvl="0" indent="0" algn="l" defTabSz="444500">
            <a:lnSpc>
              <a:spcPct val="90000"/>
            </a:lnSpc>
            <a:spcBef>
              <a:spcPct val="0"/>
            </a:spcBef>
            <a:spcAft>
              <a:spcPct val="35000"/>
            </a:spcAft>
            <a:buNone/>
          </a:pPr>
          <a:endParaRPr lang="en-US" sz="1000" kern="1200" dirty="0">
            <a:latin typeface="Arial Narrow" panose="020B0606020202030204" pitchFamily="34" charset="0"/>
          </a:endParaRPr>
        </a:p>
      </dsp:txBody>
      <dsp:txXfrm>
        <a:off x="572355" y="515781"/>
        <a:ext cx="2614565" cy="411321"/>
      </dsp:txXfrm>
    </dsp:sp>
    <dsp:sp modelId="{D1810E2B-49A9-4908-B883-5363EBAB998D}">
      <dsp:nvSpPr>
        <dsp:cNvPr id="0" name=""/>
        <dsp:cNvSpPr/>
      </dsp:nvSpPr>
      <dsp:spPr>
        <a:xfrm>
          <a:off x="80331" y="402569"/>
          <a:ext cx="479226" cy="961017"/>
        </a:xfrm>
        <a:custGeom>
          <a:avLst/>
          <a:gdLst/>
          <a:ahLst/>
          <a:cxnLst/>
          <a:rect l="0" t="0" r="0" b="0"/>
          <a:pathLst>
            <a:path>
              <a:moveTo>
                <a:pt x="0" y="0"/>
              </a:moveTo>
              <a:lnTo>
                <a:pt x="0" y="961017"/>
              </a:lnTo>
              <a:lnTo>
                <a:pt x="479226" y="96101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44469B-7158-4219-9DB7-4812B473991B}">
      <dsp:nvSpPr>
        <dsp:cNvPr id="0" name=""/>
        <dsp:cNvSpPr/>
      </dsp:nvSpPr>
      <dsp:spPr>
        <a:xfrm>
          <a:off x="559558" y="1040314"/>
          <a:ext cx="2784871" cy="6465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l" defTabSz="444500">
            <a:lnSpc>
              <a:spcPct val="90000"/>
            </a:lnSpc>
            <a:spcBef>
              <a:spcPct val="0"/>
            </a:spcBef>
            <a:spcAft>
              <a:spcPct val="35000"/>
            </a:spcAft>
            <a:buNone/>
          </a:pPr>
          <a:endParaRPr lang="en-US" sz="1000" kern="1200" dirty="0">
            <a:latin typeface="Arial Narrow" panose="020B0606020202030204" pitchFamily="34" charset="0"/>
          </a:endParaRPr>
        </a:p>
        <a:p>
          <a:pPr marL="0" lvl="0" indent="0" algn="l" defTabSz="444500">
            <a:lnSpc>
              <a:spcPct val="90000"/>
            </a:lnSpc>
            <a:spcBef>
              <a:spcPct val="0"/>
            </a:spcBef>
            <a:spcAft>
              <a:spcPct val="35000"/>
            </a:spcAft>
            <a:buNone/>
          </a:pPr>
          <a:r>
            <a:rPr lang="en-US" sz="1000" kern="1200" dirty="0">
              <a:latin typeface="Arial Narrow" panose="020B0606020202030204" pitchFamily="34" charset="0"/>
            </a:rPr>
            <a:t>- Get approval from CEO or C-Level for conditional offer, including  amount of compensation to be offered.</a:t>
          </a:r>
        </a:p>
        <a:p>
          <a:pPr marL="0" lvl="0" indent="0" algn="l" defTabSz="444500">
            <a:lnSpc>
              <a:spcPct val="90000"/>
            </a:lnSpc>
            <a:spcBef>
              <a:spcPct val="0"/>
            </a:spcBef>
            <a:spcAft>
              <a:spcPct val="35000"/>
            </a:spcAft>
            <a:buNone/>
          </a:pPr>
          <a:endParaRPr lang="en-US" sz="1000" kern="1200" dirty="0">
            <a:latin typeface="Arial Narrow" panose="020B0606020202030204" pitchFamily="34" charset="0"/>
          </a:endParaRPr>
        </a:p>
      </dsp:txBody>
      <dsp:txXfrm>
        <a:off x="578495" y="1059251"/>
        <a:ext cx="2746997" cy="6086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246B-4DF8-46DE-B8C9-FB7E893CB8E9}">
      <dsp:nvSpPr>
        <dsp:cNvPr id="0" name=""/>
        <dsp:cNvSpPr/>
      </dsp:nvSpPr>
      <dsp:spPr>
        <a:xfrm rot="10800000">
          <a:off x="0" y="0"/>
          <a:ext cx="8728491" cy="935410"/>
        </a:xfrm>
        <a:prstGeom prst="trapezoid">
          <a:avLst>
            <a:gd name="adj" fmla="val 777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Applications</a:t>
          </a:r>
          <a:br>
            <a:rPr lang="en-US" sz="2000" kern="1200" dirty="0">
              <a:solidFill>
                <a:schemeClr val="bg1"/>
              </a:solidFill>
            </a:rPr>
          </a:br>
          <a:r>
            <a:rPr lang="en-US" sz="1400" kern="1200" dirty="0">
              <a:solidFill>
                <a:schemeClr val="bg1"/>
              </a:solidFill>
            </a:rPr>
            <a:t>with automated screening questions</a:t>
          </a:r>
          <a:br>
            <a:rPr lang="en-US" sz="1400" kern="1200" dirty="0">
              <a:solidFill>
                <a:schemeClr val="bg1"/>
              </a:solidFill>
            </a:rPr>
          </a:br>
          <a:r>
            <a:rPr lang="en-US" sz="1400" kern="1200" dirty="0">
              <a:solidFill>
                <a:schemeClr val="bg1"/>
              </a:solidFill>
            </a:rPr>
            <a:t>(200)</a:t>
          </a:r>
          <a:endParaRPr lang="en-US" sz="1200" kern="1200" dirty="0">
            <a:solidFill>
              <a:schemeClr val="bg1"/>
            </a:solidFill>
          </a:endParaRPr>
        </a:p>
      </dsp:txBody>
      <dsp:txXfrm rot="-10800000">
        <a:off x="1527485" y="0"/>
        <a:ext cx="5673519" cy="935410"/>
      </dsp:txXfrm>
    </dsp:sp>
    <dsp:sp modelId="{97BB3128-67A3-46B6-8818-859305857A3B}">
      <dsp:nvSpPr>
        <dsp:cNvPr id="0" name=""/>
        <dsp:cNvSpPr/>
      </dsp:nvSpPr>
      <dsp:spPr>
        <a:xfrm rot="10800000">
          <a:off x="727374" y="931247"/>
          <a:ext cx="7273742" cy="935410"/>
        </a:xfrm>
        <a:prstGeom prst="trapezoid">
          <a:avLst>
            <a:gd name="adj" fmla="val 777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Applications to </a:t>
          </a:r>
          <a:br>
            <a:rPr lang="en-US" sz="2000" kern="1200" dirty="0">
              <a:solidFill>
                <a:schemeClr val="bg1"/>
              </a:solidFill>
            </a:rPr>
          </a:br>
          <a:r>
            <a:rPr lang="en-US" sz="2000" kern="1200" dirty="0">
              <a:solidFill>
                <a:schemeClr val="bg1"/>
              </a:solidFill>
            </a:rPr>
            <a:t>Manually Review &amp; Initial Score</a:t>
          </a:r>
          <a:br>
            <a:rPr lang="en-US" sz="2000" kern="1200" dirty="0">
              <a:solidFill>
                <a:schemeClr val="bg1"/>
              </a:solidFill>
            </a:rPr>
          </a:br>
          <a:r>
            <a:rPr lang="en-US" sz="1400" kern="1200" dirty="0">
              <a:solidFill>
                <a:schemeClr val="bg1"/>
              </a:solidFill>
            </a:rPr>
            <a:t>(10)</a:t>
          </a:r>
          <a:endParaRPr lang="en-US" sz="2000" kern="1200" dirty="0">
            <a:solidFill>
              <a:schemeClr val="bg1"/>
            </a:solidFill>
          </a:endParaRPr>
        </a:p>
      </dsp:txBody>
      <dsp:txXfrm rot="-10800000">
        <a:off x="2000279" y="931247"/>
        <a:ext cx="4727932" cy="935410"/>
      </dsp:txXfrm>
    </dsp:sp>
    <dsp:sp modelId="{FFE29B1D-57AB-4596-829F-C2840B0E96E3}">
      <dsp:nvSpPr>
        <dsp:cNvPr id="0" name=""/>
        <dsp:cNvSpPr/>
      </dsp:nvSpPr>
      <dsp:spPr>
        <a:xfrm rot="10800000">
          <a:off x="1454748" y="1870820"/>
          <a:ext cx="5818994" cy="935410"/>
        </a:xfrm>
        <a:prstGeom prst="trapezoid">
          <a:avLst>
            <a:gd name="adj" fmla="val 777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Applicants Sent Second Customized Questionnaire or Screening Interview</a:t>
          </a:r>
          <a:br>
            <a:rPr lang="en-US" sz="1800" kern="1200" dirty="0">
              <a:solidFill>
                <a:schemeClr val="bg1"/>
              </a:solidFill>
            </a:rPr>
          </a:br>
          <a:r>
            <a:rPr lang="en-US" sz="1400" kern="1200" dirty="0">
              <a:solidFill>
                <a:schemeClr val="bg1"/>
              </a:solidFill>
            </a:rPr>
            <a:t>(20)</a:t>
          </a:r>
          <a:endParaRPr lang="en-US" sz="1600" kern="1200" dirty="0">
            <a:solidFill>
              <a:schemeClr val="bg1"/>
            </a:solidFill>
          </a:endParaRPr>
        </a:p>
      </dsp:txBody>
      <dsp:txXfrm rot="-10800000">
        <a:off x="2473072" y="1870820"/>
        <a:ext cx="3782346" cy="935410"/>
      </dsp:txXfrm>
    </dsp:sp>
    <dsp:sp modelId="{60EE103F-432F-4A8A-BFEB-2E50442A6718}">
      <dsp:nvSpPr>
        <dsp:cNvPr id="0" name=""/>
        <dsp:cNvSpPr/>
      </dsp:nvSpPr>
      <dsp:spPr>
        <a:xfrm rot="10800000">
          <a:off x="2182122" y="2806230"/>
          <a:ext cx="4364245" cy="935410"/>
        </a:xfrm>
        <a:prstGeom prst="trapezoid">
          <a:avLst>
            <a:gd name="adj" fmla="val 777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Applicants Interviewed &amp; Scored</a:t>
          </a:r>
          <a:br>
            <a:rPr lang="en-US" sz="2000" kern="1200" dirty="0">
              <a:solidFill>
                <a:schemeClr val="bg1"/>
              </a:solidFill>
            </a:rPr>
          </a:br>
          <a:r>
            <a:rPr lang="en-US" sz="1400" kern="1200" dirty="0">
              <a:solidFill>
                <a:schemeClr val="bg1"/>
              </a:solidFill>
            </a:rPr>
            <a:t>(10)</a:t>
          </a:r>
          <a:endParaRPr lang="en-US" sz="2000" kern="1200" dirty="0">
            <a:solidFill>
              <a:schemeClr val="bg1"/>
            </a:solidFill>
          </a:endParaRPr>
        </a:p>
      </dsp:txBody>
      <dsp:txXfrm rot="-10800000">
        <a:off x="2945865" y="2806230"/>
        <a:ext cx="2836759" cy="935410"/>
      </dsp:txXfrm>
    </dsp:sp>
    <dsp:sp modelId="{B93E7118-7781-464E-8B9D-259A29959402}">
      <dsp:nvSpPr>
        <dsp:cNvPr id="0" name=""/>
        <dsp:cNvSpPr/>
      </dsp:nvSpPr>
      <dsp:spPr>
        <a:xfrm rot="10800000">
          <a:off x="2909497" y="3741640"/>
          <a:ext cx="2909497" cy="935410"/>
        </a:xfrm>
        <a:prstGeom prst="trapezoid">
          <a:avLst>
            <a:gd name="adj" fmla="val 777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Final Interviews &amp; Reference Checks</a:t>
          </a:r>
          <a:br>
            <a:rPr lang="en-US" sz="1400" kern="1200" dirty="0">
              <a:solidFill>
                <a:schemeClr val="bg1"/>
              </a:solidFill>
            </a:rPr>
          </a:br>
          <a:r>
            <a:rPr lang="en-US" sz="1400" kern="1200" dirty="0">
              <a:solidFill>
                <a:schemeClr val="bg1"/>
              </a:solidFill>
            </a:rPr>
            <a:t>(3)</a:t>
          </a:r>
          <a:endParaRPr lang="en-US" sz="1800" kern="1200" dirty="0">
            <a:solidFill>
              <a:schemeClr val="bg1"/>
            </a:solidFill>
          </a:endParaRPr>
        </a:p>
      </dsp:txBody>
      <dsp:txXfrm rot="-10800000">
        <a:off x="3418658" y="3741640"/>
        <a:ext cx="1891173" cy="935410"/>
      </dsp:txXfrm>
    </dsp:sp>
    <dsp:sp modelId="{991E0093-4642-447E-8E03-55C9EB156FC8}">
      <dsp:nvSpPr>
        <dsp:cNvPr id="0" name=""/>
        <dsp:cNvSpPr/>
      </dsp:nvSpPr>
      <dsp:spPr>
        <a:xfrm rot="10800000">
          <a:off x="3654124" y="4677050"/>
          <a:ext cx="1454748" cy="935410"/>
        </a:xfrm>
        <a:prstGeom prst="trapezoid">
          <a:avLst>
            <a:gd name="adj" fmla="val 777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bg1"/>
            </a:solidFill>
          </a:endParaRPr>
        </a:p>
        <a:p>
          <a:pPr marL="0" lvl="0" indent="0" algn="ctr" defTabSz="355600">
            <a:lnSpc>
              <a:spcPct val="90000"/>
            </a:lnSpc>
            <a:spcBef>
              <a:spcPct val="0"/>
            </a:spcBef>
            <a:spcAft>
              <a:spcPct val="35000"/>
            </a:spcAft>
            <a:buNone/>
          </a:pPr>
          <a:r>
            <a:rPr lang="en-US" sz="1400" kern="1200">
              <a:solidFill>
                <a:schemeClr val="bg1"/>
              </a:solidFill>
            </a:rPr>
            <a:t>Complete Program</a:t>
          </a:r>
          <a:br>
            <a:rPr lang="en-US" sz="1400" kern="1200">
              <a:solidFill>
                <a:schemeClr val="bg1"/>
              </a:solidFill>
            </a:rPr>
          </a:br>
          <a:r>
            <a:rPr lang="en-US" sz="1200" kern="1200">
              <a:solidFill>
                <a:schemeClr val="bg1"/>
              </a:solidFill>
            </a:rPr>
            <a:t>(3)</a:t>
          </a:r>
        </a:p>
        <a:p>
          <a:pPr marL="0" lvl="0" indent="0" algn="ctr" defTabSz="355600">
            <a:lnSpc>
              <a:spcPct val="90000"/>
            </a:lnSpc>
            <a:spcBef>
              <a:spcPct val="0"/>
            </a:spcBef>
            <a:spcAft>
              <a:spcPct val="35000"/>
            </a:spcAft>
            <a:buNone/>
          </a:pPr>
          <a:br>
            <a:rPr lang="en-US" sz="1200" kern="1200">
              <a:solidFill>
                <a:schemeClr val="bg1"/>
              </a:solidFill>
            </a:rPr>
          </a:br>
          <a:endParaRPr lang="en-US" sz="2000" kern="1200">
            <a:solidFill>
              <a:schemeClr val="bg1"/>
            </a:solidFill>
          </a:endParaRPr>
        </a:p>
      </dsp:txBody>
      <dsp:txXfrm rot="-10800000">
        <a:off x="3654124" y="4677050"/>
        <a:ext cx="1454748" cy="93541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3610B-8B2D-4A2C-BE31-96692287EC4F}" type="datetimeFigureOut">
              <a:rPr lang="en-US" smtClean="0"/>
              <a:t>9/23/2020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76E38-06F9-481F-936F-DD0CA0A551B7}" type="slidenum">
              <a:rPr lang="en-US" smtClean="0"/>
              <a:t>‹#›</a:t>
            </a:fld>
            <a:endParaRPr lang="en-US"/>
          </a:p>
        </p:txBody>
      </p:sp>
    </p:spTree>
    <p:extLst>
      <p:ext uri="{BB962C8B-B14F-4D97-AF65-F5344CB8AC3E}">
        <p14:creationId xmlns:p14="http://schemas.microsoft.com/office/powerpoint/2010/main" val="2693420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1</a:t>
            </a:fld>
            <a:endParaRPr lang="en-US"/>
          </a:p>
        </p:txBody>
      </p:sp>
    </p:spTree>
    <p:extLst>
      <p:ext uri="{BB962C8B-B14F-4D97-AF65-F5344CB8AC3E}">
        <p14:creationId xmlns:p14="http://schemas.microsoft.com/office/powerpoint/2010/main" val="4107431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53</a:t>
            </a:fld>
            <a:endParaRPr lang="en-US"/>
          </a:p>
        </p:txBody>
      </p:sp>
    </p:spTree>
    <p:extLst>
      <p:ext uri="{BB962C8B-B14F-4D97-AF65-F5344CB8AC3E}">
        <p14:creationId xmlns:p14="http://schemas.microsoft.com/office/powerpoint/2010/main" val="580237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67</a:t>
            </a:fld>
            <a:endParaRPr lang="en-US"/>
          </a:p>
        </p:txBody>
      </p:sp>
    </p:spTree>
    <p:extLst>
      <p:ext uri="{BB962C8B-B14F-4D97-AF65-F5344CB8AC3E}">
        <p14:creationId xmlns:p14="http://schemas.microsoft.com/office/powerpoint/2010/main" val="2401122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 loan repayment assistance benefit. Two percent are in the process of implementing a program and almost one quarter (23 percent) are considering implementing a program in the future—evidence that this is a growing benefit on the radar for many organizations.</a:t>
            </a:r>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82</a:t>
            </a:fld>
            <a:endParaRPr lang="en-US"/>
          </a:p>
        </p:txBody>
      </p:sp>
    </p:spTree>
    <p:extLst>
      <p:ext uri="{BB962C8B-B14F-4D97-AF65-F5344CB8AC3E}">
        <p14:creationId xmlns:p14="http://schemas.microsoft.com/office/powerpoint/2010/main" val="4290998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86</a:t>
            </a:fld>
            <a:endParaRPr lang="en-US"/>
          </a:p>
        </p:txBody>
      </p:sp>
    </p:spTree>
    <p:extLst>
      <p:ext uri="{BB962C8B-B14F-4D97-AF65-F5344CB8AC3E}">
        <p14:creationId xmlns:p14="http://schemas.microsoft.com/office/powerpoint/2010/main" val="98992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92</a:t>
            </a:fld>
            <a:endParaRPr lang="en-US"/>
          </a:p>
        </p:txBody>
      </p:sp>
    </p:spTree>
    <p:extLst>
      <p:ext uri="{BB962C8B-B14F-4D97-AF65-F5344CB8AC3E}">
        <p14:creationId xmlns:p14="http://schemas.microsoft.com/office/powerpoint/2010/main" val="560543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103</a:t>
            </a:fld>
            <a:endParaRPr lang="en-US"/>
          </a:p>
        </p:txBody>
      </p:sp>
    </p:spTree>
    <p:extLst>
      <p:ext uri="{BB962C8B-B14F-4D97-AF65-F5344CB8AC3E}">
        <p14:creationId xmlns:p14="http://schemas.microsoft.com/office/powerpoint/2010/main" val="901212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108</a:t>
            </a:fld>
            <a:endParaRPr lang="en-US"/>
          </a:p>
        </p:txBody>
      </p:sp>
    </p:spTree>
    <p:extLst>
      <p:ext uri="{BB962C8B-B14F-4D97-AF65-F5344CB8AC3E}">
        <p14:creationId xmlns:p14="http://schemas.microsoft.com/office/powerpoint/2010/main" val="4126857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144A43-63AB-42FD-9C12-D880440A1237}" type="slidenum">
              <a:rPr lang="en-US" smtClean="0"/>
              <a:pPr fontAlgn="base">
                <a:spcBef>
                  <a:spcPct val="0"/>
                </a:spcBef>
                <a:spcAft>
                  <a:spcPct val="0"/>
                </a:spcAft>
                <a:defRPr/>
              </a:pPr>
              <a:t>130</a:t>
            </a:fld>
            <a:endParaRPr lang="en-US"/>
          </a:p>
        </p:txBody>
      </p:sp>
      <p:sp>
        <p:nvSpPr>
          <p:cNvPr id="5" name="Footer Placeholder 4"/>
          <p:cNvSpPr>
            <a:spLocks noGrp="1"/>
          </p:cNvSpPr>
          <p:nvPr>
            <p:ph type="ftr" sz="quarter" idx="4"/>
          </p:nvPr>
        </p:nvSpPr>
        <p:spPr/>
        <p:txBody>
          <a:bodyPr/>
          <a:lstStyle/>
          <a:p>
            <a:pPr>
              <a:defRPr/>
            </a:pPr>
            <a:r>
              <a:rPr lang="en-US"/>
              <a:t>(c) CareerCrossTraining@gmail.com 770.265.2205</a:t>
            </a:r>
          </a:p>
        </p:txBody>
      </p:sp>
      <p:sp>
        <p:nvSpPr>
          <p:cNvPr id="6" name="Header Placeholder 5"/>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1157003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00BCC57F-345C-48F8-8284-D0A02ED001AC}" type="slidenum">
              <a:rPr lang="en-US" smtClean="0"/>
              <a:pPr>
                <a:defRPr/>
              </a:pPr>
              <a:t>148</a:t>
            </a:fld>
            <a:endParaRPr lang="en-US" dirty="0"/>
          </a:p>
        </p:txBody>
      </p:sp>
      <p:sp>
        <p:nvSpPr>
          <p:cNvPr id="5" name="Footer Placeholder 4"/>
          <p:cNvSpPr>
            <a:spLocks noGrp="1"/>
          </p:cNvSpPr>
          <p:nvPr>
            <p:ph type="ftr" sz="quarter" idx="4"/>
          </p:nvPr>
        </p:nvSpPr>
        <p:spPr/>
        <p:txBody>
          <a:bodyPr/>
          <a:lstStyle/>
          <a:p>
            <a:pPr>
              <a:defRPr/>
            </a:pPr>
            <a:r>
              <a:rPr lang="en-US"/>
              <a:t>(c) CareerCrossTraining@gmail.com 770.265.2205</a:t>
            </a:r>
          </a:p>
        </p:txBody>
      </p:sp>
      <p:sp>
        <p:nvSpPr>
          <p:cNvPr id="6" name="Header Placeholder 5"/>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28096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153</a:t>
            </a:fld>
            <a:endParaRPr lang="en-US"/>
          </a:p>
        </p:txBody>
      </p:sp>
    </p:spTree>
    <p:extLst>
      <p:ext uri="{BB962C8B-B14F-4D97-AF65-F5344CB8AC3E}">
        <p14:creationId xmlns:p14="http://schemas.microsoft.com/office/powerpoint/2010/main" val="77581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2</a:t>
            </a:fld>
            <a:endParaRPr lang="en-US"/>
          </a:p>
        </p:txBody>
      </p:sp>
    </p:spTree>
    <p:extLst>
      <p:ext uri="{BB962C8B-B14F-4D97-AF65-F5344CB8AC3E}">
        <p14:creationId xmlns:p14="http://schemas.microsoft.com/office/powerpoint/2010/main" val="3075467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8CAD5-BA78-4CDF-8A17-81446BF289CA}" type="slidenum">
              <a:rPr lang="en-US" smtClean="0"/>
              <a:t>167</a:t>
            </a:fld>
            <a:endParaRPr lang="en-US"/>
          </a:p>
        </p:txBody>
      </p:sp>
    </p:spTree>
    <p:extLst>
      <p:ext uri="{BB962C8B-B14F-4D97-AF65-F5344CB8AC3E}">
        <p14:creationId xmlns:p14="http://schemas.microsoft.com/office/powerpoint/2010/main" val="3137864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170</a:t>
            </a:fld>
            <a:endParaRPr lang="en-US"/>
          </a:p>
        </p:txBody>
      </p:sp>
    </p:spTree>
    <p:extLst>
      <p:ext uri="{BB962C8B-B14F-4D97-AF65-F5344CB8AC3E}">
        <p14:creationId xmlns:p14="http://schemas.microsoft.com/office/powerpoint/2010/main" val="5235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this course unique? </a:t>
            </a:r>
          </a:p>
          <a:p>
            <a:pPr marL="228600" indent="-228600">
              <a:buAutoNum type="arabicPeriod"/>
            </a:pPr>
            <a:r>
              <a:rPr lang="en-US" dirty="0"/>
              <a:t>Target audience. Average age: 40</a:t>
            </a:r>
          </a:p>
          <a:p>
            <a:r>
              <a:rPr lang="en-US" dirty="0"/>
              <a:t>Gender: 50% male, 50% female</a:t>
            </a:r>
          </a:p>
          <a:p>
            <a:r>
              <a:rPr lang="en-US" dirty="0"/>
              <a:t>Race: 60% White, 30% Black, 10% Latino/a</a:t>
            </a:r>
          </a:p>
          <a:p>
            <a:r>
              <a:rPr lang="en-US" dirty="0"/>
              <a:t>Country: 85% US, 15% international</a:t>
            </a:r>
          </a:p>
          <a:p>
            <a:r>
              <a:rPr lang="en-US" dirty="0"/>
              <a:t>80% serving under-resourced communities or in under-resourced organizations</a:t>
            </a:r>
            <a:endParaRPr lang="en-US" altLang="en-US" dirty="0">
              <a:latin typeface="Arial" panose="020B0604020202020204" pitchFamily="34" charset="0"/>
            </a:endParaRPr>
          </a:p>
          <a:p>
            <a:pPr marL="0" indent="0">
              <a:buNone/>
            </a:pPr>
            <a:r>
              <a:rPr lang="en-US" dirty="0"/>
              <a:t>2. </a:t>
            </a:r>
          </a:p>
        </p:txBody>
      </p:sp>
      <p:sp>
        <p:nvSpPr>
          <p:cNvPr id="4" name="Slide Number Placeholder 3"/>
          <p:cNvSpPr>
            <a:spLocks noGrp="1"/>
          </p:cNvSpPr>
          <p:nvPr>
            <p:ph type="sldNum" sz="quarter" idx="5"/>
          </p:nvPr>
        </p:nvSpPr>
        <p:spPr/>
        <p:txBody>
          <a:bodyPr/>
          <a:lstStyle/>
          <a:p>
            <a:fld id="{C0576E38-06F9-481F-936F-DD0CA0A551B7}" type="slidenum">
              <a:rPr lang="en-US" smtClean="0"/>
              <a:t>5</a:t>
            </a:fld>
            <a:endParaRPr lang="en-US"/>
          </a:p>
        </p:txBody>
      </p:sp>
    </p:spTree>
    <p:extLst>
      <p:ext uri="{BB962C8B-B14F-4D97-AF65-F5344CB8AC3E}">
        <p14:creationId xmlns:p14="http://schemas.microsoft.com/office/powerpoint/2010/main" val="1352389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10</a:t>
            </a:fld>
            <a:endParaRPr lang="en-US"/>
          </a:p>
        </p:txBody>
      </p:sp>
    </p:spTree>
    <p:extLst>
      <p:ext uri="{BB962C8B-B14F-4D97-AF65-F5344CB8AC3E}">
        <p14:creationId xmlns:p14="http://schemas.microsoft.com/office/powerpoint/2010/main" val="3728022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13</a:t>
            </a:fld>
            <a:endParaRPr lang="en-US"/>
          </a:p>
        </p:txBody>
      </p:sp>
    </p:spTree>
    <p:extLst>
      <p:ext uri="{BB962C8B-B14F-4D97-AF65-F5344CB8AC3E}">
        <p14:creationId xmlns:p14="http://schemas.microsoft.com/office/powerpoint/2010/main" val="3389385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14</a:t>
            </a:fld>
            <a:endParaRPr lang="en-US"/>
          </a:p>
        </p:txBody>
      </p:sp>
    </p:spTree>
    <p:extLst>
      <p:ext uri="{BB962C8B-B14F-4D97-AF65-F5344CB8AC3E}">
        <p14:creationId xmlns:p14="http://schemas.microsoft.com/office/powerpoint/2010/main" val="18967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24</a:t>
            </a:fld>
            <a:endParaRPr lang="en-US"/>
          </a:p>
        </p:txBody>
      </p:sp>
    </p:spTree>
    <p:extLst>
      <p:ext uri="{BB962C8B-B14F-4D97-AF65-F5344CB8AC3E}">
        <p14:creationId xmlns:p14="http://schemas.microsoft.com/office/powerpoint/2010/main" val="2389572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Wholistic</a:t>
            </a:r>
          </a:p>
          <a:p>
            <a:r>
              <a:rPr lang="en-US" dirty="0"/>
              <a:t>Western reductionist mentality that breaks things apart that were never apart in the Bible</a:t>
            </a:r>
          </a:p>
        </p:txBody>
      </p:sp>
      <p:sp>
        <p:nvSpPr>
          <p:cNvPr id="4" name="Slide Number Placeholder 3"/>
          <p:cNvSpPr>
            <a:spLocks noGrp="1"/>
          </p:cNvSpPr>
          <p:nvPr>
            <p:ph type="sldNum" sz="quarter" idx="5"/>
          </p:nvPr>
        </p:nvSpPr>
        <p:spPr/>
        <p:txBody>
          <a:bodyPr/>
          <a:lstStyle/>
          <a:p>
            <a:fld id="{C0576E38-06F9-481F-936F-DD0CA0A551B7}" type="slidenum">
              <a:rPr lang="en-US" smtClean="0"/>
              <a:t>27</a:t>
            </a:fld>
            <a:endParaRPr lang="en-US"/>
          </a:p>
        </p:txBody>
      </p:sp>
    </p:spTree>
    <p:extLst>
      <p:ext uri="{BB962C8B-B14F-4D97-AF65-F5344CB8AC3E}">
        <p14:creationId xmlns:p14="http://schemas.microsoft.com/office/powerpoint/2010/main" val="1141265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6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3"/>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dirty="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084F6536-E931-48FF-8C26-B9A21AD08E4E}"/>
              </a:ext>
            </a:extLst>
          </p:cNvPr>
          <p:cNvSpPr>
            <a:spLocks noGrp="1"/>
          </p:cNvSpPr>
          <p:nvPr>
            <p:ph type="body" sz="quarter" idx="10"/>
          </p:nvPr>
        </p:nvSpPr>
        <p:spPr>
          <a:xfrm>
            <a:off x="80070" y="1180531"/>
            <a:ext cx="12031860" cy="5434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DA5023D-65E4-40F0-ABDB-6F1654A83F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
        <p:nvSpPr>
          <p:cNvPr id="10" name="TextBox 9">
            <a:extLst>
              <a:ext uri="{FF2B5EF4-FFF2-40B4-BE49-F238E27FC236}">
                <a16:creationId xmlns:a16="http://schemas.microsoft.com/office/drawing/2014/main" id="{61191E44-88BA-4151-A7BD-37C56641452D}"/>
              </a:ext>
            </a:extLst>
          </p:cNvPr>
          <p:cNvSpPr txBox="1"/>
          <p:nvPr userDrawn="1"/>
        </p:nvSpPr>
        <p:spPr>
          <a:xfrm>
            <a:off x="80303" y="6495218"/>
            <a:ext cx="2233246" cy="276999"/>
          </a:xfrm>
          <a:prstGeom prst="rect">
            <a:avLst/>
          </a:prstGeom>
          <a:noFill/>
        </p:spPr>
        <p:txBody>
          <a:bodyPr wrap="square">
            <a:spAutoFit/>
          </a:bodyPr>
          <a:lstStyle/>
          <a:p>
            <a:r>
              <a:rPr lang="en-US" sz="1200" b="1" dirty="0"/>
              <a:t>Career Cross Training</a:t>
            </a:r>
          </a:p>
        </p:txBody>
      </p:sp>
    </p:spTree>
    <p:extLst>
      <p:ext uri="{BB962C8B-B14F-4D97-AF65-F5344CB8AC3E}">
        <p14:creationId xmlns:p14="http://schemas.microsoft.com/office/powerpoint/2010/main" val="391911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760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BD82D36-0B32-4B1F-B38A-EA81D5203D90}"/>
              </a:ext>
            </a:extLst>
          </p:cNvPr>
          <p:cNvSpPr>
            <a:spLocks noGrp="1"/>
          </p:cNvSpPr>
          <p:nvPr>
            <p:ph type="pic" sz="quarter" idx="10" hasCustomPrompt="1"/>
          </p:nvPr>
        </p:nvSpPr>
        <p:spPr>
          <a:xfrm>
            <a:off x="8149459" y="2020530"/>
            <a:ext cx="2816942" cy="2816942"/>
          </a:xfrm>
          <a:custGeom>
            <a:avLst/>
            <a:gdLst>
              <a:gd name="connsiteX0" fmla="*/ 1408471 w 2816942"/>
              <a:gd name="connsiteY0" fmla="*/ 0 h 2816942"/>
              <a:gd name="connsiteX1" fmla="*/ 2816942 w 2816942"/>
              <a:gd name="connsiteY1" fmla="*/ 1408471 h 2816942"/>
              <a:gd name="connsiteX2" fmla="*/ 1408471 w 2816942"/>
              <a:gd name="connsiteY2" fmla="*/ 2816942 h 2816942"/>
              <a:gd name="connsiteX3" fmla="*/ 0 w 2816942"/>
              <a:gd name="connsiteY3" fmla="*/ 1408471 h 2816942"/>
              <a:gd name="connsiteX4" fmla="*/ 1408471 w 2816942"/>
              <a:gd name="connsiteY4" fmla="*/ 0 h 2816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942" h="2816942">
                <a:moveTo>
                  <a:pt x="1408471" y="0"/>
                </a:moveTo>
                <a:cubicBezTo>
                  <a:pt x="2186348" y="0"/>
                  <a:pt x="2816942" y="630594"/>
                  <a:pt x="2816942" y="1408471"/>
                </a:cubicBezTo>
                <a:cubicBezTo>
                  <a:pt x="2816942" y="2186348"/>
                  <a:pt x="2186348" y="2816942"/>
                  <a:pt x="1408471" y="2816942"/>
                </a:cubicBezTo>
                <a:cubicBezTo>
                  <a:pt x="630594" y="2816942"/>
                  <a:pt x="0" y="2186348"/>
                  <a:pt x="0" y="1408471"/>
                </a:cubicBezTo>
                <a:cubicBezTo>
                  <a:pt x="0" y="630594"/>
                  <a:pt x="630594" y="0"/>
                  <a:pt x="1408471"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78583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6B7B643D-4E6E-4C6B-9A1B-F17754EA8F84}"/>
              </a:ext>
            </a:extLst>
          </p:cNvPr>
          <p:cNvSpPr>
            <a:spLocks noGrp="1"/>
          </p:cNvSpPr>
          <p:nvPr>
            <p:ph type="pic" sz="quarter" idx="10" hasCustomPrompt="1"/>
          </p:nvPr>
        </p:nvSpPr>
        <p:spPr>
          <a:xfrm>
            <a:off x="825414" y="2712733"/>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1" name="Picture Placeholder 30">
            <a:extLst>
              <a:ext uri="{FF2B5EF4-FFF2-40B4-BE49-F238E27FC236}">
                <a16:creationId xmlns:a16="http://schemas.microsoft.com/office/drawing/2014/main" id="{826917C9-4220-4807-BC30-591F7D46902C}"/>
              </a:ext>
            </a:extLst>
          </p:cNvPr>
          <p:cNvSpPr>
            <a:spLocks noGrp="1"/>
          </p:cNvSpPr>
          <p:nvPr>
            <p:ph type="pic" sz="quarter" idx="12" hasCustomPrompt="1"/>
          </p:nvPr>
        </p:nvSpPr>
        <p:spPr>
          <a:xfrm>
            <a:off x="3475300" y="3839734"/>
            <a:ext cx="1690501" cy="1690501"/>
          </a:xfrm>
          <a:custGeom>
            <a:avLst/>
            <a:gdLst>
              <a:gd name="connsiteX0" fmla="*/ 62616 w 1690501"/>
              <a:gd name="connsiteY0" fmla="*/ 0 h 1690501"/>
              <a:gd name="connsiteX1" fmla="*/ 1627885 w 1690501"/>
              <a:gd name="connsiteY1" fmla="*/ 0 h 1690501"/>
              <a:gd name="connsiteX2" fmla="*/ 1690501 w 1690501"/>
              <a:gd name="connsiteY2" fmla="*/ 62616 h 1690501"/>
              <a:gd name="connsiteX3" fmla="*/ 1690501 w 1690501"/>
              <a:gd name="connsiteY3" fmla="*/ 1627885 h 1690501"/>
              <a:gd name="connsiteX4" fmla="*/ 1627885 w 1690501"/>
              <a:gd name="connsiteY4" fmla="*/ 1690501 h 1690501"/>
              <a:gd name="connsiteX5" fmla="*/ 62616 w 1690501"/>
              <a:gd name="connsiteY5" fmla="*/ 1690501 h 1690501"/>
              <a:gd name="connsiteX6" fmla="*/ 0 w 1690501"/>
              <a:gd name="connsiteY6" fmla="*/ 1627885 h 1690501"/>
              <a:gd name="connsiteX7" fmla="*/ 0 w 1690501"/>
              <a:gd name="connsiteY7" fmla="*/ 62616 h 1690501"/>
              <a:gd name="connsiteX8" fmla="*/ 62616 w 1690501"/>
              <a:gd name="connsiteY8" fmla="*/ 0 h 16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501" h="1690501">
                <a:moveTo>
                  <a:pt x="62616" y="0"/>
                </a:moveTo>
                <a:lnTo>
                  <a:pt x="1627885" y="0"/>
                </a:lnTo>
                <a:cubicBezTo>
                  <a:pt x="1662467" y="0"/>
                  <a:pt x="1690501" y="28034"/>
                  <a:pt x="1690501" y="62616"/>
                </a:cubicBezTo>
                <a:lnTo>
                  <a:pt x="1690501" y="1627885"/>
                </a:lnTo>
                <a:cubicBezTo>
                  <a:pt x="1690501" y="1662467"/>
                  <a:pt x="1662467" y="1690501"/>
                  <a:pt x="1627885" y="1690501"/>
                </a:cubicBezTo>
                <a:lnTo>
                  <a:pt x="62616" y="1690501"/>
                </a:lnTo>
                <a:cubicBezTo>
                  <a:pt x="28034" y="1690501"/>
                  <a:pt x="0" y="1662467"/>
                  <a:pt x="0" y="1627885"/>
                </a:cubicBezTo>
                <a:lnTo>
                  <a:pt x="0" y="62616"/>
                </a:lnTo>
                <a:cubicBezTo>
                  <a:pt x="0" y="28034"/>
                  <a:pt x="28034" y="0"/>
                  <a:pt x="62616"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5" name="Picture Placeholder 34">
            <a:extLst>
              <a:ext uri="{FF2B5EF4-FFF2-40B4-BE49-F238E27FC236}">
                <a16:creationId xmlns:a16="http://schemas.microsoft.com/office/drawing/2014/main" id="{16174114-BCDA-4509-950B-D8120F72F0E6}"/>
              </a:ext>
            </a:extLst>
          </p:cNvPr>
          <p:cNvSpPr>
            <a:spLocks noGrp="1"/>
          </p:cNvSpPr>
          <p:nvPr>
            <p:ph type="pic" sz="quarter" idx="13" hasCustomPrompt="1"/>
          </p:nvPr>
        </p:nvSpPr>
        <p:spPr>
          <a:xfrm>
            <a:off x="8694851" y="3176029"/>
            <a:ext cx="1690501" cy="1690501"/>
          </a:xfrm>
          <a:custGeom>
            <a:avLst/>
            <a:gdLst>
              <a:gd name="connsiteX0" fmla="*/ 62616 w 1690501"/>
              <a:gd name="connsiteY0" fmla="*/ 0 h 1690501"/>
              <a:gd name="connsiteX1" fmla="*/ 1627885 w 1690501"/>
              <a:gd name="connsiteY1" fmla="*/ 0 h 1690501"/>
              <a:gd name="connsiteX2" fmla="*/ 1690501 w 1690501"/>
              <a:gd name="connsiteY2" fmla="*/ 62616 h 1690501"/>
              <a:gd name="connsiteX3" fmla="*/ 1690501 w 1690501"/>
              <a:gd name="connsiteY3" fmla="*/ 1627885 h 1690501"/>
              <a:gd name="connsiteX4" fmla="*/ 1627885 w 1690501"/>
              <a:gd name="connsiteY4" fmla="*/ 1690501 h 1690501"/>
              <a:gd name="connsiteX5" fmla="*/ 62616 w 1690501"/>
              <a:gd name="connsiteY5" fmla="*/ 1690501 h 1690501"/>
              <a:gd name="connsiteX6" fmla="*/ 0 w 1690501"/>
              <a:gd name="connsiteY6" fmla="*/ 1627885 h 1690501"/>
              <a:gd name="connsiteX7" fmla="*/ 0 w 1690501"/>
              <a:gd name="connsiteY7" fmla="*/ 62616 h 1690501"/>
              <a:gd name="connsiteX8" fmla="*/ 62616 w 1690501"/>
              <a:gd name="connsiteY8" fmla="*/ 0 h 16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501" h="1690501">
                <a:moveTo>
                  <a:pt x="62616" y="0"/>
                </a:moveTo>
                <a:lnTo>
                  <a:pt x="1627885" y="0"/>
                </a:lnTo>
                <a:cubicBezTo>
                  <a:pt x="1662467" y="0"/>
                  <a:pt x="1690501" y="28034"/>
                  <a:pt x="1690501" y="62616"/>
                </a:cubicBezTo>
                <a:lnTo>
                  <a:pt x="1690501" y="1627885"/>
                </a:lnTo>
                <a:cubicBezTo>
                  <a:pt x="1690501" y="1662467"/>
                  <a:pt x="1662467" y="1690501"/>
                  <a:pt x="1627885" y="1690501"/>
                </a:cubicBezTo>
                <a:lnTo>
                  <a:pt x="62616" y="1690501"/>
                </a:lnTo>
                <a:cubicBezTo>
                  <a:pt x="28034" y="1690501"/>
                  <a:pt x="0" y="1662467"/>
                  <a:pt x="0" y="1627885"/>
                </a:cubicBezTo>
                <a:lnTo>
                  <a:pt x="0" y="62616"/>
                </a:lnTo>
                <a:cubicBezTo>
                  <a:pt x="0" y="28034"/>
                  <a:pt x="28034" y="0"/>
                  <a:pt x="62616"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4" name="Picture Placeholder 33">
            <a:extLst>
              <a:ext uri="{FF2B5EF4-FFF2-40B4-BE49-F238E27FC236}">
                <a16:creationId xmlns:a16="http://schemas.microsoft.com/office/drawing/2014/main" id="{03AA5DB0-1238-4066-B941-A50BDAF60120}"/>
              </a:ext>
            </a:extLst>
          </p:cNvPr>
          <p:cNvSpPr>
            <a:spLocks noGrp="1"/>
          </p:cNvSpPr>
          <p:nvPr>
            <p:ph type="pic" sz="quarter" idx="14" hasCustomPrompt="1"/>
          </p:nvPr>
        </p:nvSpPr>
        <p:spPr>
          <a:xfrm>
            <a:off x="9389771" y="1056054"/>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3" name="Picture Placeholder 32">
            <a:extLst>
              <a:ext uri="{FF2B5EF4-FFF2-40B4-BE49-F238E27FC236}">
                <a16:creationId xmlns:a16="http://schemas.microsoft.com/office/drawing/2014/main" id="{11866427-6C93-4AA0-8AEF-499E8DDBF029}"/>
              </a:ext>
            </a:extLst>
          </p:cNvPr>
          <p:cNvSpPr>
            <a:spLocks noGrp="1"/>
          </p:cNvSpPr>
          <p:nvPr>
            <p:ph type="pic" sz="quarter" idx="15" hasCustomPrompt="1"/>
          </p:nvPr>
        </p:nvSpPr>
        <p:spPr>
          <a:xfrm>
            <a:off x="7822210" y="497121"/>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2" name="Picture Placeholder 31">
            <a:extLst>
              <a:ext uri="{FF2B5EF4-FFF2-40B4-BE49-F238E27FC236}">
                <a16:creationId xmlns:a16="http://schemas.microsoft.com/office/drawing/2014/main" id="{BA512FF2-EDB0-4836-9FCB-2CCB81DB1E30}"/>
              </a:ext>
            </a:extLst>
          </p:cNvPr>
          <p:cNvSpPr>
            <a:spLocks noGrp="1"/>
          </p:cNvSpPr>
          <p:nvPr>
            <p:ph type="pic" sz="quarter" idx="11" hasCustomPrompt="1"/>
          </p:nvPr>
        </p:nvSpPr>
        <p:spPr>
          <a:xfrm>
            <a:off x="1813822" y="4350243"/>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76580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5" grpId="0" animBg="1"/>
      <p:bldP spid="34" grpId="0" animBg="1"/>
      <p:bldP spid="33" grpId="0" animBg="1"/>
      <p:bldP spid="32"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0_Title Slide">
    <p:bg>
      <p:bgPr>
        <a:solidFill>
          <a:srgbClr val="EEF3F7"/>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1F688ED-1DDA-443E-92E7-EAFD2CF49C92}"/>
              </a:ext>
            </a:extLst>
          </p:cNvPr>
          <p:cNvSpPr>
            <a:spLocks noGrp="1"/>
          </p:cNvSpPr>
          <p:nvPr>
            <p:ph type="pic" sz="quarter" idx="10" hasCustomPrompt="1"/>
          </p:nvPr>
        </p:nvSpPr>
        <p:spPr>
          <a:xfrm>
            <a:off x="1608761" y="2180314"/>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26198015-F51D-44AC-85D9-B263E7C902E1}"/>
              </a:ext>
            </a:extLst>
          </p:cNvPr>
          <p:cNvSpPr>
            <a:spLocks noGrp="1"/>
          </p:cNvSpPr>
          <p:nvPr>
            <p:ph type="pic" sz="quarter" idx="11" hasCustomPrompt="1"/>
          </p:nvPr>
        </p:nvSpPr>
        <p:spPr>
          <a:xfrm>
            <a:off x="1608761" y="4371935"/>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A7735FD1-C4E0-4889-A194-26F88CF8C820}"/>
              </a:ext>
            </a:extLst>
          </p:cNvPr>
          <p:cNvSpPr>
            <a:spLocks noGrp="1"/>
          </p:cNvSpPr>
          <p:nvPr>
            <p:ph type="pic" sz="quarter" idx="12" hasCustomPrompt="1"/>
          </p:nvPr>
        </p:nvSpPr>
        <p:spPr>
          <a:xfrm>
            <a:off x="6592312" y="2180314"/>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32DE3F35-B798-41E9-B4C4-389699B23D3E}"/>
              </a:ext>
            </a:extLst>
          </p:cNvPr>
          <p:cNvSpPr>
            <a:spLocks noGrp="1"/>
          </p:cNvSpPr>
          <p:nvPr>
            <p:ph type="pic" sz="quarter" idx="13" hasCustomPrompt="1"/>
          </p:nvPr>
        </p:nvSpPr>
        <p:spPr>
          <a:xfrm>
            <a:off x="6592312" y="4371935"/>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756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par>
                                <p:cTn id="23" presetID="49" presetClass="entr" presetSubtype="0" decel="100000" fill="hold" grpId="0" nodeType="withEffect">
                                  <p:stCondLst>
                                    <p:cond delay="175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style.rotation</p:attrName>
                                        </p:attrNameLst>
                                      </p:cBhvr>
                                      <p:tavLst>
                                        <p:tav tm="0">
                                          <p:val>
                                            <p:fltVal val="360"/>
                                          </p:val>
                                        </p:tav>
                                        <p:tav tm="100000">
                                          <p:val>
                                            <p:fltVal val="0"/>
                                          </p:val>
                                        </p:tav>
                                      </p:tavLst>
                                    </p:anim>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2426BA3A-235C-4C9F-A919-F195B9736994}"/>
              </a:ext>
            </a:extLst>
          </p:cNvPr>
          <p:cNvSpPr>
            <a:spLocks noGrp="1"/>
          </p:cNvSpPr>
          <p:nvPr>
            <p:ph type="pic" sz="quarter" idx="14" hasCustomPrompt="1"/>
          </p:nvPr>
        </p:nvSpPr>
        <p:spPr>
          <a:xfrm>
            <a:off x="8402606" y="2751387"/>
            <a:ext cx="3094296" cy="3094295"/>
          </a:xfrm>
          <a:custGeom>
            <a:avLst/>
            <a:gdLst>
              <a:gd name="connsiteX0" fmla="*/ 45084 w 3094296"/>
              <a:gd name="connsiteY0" fmla="*/ 0 h 3094295"/>
              <a:gd name="connsiteX1" fmla="*/ 3049212 w 3094296"/>
              <a:gd name="connsiteY1" fmla="*/ 0 h 3094295"/>
              <a:gd name="connsiteX2" fmla="*/ 3094296 w 3094296"/>
              <a:gd name="connsiteY2" fmla="*/ 45084 h 3094295"/>
              <a:gd name="connsiteX3" fmla="*/ 3094296 w 3094296"/>
              <a:gd name="connsiteY3" fmla="*/ 3049211 h 3094295"/>
              <a:gd name="connsiteX4" fmla="*/ 3049212 w 3094296"/>
              <a:gd name="connsiteY4" fmla="*/ 3094295 h 3094295"/>
              <a:gd name="connsiteX5" fmla="*/ 45084 w 3094296"/>
              <a:gd name="connsiteY5" fmla="*/ 3094295 h 3094295"/>
              <a:gd name="connsiteX6" fmla="*/ 0 w 3094296"/>
              <a:gd name="connsiteY6" fmla="*/ 3049211 h 3094295"/>
              <a:gd name="connsiteX7" fmla="*/ 0 w 3094296"/>
              <a:gd name="connsiteY7" fmla="*/ 45084 h 3094295"/>
              <a:gd name="connsiteX8" fmla="*/ 45084 w 3094296"/>
              <a:gd name="connsiteY8" fmla="*/ 0 h 309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4296" h="3094295">
                <a:moveTo>
                  <a:pt x="45084" y="0"/>
                </a:moveTo>
                <a:lnTo>
                  <a:pt x="3049212" y="0"/>
                </a:lnTo>
                <a:cubicBezTo>
                  <a:pt x="3074111" y="0"/>
                  <a:pt x="3094296" y="20185"/>
                  <a:pt x="3094296" y="45084"/>
                </a:cubicBezTo>
                <a:lnTo>
                  <a:pt x="3094296" y="3049211"/>
                </a:lnTo>
                <a:cubicBezTo>
                  <a:pt x="3094296" y="3074110"/>
                  <a:pt x="3074111" y="3094295"/>
                  <a:pt x="3049212" y="3094295"/>
                </a:cubicBezTo>
                <a:lnTo>
                  <a:pt x="45084" y="3094295"/>
                </a:lnTo>
                <a:cubicBezTo>
                  <a:pt x="20185" y="3094295"/>
                  <a:pt x="0" y="3074110"/>
                  <a:pt x="0" y="3049211"/>
                </a:cubicBezTo>
                <a:lnTo>
                  <a:pt x="0" y="45084"/>
                </a:lnTo>
                <a:cubicBezTo>
                  <a:pt x="0" y="20185"/>
                  <a:pt x="20185" y="0"/>
                  <a:pt x="45084"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4" name="Picture Placeholder 43">
            <a:extLst>
              <a:ext uri="{FF2B5EF4-FFF2-40B4-BE49-F238E27FC236}">
                <a16:creationId xmlns:a16="http://schemas.microsoft.com/office/drawing/2014/main" id="{9C2F1D17-86F3-43D0-ACBB-67FD6D382745}"/>
              </a:ext>
            </a:extLst>
          </p:cNvPr>
          <p:cNvSpPr>
            <a:spLocks noGrp="1"/>
          </p:cNvSpPr>
          <p:nvPr>
            <p:ph type="pic" sz="quarter" idx="15" hasCustomPrompt="1"/>
          </p:nvPr>
        </p:nvSpPr>
        <p:spPr>
          <a:xfrm>
            <a:off x="5248945" y="1551922"/>
            <a:ext cx="2725586" cy="2725585"/>
          </a:xfrm>
          <a:custGeom>
            <a:avLst/>
            <a:gdLst>
              <a:gd name="connsiteX0" fmla="*/ 45084 w 3094296"/>
              <a:gd name="connsiteY0" fmla="*/ 0 h 3094295"/>
              <a:gd name="connsiteX1" fmla="*/ 3049212 w 3094296"/>
              <a:gd name="connsiteY1" fmla="*/ 0 h 3094295"/>
              <a:gd name="connsiteX2" fmla="*/ 3094296 w 3094296"/>
              <a:gd name="connsiteY2" fmla="*/ 45084 h 3094295"/>
              <a:gd name="connsiteX3" fmla="*/ 3094296 w 3094296"/>
              <a:gd name="connsiteY3" fmla="*/ 3049211 h 3094295"/>
              <a:gd name="connsiteX4" fmla="*/ 3049212 w 3094296"/>
              <a:gd name="connsiteY4" fmla="*/ 3094295 h 3094295"/>
              <a:gd name="connsiteX5" fmla="*/ 45084 w 3094296"/>
              <a:gd name="connsiteY5" fmla="*/ 3094295 h 3094295"/>
              <a:gd name="connsiteX6" fmla="*/ 0 w 3094296"/>
              <a:gd name="connsiteY6" fmla="*/ 3049211 h 3094295"/>
              <a:gd name="connsiteX7" fmla="*/ 0 w 3094296"/>
              <a:gd name="connsiteY7" fmla="*/ 45084 h 3094295"/>
              <a:gd name="connsiteX8" fmla="*/ 45084 w 3094296"/>
              <a:gd name="connsiteY8" fmla="*/ 0 h 309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4296" h="3094295">
                <a:moveTo>
                  <a:pt x="45084" y="0"/>
                </a:moveTo>
                <a:lnTo>
                  <a:pt x="3049212" y="0"/>
                </a:lnTo>
                <a:cubicBezTo>
                  <a:pt x="3074111" y="0"/>
                  <a:pt x="3094296" y="20185"/>
                  <a:pt x="3094296" y="45084"/>
                </a:cubicBezTo>
                <a:lnTo>
                  <a:pt x="3094296" y="3049211"/>
                </a:lnTo>
                <a:cubicBezTo>
                  <a:pt x="3094296" y="3074110"/>
                  <a:pt x="3074111" y="3094295"/>
                  <a:pt x="3049212" y="3094295"/>
                </a:cubicBezTo>
                <a:lnTo>
                  <a:pt x="45084" y="3094295"/>
                </a:lnTo>
                <a:cubicBezTo>
                  <a:pt x="20185" y="3094295"/>
                  <a:pt x="0" y="3074110"/>
                  <a:pt x="0" y="3049211"/>
                </a:cubicBezTo>
                <a:lnTo>
                  <a:pt x="0" y="45084"/>
                </a:lnTo>
                <a:cubicBezTo>
                  <a:pt x="0" y="20185"/>
                  <a:pt x="20185" y="0"/>
                  <a:pt x="45084"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9" name="Picture Placeholder 48">
            <a:extLst>
              <a:ext uri="{FF2B5EF4-FFF2-40B4-BE49-F238E27FC236}">
                <a16:creationId xmlns:a16="http://schemas.microsoft.com/office/drawing/2014/main" id="{4B0C3C61-5131-470E-8548-B54387B31EF4}"/>
              </a:ext>
            </a:extLst>
          </p:cNvPr>
          <p:cNvSpPr>
            <a:spLocks noGrp="1"/>
          </p:cNvSpPr>
          <p:nvPr>
            <p:ph type="pic" sz="quarter" idx="17" hasCustomPrompt="1"/>
          </p:nvPr>
        </p:nvSpPr>
        <p:spPr>
          <a:xfrm>
            <a:off x="9813630" y="1551922"/>
            <a:ext cx="1514950" cy="1514950"/>
          </a:xfrm>
          <a:custGeom>
            <a:avLst/>
            <a:gdLst>
              <a:gd name="connsiteX0" fmla="*/ 22073 w 1514950"/>
              <a:gd name="connsiteY0" fmla="*/ 0 h 1514950"/>
              <a:gd name="connsiteX1" fmla="*/ 1492877 w 1514950"/>
              <a:gd name="connsiteY1" fmla="*/ 0 h 1514950"/>
              <a:gd name="connsiteX2" fmla="*/ 1514950 w 1514950"/>
              <a:gd name="connsiteY2" fmla="*/ 22073 h 1514950"/>
              <a:gd name="connsiteX3" fmla="*/ 1514950 w 1514950"/>
              <a:gd name="connsiteY3" fmla="*/ 1492877 h 1514950"/>
              <a:gd name="connsiteX4" fmla="*/ 1492877 w 1514950"/>
              <a:gd name="connsiteY4" fmla="*/ 1514950 h 1514950"/>
              <a:gd name="connsiteX5" fmla="*/ 22073 w 1514950"/>
              <a:gd name="connsiteY5" fmla="*/ 1514950 h 1514950"/>
              <a:gd name="connsiteX6" fmla="*/ 0 w 1514950"/>
              <a:gd name="connsiteY6" fmla="*/ 1492877 h 1514950"/>
              <a:gd name="connsiteX7" fmla="*/ 0 w 1514950"/>
              <a:gd name="connsiteY7" fmla="*/ 22073 h 1514950"/>
              <a:gd name="connsiteX8" fmla="*/ 22073 w 1514950"/>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950" h="1514950">
                <a:moveTo>
                  <a:pt x="22073" y="0"/>
                </a:moveTo>
                <a:lnTo>
                  <a:pt x="1492877" y="0"/>
                </a:lnTo>
                <a:cubicBezTo>
                  <a:pt x="1505068" y="0"/>
                  <a:pt x="1514950" y="9882"/>
                  <a:pt x="1514950" y="22073"/>
                </a:cubicBezTo>
                <a:lnTo>
                  <a:pt x="1514950" y="1492877"/>
                </a:lnTo>
                <a:cubicBezTo>
                  <a:pt x="1514950" y="1505068"/>
                  <a:pt x="1505068" y="1514950"/>
                  <a:pt x="1492877"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31800" dist="2794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8" name="Picture Placeholder 47">
            <a:extLst>
              <a:ext uri="{FF2B5EF4-FFF2-40B4-BE49-F238E27FC236}">
                <a16:creationId xmlns:a16="http://schemas.microsoft.com/office/drawing/2014/main" id="{0D1D1AB5-14C9-49CD-81A9-A5393832691D}"/>
              </a:ext>
            </a:extLst>
          </p:cNvPr>
          <p:cNvSpPr>
            <a:spLocks noGrp="1"/>
          </p:cNvSpPr>
          <p:nvPr>
            <p:ph type="pic" sz="quarter" idx="16" hasCustomPrompt="1"/>
          </p:nvPr>
        </p:nvSpPr>
        <p:spPr>
          <a:xfrm>
            <a:off x="8541494" y="811161"/>
            <a:ext cx="1514950" cy="1514950"/>
          </a:xfrm>
          <a:custGeom>
            <a:avLst/>
            <a:gdLst>
              <a:gd name="connsiteX0" fmla="*/ 22073 w 1514950"/>
              <a:gd name="connsiteY0" fmla="*/ 0 h 1514950"/>
              <a:gd name="connsiteX1" fmla="*/ 1492877 w 1514950"/>
              <a:gd name="connsiteY1" fmla="*/ 0 h 1514950"/>
              <a:gd name="connsiteX2" fmla="*/ 1514950 w 1514950"/>
              <a:gd name="connsiteY2" fmla="*/ 22073 h 1514950"/>
              <a:gd name="connsiteX3" fmla="*/ 1514950 w 1514950"/>
              <a:gd name="connsiteY3" fmla="*/ 1492877 h 1514950"/>
              <a:gd name="connsiteX4" fmla="*/ 1492877 w 1514950"/>
              <a:gd name="connsiteY4" fmla="*/ 1514950 h 1514950"/>
              <a:gd name="connsiteX5" fmla="*/ 22073 w 1514950"/>
              <a:gd name="connsiteY5" fmla="*/ 1514950 h 1514950"/>
              <a:gd name="connsiteX6" fmla="*/ 0 w 1514950"/>
              <a:gd name="connsiteY6" fmla="*/ 1492877 h 1514950"/>
              <a:gd name="connsiteX7" fmla="*/ 0 w 1514950"/>
              <a:gd name="connsiteY7" fmla="*/ 22073 h 1514950"/>
              <a:gd name="connsiteX8" fmla="*/ 22073 w 1514950"/>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950" h="1514950">
                <a:moveTo>
                  <a:pt x="22073" y="0"/>
                </a:moveTo>
                <a:lnTo>
                  <a:pt x="1492877" y="0"/>
                </a:lnTo>
                <a:cubicBezTo>
                  <a:pt x="1505068" y="0"/>
                  <a:pt x="1514950" y="9882"/>
                  <a:pt x="1514950" y="22073"/>
                </a:cubicBezTo>
                <a:lnTo>
                  <a:pt x="1514950" y="1492877"/>
                </a:lnTo>
                <a:cubicBezTo>
                  <a:pt x="1514950" y="1505068"/>
                  <a:pt x="1505068" y="1514950"/>
                  <a:pt x="1492877"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44500" dist="2413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2" name="Picture Placeholder 41">
            <a:extLst>
              <a:ext uri="{FF2B5EF4-FFF2-40B4-BE49-F238E27FC236}">
                <a16:creationId xmlns:a16="http://schemas.microsoft.com/office/drawing/2014/main" id="{7A3DABDB-7DCC-49CD-B731-904588440A2E}"/>
              </a:ext>
            </a:extLst>
          </p:cNvPr>
          <p:cNvSpPr>
            <a:spLocks noGrp="1"/>
          </p:cNvSpPr>
          <p:nvPr>
            <p:ph type="pic" sz="quarter" idx="10" hasCustomPrompt="1"/>
          </p:nvPr>
        </p:nvSpPr>
        <p:spPr>
          <a:xfrm>
            <a:off x="3202673" y="970549"/>
            <a:ext cx="1890136" cy="1887002"/>
          </a:xfrm>
          <a:custGeom>
            <a:avLst/>
            <a:gdLst>
              <a:gd name="connsiteX0" fmla="*/ 22073 w 1517466"/>
              <a:gd name="connsiteY0" fmla="*/ 0 h 1514950"/>
              <a:gd name="connsiteX1" fmla="*/ 1495393 w 1517466"/>
              <a:gd name="connsiteY1" fmla="*/ 0 h 1514950"/>
              <a:gd name="connsiteX2" fmla="*/ 1517466 w 1517466"/>
              <a:gd name="connsiteY2" fmla="*/ 22073 h 1514950"/>
              <a:gd name="connsiteX3" fmla="*/ 1517466 w 1517466"/>
              <a:gd name="connsiteY3" fmla="*/ 1492877 h 1514950"/>
              <a:gd name="connsiteX4" fmla="*/ 1495393 w 1517466"/>
              <a:gd name="connsiteY4" fmla="*/ 1514950 h 1514950"/>
              <a:gd name="connsiteX5" fmla="*/ 22073 w 1517466"/>
              <a:gd name="connsiteY5" fmla="*/ 1514950 h 1514950"/>
              <a:gd name="connsiteX6" fmla="*/ 0 w 1517466"/>
              <a:gd name="connsiteY6" fmla="*/ 1492877 h 1514950"/>
              <a:gd name="connsiteX7" fmla="*/ 0 w 1517466"/>
              <a:gd name="connsiteY7" fmla="*/ 22073 h 1514950"/>
              <a:gd name="connsiteX8" fmla="*/ 22073 w 1517466"/>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466" h="1514950">
                <a:moveTo>
                  <a:pt x="22073" y="0"/>
                </a:moveTo>
                <a:lnTo>
                  <a:pt x="1495393" y="0"/>
                </a:lnTo>
                <a:cubicBezTo>
                  <a:pt x="1507584" y="0"/>
                  <a:pt x="1517466" y="9882"/>
                  <a:pt x="1517466" y="22073"/>
                </a:cubicBezTo>
                <a:lnTo>
                  <a:pt x="1517466" y="1492877"/>
                </a:lnTo>
                <a:cubicBezTo>
                  <a:pt x="1517466" y="1505068"/>
                  <a:pt x="1507584" y="1514950"/>
                  <a:pt x="1495393"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44500" dist="2413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100" dirty="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lvl="0"/>
            <a:endParaRPr lang="en-US" dirty="0"/>
          </a:p>
        </p:txBody>
      </p:sp>
      <p:sp>
        <p:nvSpPr>
          <p:cNvPr id="43" name="Picture Placeholder 42">
            <a:extLst>
              <a:ext uri="{FF2B5EF4-FFF2-40B4-BE49-F238E27FC236}">
                <a16:creationId xmlns:a16="http://schemas.microsoft.com/office/drawing/2014/main" id="{7328B5B3-A388-417F-9569-A3BE535155A5}"/>
              </a:ext>
            </a:extLst>
          </p:cNvPr>
          <p:cNvSpPr>
            <a:spLocks noGrp="1"/>
          </p:cNvSpPr>
          <p:nvPr>
            <p:ph type="pic" sz="quarter" idx="11" hasCustomPrompt="1"/>
          </p:nvPr>
        </p:nvSpPr>
        <p:spPr>
          <a:xfrm>
            <a:off x="4115027" y="2537503"/>
            <a:ext cx="1517466" cy="1514950"/>
          </a:xfrm>
          <a:custGeom>
            <a:avLst/>
            <a:gdLst>
              <a:gd name="connsiteX0" fmla="*/ 22073 w 1517466"/>
              <a:gd name="connsiteY0" fmla="*/ 0 h 1514950"/>
              <a:gd name="connsiteX1" fmla="*/ 1495393 w 1517466"/>
              <a:gd name="connsiteY1" fmla="*/ 0 h 1514950"/>
              <a:gd name="connsiteX2" fmla="*/ 1517466 w 1517466"/>
              <a:gd name="connsiteY2" fmla="*/ 22073 h 1514950"/>
              <a:gd name="connsiteX3" fmla="*/ 1517466 w 1517466"/>
              <a:gd name="connsiteY3" fmla="*/ 1492877 h 1514950"/>
              <a:gd name="connsiteX4" fmla="*/ 1495393 w 1517466"/>
              <a:gd name="connsiteY4" fmla="*/ 1514950 h 1514950"/>
              <a:gd name="connsiteX5" fmla="*/ 22073 w 1517466"/>
              <a:gd name="connsiteY5" fmla="*/ 1514950 h 1514950"/>
              <a:gd name="connsiteX6" fmla="*/ 0 w 1517466"/>
              <a:gd name="connsiteY6" fmla="*/ 1492877 h 1514950"/>
              <a:gd name="connsiteX7" fmla="*/ 0 w 1517466"/>
              <a:gd name="connsiteY7" fmla="*/ 22073 h 1514950"/>
              <a:gd name="connsiteX8" fmla="*/ 22073 w 1517466"/>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466" h="1514950">
                <a:moveTo>
                  <a:pt x="22073" y="0"/>
                </a:moveTo>
                <a:lnTo>
                  <a:pt x="1495393" y="0"/>
                </a:lnTo>
                <a:cubicBezTo>
                  <a:pt x="1507584" y="0"/>
                  <a:pt x="1517466" y="9882"/>
                  <a:pt x="1517466" y="22073"/>
                </a:cubicBezTo>
                <a:lnTo>
                  <a:pt x="1517466" y="1492877"/>
                </a:lnTo>
                <a:cubicBezTo>
                  <a:pt x="1517466" y="1505068"/>
                  <a:pt x="1507584" y="1514950"/>
                  <a:pt x="1495393"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647700" dist="2794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lvl="0"/>
            <a:endParaRPr lang="en-US" dirty="0"/>
          </a:p>
        </p:txBody>
      </p:sp>
      <p:sp>
        <p:nvSpPr>
          <p:cNvPr id="45" name="Picture Placeholder 44">
            <a:extLst>
              <a:ext uri="{FF2B5EF4-FFF2-40B4-BE49-F238E27FC236}">
                <a16:creationId xmlns:a16="http://schemas.microsoft.com/office/drawing/2014/main" id="{2D13254C-DE8A-4069-A344-06916E83C914}"/>
              </a:ext>
            </a:extLst>
          </p:cNvPr>
          <p:cNvSpPr>
            <a:spLocks noGrp="1"/>
          </p:cNvSpPr>
          <p:nvPr>
            <p:ph type="pic" sz="quarter" idx="12" hasCustomPrompt="1"/>
          </p:nvPr>
        </p:nvSpPr>
        <p:spPr>
          <a:xfrm>
            <a:off x="6733697" y="3784653"/>
            <a:ext cx="1890135" cy="1890135"/>
          </a:xfrm>
          <a:custGeom>
            <a:avLst/>
            <a:gdLst>
              <a:gd name="connsiteX0" fmla="*/ 22073 w 1514950"/>
              <a:gd name="connsiteY0" fmla="*/ 0 h 1514950"/>
              <a:gd name="connsiteX1" fmla="*/ 1492877 w 1514950"/>
              <a:gd name="connsiteY1" fmla="*/ 0 h 1514950"/>
              <a:gd name="connsiteX2" fmla="*/ 1514950 w 1514950"/>
              <a:gd name="connsiteY2" fmla="*/ 22073 h 1514950"/>
              <a:gd name="connsiteX3" fmla="*/ 1514950 w 1514950"/>
              <a:gd name="connsiteY3" fmla="*/ 1492877 h 1514950"/>
              <a:gd name="connsiteX4" fmla="*/ 1492877 w 1514950"/>
              <a:gd name="connsiteY4" fmla="*/ 1514950 h 1514950"/>
              <a:gd name="connsiteX5" fmla="*/ 22073 w 1514950"/>
              <a:gd name="connsiteY5" fmla="*/ 1514950 h 1514950"/>
              <a:gd name="connsiteX6" fmla="*/ 0 w 1514950"/>
              <a:gd name="connsiteY6" fmla="*/ 1492877 h 1514950"/>
              <a:gd name="connsiteX7" fmla="*/ 0 w 1514950"/>
              <a:gd name="connsiteY7" fmla="*/ 22073 h 1514950"/>
              <a:gd name="connsiteX8" fmla="*/ 22073 w 1514950"/>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950" h="1514950">
                <a:moveTo>
                  <a:pt x="22073" y="0"/>
                </a:moveTo>
                <a:lnTo>
                  <a:pt x="1492877" y="0"/>
                </a:lnTo>
                <a:cubicBezTo>
                  <a:pt x="1505068" y="0"/>
                  <a:pt x="1514950" y="9882"/>
                  <a:pt x="1514950" y="22073"/>
                </a:cubicBezTo>
                <a:lnTo>
                  <a:pt x="1514950" y="1492877"/>
                </a:lnTo>
                <a:cubicBezTo>
                  <a:pt x="1514950" y="1505068"/>
                  <a:pt x="1505068" y="1514950"/>
                  <a:pt x="1492877"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44500" dist="2413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lvl="0"/>
            <a:endParaRPr lang="en-US" dirty="0"/>
          </a:p>
        </p:txBody>
      </p:sp>
    </p:spTree>
    <p:extLst>
      <p:ext uri="{BB962C8B-B14F-4D97-AF65-F5344CB8AC3E}">
        <p14:creationId xmlns:p14="http://schemas.microsoft.com/office/powerpoint/2010/main" val="264258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4" grpId="0" animBg="1"/>
      <p:bldP spid="49" grpId="0" animBg="1"/>
      <p:bldP spid="48" grpId="0" animBg="1"/>
      <p:bldP spid="42" grpId="0" animBg="1"/>
      <p:bldP spid="43" grpId="0" animBg="1"/>
      <p:bldP spid="45"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C55129D-7395-4317-BF08-FB2EE5C0D024}"/>
              </a:ext>
            </a:extLst>
          </p:cNvPr>
          <p:cNvSpPr>
            <a:spLocks noGrp="1"/>
          </p:cNvSpPr>
          <p:nvPr>
            <p:ph type="pic" sz="quarter" idx="13" hasCustomPrompt="1"/>
          </p:nvPr>
        </p:nvSpPr>
        <p:spPr>
          <a:xfrm>
            <a:off x="5863420" y="510059"/>
            <a:ext cx="2843044" cy="1476132"/>
          </a:xfrm>
          <a:custGeom>
            <a:avLst/>
            <a:gdLst>
              <a:gd name="connsiteX0" fmla="*/ 59798 w 2843044"/>
              <a:gd name="connsiteY0" fmla="*/ 0 h 1476132"/>
              <a:gd name="connsiteX1" fmla="*/ 2783246 w 2843044"/>
              <a:gd name="connsiteY1" fmla="*/ 0 h 1476132"/>
              <a:gd name="connsiteX2" fmla="*/ 2843044 w 2843044"/>
              <a:gd name="connsiteY2" fmla="*/ 59798 h 1476132"/>
              <a:gd name="connsiteX3" fmla="*/ 2843044 w 2843044"/>
              <a:gd name="connsiteY3" fmla="*/ 1416334 h 1476132"/>
              <a:gd name="connsiteX4" fmla="*/ 2783246 w 2843044"/>
              <a:gd name="connsiteY4" fmla="*/ 1476132 h 1476132"/>
              <a:gd name="connsiteX5" fmla="*/ 59798 w 2843044"/>
              <a:gd name="connsiteY5" fmla="*/ 1476132 h 1476132"/>
              <a:gd name="connsiteX6" fmla="*/ 0 w 2843044"/>
              <a:gd name="connsiteY6" fmla="*/ 1416334 h 1476132"/>
              <a:gd name="connsiteX7" fmla="*/ 0 w 2843044"/>
              <a:gd name="connsiteY7" fmla="*/ 59798 h 1476132"/>
              <a:gd name="connsiteX8" fmla="*/ 59798 w 2843044"/>
              <a:gd name="connsiteY8" fmla="*/ 0 h 147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1476132">
                <a:moveTo>
                  <a:pt x="59798" y="0"/>
                </a:moveTo>
                <a:lnTo>
                  <a:pt x="2783246" y="0"/>
                </a:lnTo>
                <a:cubicBezTo>
                  <a:pt x="2816272" y="0"/>
                  <a:pt x="2843044" y="26772"/>
                  <a:pt x="2843044" y="59798"/>
                </a:cubicBezTo>
                <a:lnTo>
                  <a:pt x="2843044" y="1416334"/>
                </a:lnTo>
                <a:cubicBezTo>
                  <a:pt x="2843044" y="1449360"/>
                  <a:pt x="2816272" y="1476132"/>
                  <a:pt x="2783246" y="1476132"/>
                </a:cubicBezTo>
                <a:lnTo>
                  <a:pt x="59798" y="1476132"/>
                </a:lnTo>
                <a:cubicBezTo>
                  <a:pt x="26772" y="1476132"/>
                  <a:pt x="0" y="1449360"/>
                  <a:pt x="0" y="1416334"/>
                </a:cubicBezTo>
                <a:lnTo>
                  <a:pt x="0" y="59798"/>
                </a:lnTo>
                <a:cubicBezTo>
                  <a:pt x="0" y="26772"/>
                  <a:pt x="26772" y="0"/>
                  <a:pt x="5979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BBAE00C9-807D-4F7A-B36F-36BE73CDFB26}"/>
              </a:ext>
            </a:extLst>
          </p:cNvPr>
          <p:cNvSpPr>
            <a:spLocks noGrp="1"/>
          </p:cNvSpPr>
          <p:nvPr>
            <p:ph type="pic" sz="quarter" idx="10" hasCustomPrompt="1"/>
          </p:nvPr>
        </p:nvSpPr>
        <p:spPr>
          <a:xfrm>
            <a:off x="2920181" y="510059"/>
            <a:ext cx="2843044" cy="3025570"/>
          </a:xfrm>
          <a:custGeom>
            <a:avLst/>
            <a:gdLst>
              <a:gd name="connsiteX0" fmla="*/ 73066 w 2843044"/>
              <a:gd name="connsiteY0" fmla="*/ 0 h 3025570"/>
              <a:gd name="connsiteX1" fmla="*/ 2769978 w 2843044"/>
              <a:gd name="connsiteY1" fmla="*/ 0 h 3025570"/>
              <a:gd name="connsiteX2" fmla="*/ 2843044 w 2843044"/>
              <a:gd name="connsiteY2" fmla="*/ 73066 h 3025570"/>
              <a:gd name="connsiteX3" fmla="*/ 2843044 w 2843044"/>
              <a:gd name="connsiteY3" fmla="*/ 2952504 h 3025570"/>
              <a:gd name="connsiteX4" fmla="*/ 2769978 w 2843044"/>
              <a:gd name="connsiteY4" fmla="*/ 3025570 h 3025570"/>
              <a:gd name="connsiteX5" fmla="*/ 73066 w 2843044"/>
              <a:gd name="connsiteY5" fmla="*/ 3025570 h 3025570"/>
              <a:gd name="connsiteX6" fmla="*/ 0 w 2843044"/>
              <a:gd name="connsiteY6" fmla="*/ 2952504 h 3025570"/>
              <a:gd name="connsiteX7" fmla="*/ 0 w 2843044"/>
              <a:gd name="connsiteY7" fmla="*/ 73066 h 3025570"/>
              <a:gd name="connsiteX8" fmla="*/ 73066 w 2843044"/>
              <a:gd name="connsiteY8" fmla="*/ 0 h 302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3025570">
                <a:moveTo>
                  <a:pt x="73066" y="0"/>
                </a:moveTo>
                <a:lnTo>
                  <a:pt x="2769978" y="0"/>
                </a:lnTo>
                <a:cubicBezTo>
                  <a:pt x="2810331" y="0"/>
                  <a:pt x="2843044" y="32713"/>
                  <a:pt x="2843044" y="73066"/>
                </a:cubicBezTo>
                <a:lnTo>
                  <a:pt x="2843044" y="2952504"/>
                </a:lnTo>
                <a:cubicBezTo>
                  <a:pt x="2843044" y="2992857"/>
                  <a:pt x="2810331" y="3025570"/>
                  <a:pt x="2769978" y="3025570"/>
                </a:cubicBezTo>
                <a:lnTo>
                  <a:pt x="73066" y="3025570"/>
                </a:lnTo>
                <a:cubicBezTo>
                  <a:pt x="32713" y="3025570"/>
                  <a:pt x="0" y="2992857"/>
                  <a:pt x="0" y="2952504"/>
                </a:cubicBezTo>
                <a:lnTo>
                  <a:pt x="0" y="73066"/>
                </a:lnTo>
                <a:cubicBezTo>
                  <a:pt x="0" y="32713"/>
                  <a:pt x="32713" y="0"/>
                  <a:pt x="7306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2CEDEA28-E27A-452E-8314-0D05846AECF6}"/>
              </a:ext>
            </a:extLst>
          </p:cNvPr>
          <p:cNvSpPr>
            <a:spLocks noGrp="1"/>
          </p:cNvSpPr>
          <p:nvPr>
            <p:ph type="pic" sz="quarter" idx="11" hasCustomPrompt="1"/>
          </p:nvPr>
        </p:nvSpPr>
        <p:spPr>
          <a:xfrm>
            <a:off x="8806659" y="510059"/>
            <a:ext cx="2843044" cy="3025570"/>
          </a:xfrm>
          <a:custGeom>
            <a:avLst/>
            <a:gdLst>
              <a:gd name="connsiteX0" fmla="*/ 73066 w 2843044"/>
              <a:gd name="connsiteY0" fmla="*/ 0 h 3025570"/>
              <a:gd name="connsiteX1" fmla="*/ 2769978 w 2843044"/>
              <a:gd name="connsiteY1" fmla="*/ 0 h 3025570"/>
              <a:gd name="connsiteX2" fmla="*/ 2843044 w 2843044"/>
              <a:gd name="connsiteY2" fmla="*/ 73066 h 3025570"/>
              <a:gd name="connsiteX3" fmla="*/ 2843044 w 2843044"/>
              <a:gd name="connsiteY3" fmla="*/ 2952504 h 3025570"/>
              <a:gd name="connsiteX4" fmla="*/ 2769978 w 2843044"/>
              <a:gd name="connsiteY4" fmla="*/ 3025570 h 3025570"/>
              <a:gd name="connsiteX5" fmla="*/ 73066 w 2843044"/>
              <a:gd name="connsiteY5" fmla="*/ 3025570 h 3025570"/>
              <a:gd name="connsiteX6" fmla="*/ 0 w 2843044"/>
              <a:gd name="connsiteY6" fmla="*/ 2952504 h 3025570"/>
              <a:gd name="connsiteX7" fmla="*/ 0 w 2843044"/>
              <a:gd name="connsiteY7" fmla="*/ 73066 h 3025570"/>
              <a:gd name="connsiteX8" fmla="*/ 73066 w 2843044"/>
              <a:gd name="connsiteY8" fmla="*/ 0 h 302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3025570">
                <a:moveTo>
                  <a:pt x="73066" y="0"/>
                </a:moveTo>
                <a:lnTo>
                  <a:pt x="2769978" y="0"/>
                </a:lnTo>
                <a:cubicBezTo>
                  <a:pt x="2810331" y="0"/>
                  <a:pt x="2843044" y="32713"/>
                  <a:pt x="2843044" y="73066"/>
                </a:cubicBezTo>
                <a:lnTo>
                  <a:pt x="2843044" y="2952504"/>
                </a:lnTo>
                <a:cubicBezTo>
                  <a:pt x="2843044" y="2992857"/>
                  <a:pt x="2810331" y="3025570"/>
                  <a:pt x="2769978" y="3025570"/>
                </a:cubicBezTo>
                <a:lnTo>
                  <a:pt x="73066" y="3025570"/>
                </a:lnTo>
                <a:cubicBezTo>
                  <a:pt x="32713" y="3025570"/>
                  <a:pt x="0" y="2992857"/>
                  <a:pt x="0" y="2952504"/>
                </a:cubicBezTo>
                <a:lnTo>
                  <a:pt x="0" y="73066"/>
                </a:lnTo>
                <a:cubicBezTo>
                  <a:pt x="0" y="32713"/>
                  <a:pt x="32713" y="0"/>
                  <a:pt x="7306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B0F2D668-517D-49B0-B17B-06169D2D8D1D}"/>
              </a:ext>
            </a:extLst>
          </p:cNvPr>
          <p:cNvSpPr>
            <a:spLocks noGrp="1"/>
          </p:cNvSpPr>
          <p:nvPr>
            <p:ph type="pic" sz="quarter" idx="12" hasCustomPrompt="1"/>
          </p:nvPr>
        </p:nvSpPr>
        <p:spPr>
          <a:xfrm>
            <a:off x="5863420" y="3322372"/>
            <a:ext cx="2843044" cy="3025570"/>
          </a:xfrm>
          <a:custGeom>
            <a:avLst/>
            <a:gdLst>
              <a:gd name="connsiteX0" fmla="*/ 73066 w 2843044"/>
              <a:gd name="connsiteY0" fmla="*/ 0 h 3025570"/>
              <a:gd name="connsiteX1" fmla="*/ 2769978 w 2843044"/>
              <a:gd name="connsiteY1" fmla="*/ 0 h 3025570"/>
              <a:gd name="connsiteX2" fmla="*/ 2843044 w 2843044"/>
              <a:gd name="connsiteY2" fmla="*/ 73066 h 3025570"/>
              <a:gd name="connsiteX3" fmla="*/ 2843044 w 2843044"/>
              <a:gd name="connsiteY3" fmla="*/ 2952504 h 3025570"/>
              <a:gd name="connsiteX4" fmla="*/ 2769978 w 2843044"/>
              <a:gd name="connsiteY4" fmla="*/ 3025570 h 3025570"/>
              <a:gd name="connsiteX5" fmla="*/ 73066 w 2843044"/>
              <a:gd name="connsiteY5" fmla="*/ 3025570 h 3025570"/>
              <a:gd name="connsiteX6" fmla="*/ 0 w 2843044"/>
              <a:gd name="connsiteY6" fmla="*/ 2952504 h 3025570"/>
              <a:gd name="connsiteX7" fmla="*/ 0 w 2843044"/>
              <a:gd name="connsiteY7" fmla="*/ 73066 h 3025570"/>
              <a:gd name="connsiteX8" fmla="*/ 73066 w 2843044"/>
              <a:gd name="connsiteY8" fmla="*/ 0 h 302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3025570">
                <a:moveTo>
                  <a:pt x="73066" y="0"/>
                </a:moveTo>
                <a:lnTo>
                  <a:pt x="2769978" y="0"/>
                </a:lnTo>
                <a:cubicBezTo>
                  <a:pt x="2810331" y="0"/>
                  <a:pt x="2843044" y="32713"/>
                  <a:pt x="2843044" y="73066"/>
                </a:cubicBezTo>
                <a:lnTo>
                  <a:pt x="2843044" y="2952504"/>
                </a:lnTo>
                <a:cubicBezTo>
                  <a:pt x="2843044" y="2992857"/>
                  <a:pt x="2810331" y="3025570"/>
                  <a:pt x="2769978" y="3025570"/>
                </a:cubicBezTo>
                <a:lnTo>
                  <a:pt x="73066" y="3025570"/>
                </a:lnTo>
                <a:cubicBezTo>
                  <a:pt x="32713" y="3025570"/>
                  <a:pt x="0" y="2992857"/>
                  <a:pt x="0" y="2952504"/>
                </a:cubicBezTo>
                <a:lnTo>
                  <a:pt x="0" y="73066"/>
                </a:lnTo>
                <a:cubicBezTo>
                  <a:pt x="0" y="32713"/>
                  <a:pt x="32713" y="0"/>
                  <a:pt x="7306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5925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1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2" grpId="0" animBg="1"/>
      <p:bldP spid="11"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9424A0F-C172-41BD-903A-1E4AB6D9CB58}"/>
              </a:ext>
            </a:extLst>
          </p:cNvPr>
          <p:cNvSpPr>
            <a:spLocks noGrp="1"/>
          </p:cNvSpPr>
          <p:nvPr>
            <p:ph type="pic" sz="quarter" idx="14" hasCustomPrompt="1"/>
          </p:nvPr>
        </p:nvSpPr>
        <p:spPr>
          <a:xfrm>
            <a:off x="10127226"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B8E6F0D1-C604-4DF0-95CA-6A01F2E97C96}"/>
              </a:ext>
            </a:extLst>
          </p:cNvPr>
          <p:cNvSpPr>
            <a:spLocks noGrp="1"/>
          </p:cNvSpPr>
          <p:nvPr>
            <p:ph type="pic" sz="quarter" idx="10" hasCustomPrompt="1"/>
          </p:nvPr>
        </p:nvSpPr>
        <p:spPr>
          <a:xfrm>
            <a:off x="1576838"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AF58B772-ECD5-4453-BE2A-F815E8854E2E}"/>
              </a:ext>
            </a:extLst>
          </p:cNvPr>
          <p:cNvSpPr>
            <a:spLocks noGrp="1"/>
          </p:cNvSpPr>
          <p:nvPr>
            <p:ph type="pic" sz="quarter" idx="11" hasCustomPrompt="1"/>
          </p:nvPr>
        </p:nvSpPr>
        <p:spPr>
          <a:xfrm>
            <a:off x="3714435"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FCB10965-0536-4F40-8335-20CEA240ED82}"/>
              </a:ext>
            </a:extLst>
          </p:cNvPr>
          <p:cNvSpPr>
            <a:spLocks noGrp="1"/>
          </p:cNvSpPr>
          <p:nvPr>
            <p:ph type="pic" sz="quarter" idx="13" hasCustomPrompt="1"/>
          </p:nvPr>
        </p:nvSpPr>
        <p:spPr>
          <a:xfrm>
            <a:off x="7989629"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a:effectLst>
            <a:outerShdw blurRad="584200" dist="558800" dir="2700000" sx="85000" sy="85000" algn="tl"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141EB02B-58D0-41D1-81AD-7D650BB349EB}"/>
              </a:ext>
            </a:extLst>
          </p:cNvPr>
          <p:cNvSpPr>
            <a:spLocks noGrp="1"/>
          </p:cNvSpPr>
          <p:nvPr>
            <p:ph type="pic" sz="quarter" idx="12" hasCustomPrompt="1"/>
          </p:nvPr>
        </p:nvSpPr>
        <p:spPr>
          <a:xfrm>
            <a:off x="5852032"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a:effectLst>
            <a:outerShdw blurRad="584200" dist="558800" dir="2700000" sx="85000" sy="85000" algn="tl"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0046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1+#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1+#ppt_w/2"/>
                                          </p:val>
                                        </p:tav>
                                        <p:tav tm="100000">
                                          <p:val>
                                            <p:strVal val="#ppt_x"/>
                                          </p:val>
                                        </p:tav>
                                      </p:tavLst>
                                    </p:anim>
                                    <p:anim calcmode="lin" valueType="num">
                                      <p:cBhvr additive="base">
                                        <p:cTn id="16" dur="75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2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1+#ppt_w/2"/>
                                          </p:val>
                                        </p:tav>
                                        <p:tav tm="100000">
                                          <p:val>
                                            <p:strVal val="#ppt_x"/>
                                          </p:val>
                                        </p:tav>
                                      </p:tavLst>
                                    </p:anim>
                                    <p:anim calcmode="lin" valueType="num">
                                      <p:cBhvr additive="base">
                                        <p:cTn id="20" dur="75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5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1+#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14" grpId="0" animBg="1"/>
      <p:bldP spid="16" grpId="0" animBg="1"/>
      <p:bldP spid="15"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62FB8FB-8964-43C5-AB4B-F12DB63747BE}"/>
              </a:ext>
            </a:extLst>
          </p:cNvPr>
          <p:cNvSpPr>
            <a:spLocks noGrp="1"/>
          </p:cNvSpPr>
          <p:nvPr>
            <p:ph type="pic" sz="quarter" idx="10" hasCustomPrompt="1"/>
          </p:nvPr>
        </p:nvSpPr>
        <p:spPr>
          <a:xfrm>
            <a:off x="870857" y="0"/>
            <a:ext cx="10450288" cy="5892800"/>
          </a:xfrm>
          <a:custGeom>
            <a:avLst/>
            <a:gdLst>
              <a:gd name="connsiteX0" fmla="*/ 0 w 10450288"/>
              <a:gd name="connsiteY0" fmla="*/ 0 h 5892800"/>
              <a:gd name="connsiteX1" fmla="*/ 10450288 w 10450288"/>
              <a:gd name="connsiteY1" fmla="*/ 0 h 5892800"/>
              <a:gd name="connsiteX2" fmla="*/ 10450288 w 10450288"/>
              <a:gd name="connsiteY2" fmla="*/ 5815545 h 5892800"/>
              <a:gd name="connsiteX3" fmla="*/ 10373033 w 10450288"/>
              <a:gd name="connsiteY3" fmla="*/ 5892800 h 5892800"/>
              <a:gd name="connsiteX4" fmla="*/ 77255 w 10450288"/>
              <a:gd name="connsiteY4" fmla="*/ 5892800 h 5892800"/>
              <a:gd name="connsiteX5" fmla="*/ 0 w 10450288"/>
              <a:gd name="connsiteY5" fmla="*/ 5815545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88" h="5892800">
                <a:moveTo>
                  <a:pt x="0" y="0"/>
                </a:moveTo>
                <a:lnTo>
                  <a:pt x="10450288" y="0"/>
                </a:lnTo>
                <a:lnTo>
                  <a:pt x="10450288" y="5815545"/>
                </a:lnTo>
                <a:cubicBezTo>
                  <a:pt x="10450288" y="5858212"/>
                  <a:pt x="10415700" y="5892800"/>
                  <a:pt x="10373033" y="5892800"/>
                </a:cubicBezTo>
                <a:lnTo>
                  <a:pt x="77255" y="5892800"/>
                </a:lnTo>
                <a:cubicBezTo>
                  <a:pt x="34588" y="5892800"/>
                  <a:pt x="0" y="5858212"/>
                  <a:pt x="0" y="5815545"/>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19636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solidFill>
          <a:srgbClr val="EEF3F7"/>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4BEE128-E16F-437B-814C-BEBD3DDA6690}"/>
              </a:ext>
            </a:extLst>
          </p:cNvPr>
          <p:cNvSpPr>
            <a:spLocks noGrp="1"/>
          </p:cNvSpPr>
          <p:nvPr>
            <p:ph type="pic" sz="quarter" idx="10" hasCustomPrompt="1"/>
          </p:nvPr>
        </p:nvSpPr>
        <p:spPr>
          <a:xfrm>
            <a:off x="275303" y="250723"/>
            <a:ext cx="11641394" cy="6356554"/>
          </a:xfrm>
          <a:prstGeom prst="roundRect">
            <a:avLst>
              <a:gd name="adj" fmla="val 890"/>
            </a:avLst>
          </a:pr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777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F003C30-1E1A-4AE3-85CA-735AD8555FC8}"/>
              </a:ext>
            </a:extLst>
          </p:cNvPr>
          <p:cNvSpPr>
            <a:spLocks noGrp="1"/>
          </p:cNvSpPr>
          <p:nvPr>
            <p:ph type="pic" sz="quarter" idx="10" hasCustomPrompt="1"/>
          </p:nvPr>
        </p:nvSpPr>
        <p:spPr>
          <a:xfrm>
            <a:off x="1814052" y="1913650"/>
            <a:ext cx="2153264" cy="1710813"/>
          </a:xfrm>
          <a:custGeom>
            <a:avLst/>
            <a:gdLst>
              <a:gd name="connsiteX0" fmla="*/ 63916 w 2153264"/>
              <a:gd name="connsiteY0" fmla="*/ 0 h 1710813"/>
              <a:gd name="connsiteX1" fmla="*/ 2089348 w 2153264"/>
              <a:gd name="connsiteY1" fmla="*/ 0 h 1710813"/>
              <a:gd name="connsiteX2" fmla="*/ 2153264 w 2153264"/>
              <a:gd name="connsiteY2" fmla="*/ 63916 h 1710813"/>
              <a:gd name="connsiteX3" fmla="*/ 2153264 w 2153264"/>
              <a:gd name="connsiteY3" fmla="*/ 1646897 h 1710813"/>
              <a:gd name="connsiteX4" fmla="*/ 2089348 w 2153264"/>
              <a:gd name="connsiteY4" fmla="*/ 1710813 h 1710813"/>
              <a:gd name="connsiteX5" fmla="*/ 63916 w 2153264"/>
              <a:gd name="connsiteY5" fmla="*/ 1710813 h 1710813"/>
              <a:gd name="connsiteX6" fmla="*/ 0 w 2153264"/>
              <a:gd name="connsiteY6" fmla="*/ 1646897 h 1710813"/>
              <a:gd name="connsiteX7" fmla="*/ 0 w 2153264"/>
              <a:gd name="connsiteY7" fmla="*/ 63916 h 1710813"/>
              <a:gd name="connsiteX8" fmla="*/ 63916 w 2153264"/>
              <a:gd name="connsiteY8" fmla="*/ 0 h 1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264" h="1710813">
                <a:moveTo>
                  <a:pt x="63916" y="0"/>
                </a:moveTo>
                <a:lnTo>
                  <a:pt x="2089348" y="0"/>
                </a:lnTo>
                <a:cubicBezTo>
                  <a:pt x="2124648" y="0"/>
                  <a:pt x="2153264" y="28616"/>
                  <a:pt x="2153264" y="63916"/>
                </a:cubicBezTo>
                <a:lnTo>
                  <a:pt x="2153264" y="1646897"/>
                </a:lnTo>
                <a:cubicBezTo>
                  <a:pt x="2153264" y="1682197"/>
                  <a:pt x="2124648" y="1710813"/>
                  <a:pt x="2089348" y="1710813"/>
                </a:cubicBezTo>
                <a:lnTo>
                  <a:pt x="63916" y="1710813"/>
                </a:lnTo>
                <a:cubicBezTo>
                  <a:pt x="28616" y="1710813"/>
                  <a:pt x="0" y="1682197"/>
                  <a:pt x="0" y="1646897"/>
                </a:cubicBezTo>
                <a:lnTo>
                  <a:pt x="0" y="63916"/>
                </a:lnTo>
                <a:cubicBezTo>
                  <a:pt x="0" y="28616"/>
                  <a:pt x="28616" y="0"/>
                  <a:pt x="6391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907BB98B-1E60-4411-BB30-AFB953CA64A3}"/>
              </a:ext>
            </a:extLst>
          </p:cNvPr>
          <p:cNvSpPr>
            <a:spLocks noGrp="1"/>
          </p:cNvSpPr>
          <p:nvPr>
            <p:ph type="pic" sz="quarter" idx="11" hasCustomPrompt="1"/>
          </p:nvPr>
        </p:nvSpPr>
        <p:spPr>
          <a:xfrm>
            <a:off x="8224684" y="1913650"/>
            <a:ext cx="2153264" cy="1710813"/>
          </a:xfrm>
          <a:custGeom>
            <a:avLst/>
            <a:gdLst>
              <a:gd name="connsiteX0" fmla="*/ 63916 w 2153264"/>
              <a:gd name="connsiteY0" fmla="*/ 0 h 1710813"/>
              <a:gd name="connsiteX1" fmla="*/ 2089348 w 2153264"/>
              <a:gd name="connsiteY1" fmla="*/ 0 h 1710813"/>
              <a:gd name="connsiteX2" fmla="*/ 2153264 w 2153264"/>
              <a:gd name="connsiteY2" fmla="*/ 63916 h 1710813"/>
              <a:gd name="connsiteX3" fmla="*/ 2153264 w 2153264"/>
              <a:gd name="connsiteY3" fmla="*/ 1646897 h 1710813"/>
              <a:gd name="connsiteX4" fmla="*/ 2089348 w 2153264"/>
              <a:gd name="connsiteY4" fmla="*/ 1710813 h 1710813"/>
              <a:gd name="connsiteX5" fmla="*/ 63916 w 2153264"/>
              <a:gd name="connsiteY5" fmla="*/ 1710813 h 1710813"/>
              <a:gd name="connsiteX6" fmla="*/ 0 w 2153264"/>
              <a:gd name="connsiteY6" fmla="*/ 1646897 h 1710813"/>
              <a:gd name="connsiteX7" fmla="*/ 0 w 2153264"/>
              <a:gd name="connsiteY7" fmla="*/ 63916 h 1710813"/>
              <a:gd name="connsiteX8" fmla="*/ 63916 w 2153264"/>
              <a:gd name="connsiteY8" fmla="*/ 0 h 1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264" h="1710813">
                <a:moveTo>
                  <a:pt x="63916" y="0"/>
                </a:moveTo>
                <a:lnTo>
                  <a:pt x="2089348" y="0"/>
                </a:lnTo>
                <a:cubicBezTo>
                  <a:pt x="2124648" y="0"/>
                  <a:pt x="2153264" y="28616"/>
                  <a:pt x="2153264" y="63916"/>
                </a:cubicBezTo>
                <a:lnTo>
                  <a:pt x="2153264" y="1646897"/>
                </a:lnTo>
                <a:cubicBezTo>
                  <a:pt x="2153264" y="1682197"/>
                  <a:pt x="2124648" y="1710813"/>
                  <a:pt x="2089348" y="1710813"/>
                </a:cubicBezTo>
                <a:lnTo>
                  <a:pt x="63916" y="1710813"/>
                </a:lnTo>
                <a:cubicBezTo>
                  <a:pt x="28616" y="1710813"/>
                  <a:pt x="0" y="1682197"/>
                  <a:pt x="0" y="1646897"/>
                </a:cubicBezTo>
                <a:lnTo>
                  <a:pt x="0" y="63916"/>
                </a:lnTo>
                <a:cubicBezTo>
                  <a:pt x="0" y="28616"/>
                  <a:pt x="28616" y="0"/>
                  <a:pt x="6391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1719408B-3988-4648-8423-2A7C9F5B5454}"/>
              </a:ext>
            </a:extLst>
          </p:cNvPr>
          <p:cNvSpPr>
            <a:spLocks noGrp="1"/>
          </p:cNvSpPr>
          <p:nvPr>
            <p:ph type="pic" sz="quarter" idx="12" hasCustomPrompt="1"/>
          </p:nvPr>
        </p:nvSpPr>
        <p:spPr>
          <a:xfrm>
            <a:off x="4183626" y="1913649"/>
            <a:ext cx="3824748" cy="3436374"/>
          </a:xfrm>
          <a:custGeom>
            <a:avLst/>
            <a:gdLst>
              <a:gd name="connsiteX0" fmla="*/ 69380 w 3824748"/>
              <a:gd name="connsiteY0" fmla="*/ 0 h 3436374"/>
              <a:gd name="connsiteX1" fmla="*/ 3755368 w 3824748"/>
              <a:gd name="connsiteY1" fmla="*/ 0 h 3436374"/>
              <a:gd name="connsiteX2" fmla="*/ 3824748 w 3824748"/>
              <a:gd name="connsiteY2" fmla="*/ 69380 h 3436374"/>
              <a:gd name="connsiteX3" fmla="*/ 3824748 w 3824748"/>
              <a:gd name="connsiteY3" fmla="*/ 3366994 h 3436374"/>
              <a:gd name="connsiteX4" fmla="*/ 3755368 w 3824748"/>
              <a:gd name="connsiteY4" fmla="*/ 3436374 h 3436374"/>
              <a:gd name="connsiteX5" fmla="*/ 69380 w 3824748"/>
              <a:gd name="connsiteY5" fmla="*/ 3436374 h 3436374"/>
              <a:gd name="connsiteX6" fmla="*/ 0 w 3824748"/>
              <a:gd name="connsiteY6" fmla="*/ 3366994 h 3436374"/>
              <a:gd name="connsiteX7" fmla="*/ 0 w 3824748"/>
              <a:gd name="connsiteY7" fmla="*/ 69380 h 3436374"/>
              <a:gd name="connsiteX8" fmla="*/ 69380 w 3824748"/>
              <a:gd name="connsiteY8" fmla="*/ 0 h 34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4748" h="3436374">
                <a:moveTo>
                  <a:pt x="69380" y="0"/>
                </a:moveTo>
                <a:lnTo>
                  <a:pt x="3755368" y="0"/>
                </a:lnTo>
                <a:cubicBezTo>
                  <a:pt x="3793686" y="0"/>
                  <a:pt x="3824748" y="31062"/>
                  <a:pt x="3824748" y="69380"/>
                </a:cubicBezTo>
                <a:lnTo>
                  <a:pt x="3824748" y="3366994"/>
                </a:lnTo>
                <a:cubicBezTo>
                  <a:pt x="3824748" y="3405312"/>
                  <a:pt x="3793686" y="3436374"/>
                  <a:pt x="3755368" y="3436374"/>
                </a:cubicBezTo>
                <a:lnTo>
                  <a:pt x="69380" y="3436374"/>
                </a:lnTo>
                <a:cubicBezTo>
                  <a:pt x="31062" y="3436374"/>
                  <a:pt x="0" y="3405312"/>
                  <a:pt x="0" y="3366994"/>
                </a:cubicBezTo>
                <a:lnTo>
                  <a:pt x="0" y="69380"/>
                </a:lnTo>
                <a:cubicBezTo>
                  <a:pt x="0" y="31062"/>
                  <a:pt x="31062" y="0"/>
                  <a:pt x="69380"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10014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Picture Placeholder 28">
            <a:extLst>
              <a:ext uri="{FF2B5EF4-FFF2-40B4-BE49-F238E27FC236}">
                <a16:creationId xmlns:a16="http://schemas.microsoft.com/office/drawing/2014/main" id="{7128B8D0-07F5-4654-B941-11D61C22AABB}"/>
              </a:ext>
            </a:extLst>
          </p:cNvPr>
          <p:cNvSpPr>
            <a:spLocks noGrp="1"/>
          </p:cNvSpPr>
          <p:nvPr>
            <p:ph type="pic" sz="quarter" idx="10" hasCustomPrompt="1"/>
          </p:nvPr>
        </p:nvSpPr>
        <p:spPr>
          <a:xfrm>
            <a:off x="1404476"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 name="Picture Placeholder 30">
            <a:extLst>
              <a:ext uri="{FF2B5EF4-FFF2-40B4-BE49-F238E27FC236}">
                <a16:creationId xmlns:a16="http://schemas.microsoft.com/office/drawing/2014/main" id="{E9A236FC-C279-4A4A-B5E3-7563F70C97DF}"/>
              </a:ext>
            </a:extLst>
          </p:cNvPr>
          <p:cNvSpPr>
            <a:spLocks noGrp="1"/>
          </p:cNvSpPr>
          <p:nvPr>
            <p:ph type="pic" sz="quarter" idx="11" hasCustomPrompt="1"/>
          </p:nvPr>
        </p:nvSpPr>
        <p:spPr>
          <a:xfrm>
            <a:off x="3779991"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 name="Picture Placeholder 31">
            <a:extLst>
              <a:ext uri="{FF2B5EF4-FFF2-40B4-BE49-F238E27FC236}">
                <a16:creationId xmlns:a16="http://schemas.microsoft.com/office/drawing/2014/main" id="{BE201227-91E8-4DAE-84E0-71ED230A8236}"/>
              </a:ext>
            </a:extLst>
          </p:cNvPr>
          <p:cNvSpPr>
            <a:spLocks noGrp="1"/>
          </p:cNvSpPr>
          <p:nvPr>
            <p:ph type="pic" sz="quarter" idx="12" hasCustomPrompt="1"/>
          </p:nvPr>
        </p:nvSpPr>
        <p:spPr>
          <a:xfrm>
            <a:off x="6155506"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32">
            <a:extLst>
              <a:ext uri="{FF2B5EF4-FFF2-40B4-BE49-F238E27FC236}">
                <a16:creationId xmlns:a16="http://schemas.microsoft.com/office/drawing/2014/main" id="{15F165E8-5881-49F9-8A31-76E787D37408}"/>
              </a:ext>
            </a:extLst>
          </p:cNvPr>
          <p:cNvSpPr>
            <a:spLocks noGrp="1"/>
          </p:cNvSpPr>
          <p:nvPr>
            <p:ph type="pic" sz="quarter" idx="13" hasCustomPrompt="1"/>
          </p:nvPr>
        </p:nvSpPr>
        <p:spPr>
          <a:xfrm>
            <a:off x="8531021"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49459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17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6577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3BA8E5-AECF-4E2F-9EDB-A17842CC1180}"/>
              </a:ext>
            </a:extLst>
          </p:cNvPr>
          <p:cNvSpPr>
            <a:spLocks noGrp="1"/>
          </p:cNvSpPr>
          <p:nvPr>
            <p:ph type="pic" sz="quarter" idx="10" hasCustomPrompt="1"/>
          </p:nvPr>
        </p:nvSpPr>
        <p:spPr>
          <a:xfrm>
            <a:off x="0" y="0"/>
            <a:ext cx="12192000" cy="2474858"/>
          </a:xfrm>
          <a:custGeom>
            <a:avLst/>
            <a:gdLst>
              <a:gd name="connsiteX0" fmla="*/ 0 w 12192000"/>
              <a:gd name="connsiteY0" fmla="*/ 0 h 2474858"/>
              <a:gd name="connsiteX1" fmla="*/ 12192000 w 12192000"/>
              <a:gd name="connsiteY1" fmla="*/ 0 h 2474858"/>
              <a:gd name="connsiteX2" fmla="*/ 12192000 w 12192000"/>
              <a:gd name="connsiteY2" fmla="*/ 2474858 h 2474858"/>
              <a:gd name="connsiteX3" fmla="*/ 0 w 12192000"/>
              <a:gd name="connsiteY3" fmla="*/ 2474858 h 2474858"/>
            </a:gdLst>
            <a:ahLst/>
            <a:cxnLst>
              <a:cxn ang="0">
                <a:pos x="connsiteX0" y="connsiteY0"/>
              </a:cxn>
              <a:cxn ang="0">
                <a:pos x="connsiteX1" y="connsiteY1"/>
              </a:cxn>
              <a:cxn ang="0">
                <a:pos x="connsiteX2" y="connsiteY2"/>
              </a:cxn>
              <a:cxn ang="0">
                <a:pos x="connsiteX3" y="connsiteY3"/>
              </a:cxn>
            </a:cxnLst>
            <a:rect l="l" t="t" r="r" b="b"/>
            <a:pathLst>
              <a:path w="12192000" h="2474858">
                <a:moveTo>
                  <a:pt x="0" y="0"/>
                </a:moveTo>
                <a:lnTo>
                  <a:pt x="12192000" y="0"/>
                </a:lnTo>
                <a:lnTo>
                  <a:pt x="12192000" y="2474858"/>
                </a:lnTo>
                <a:lnTo>
                  <a:pt x="0" y="2474858"/>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1004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F56C133-4716-46D6-9CEB-C3567A8DC417}"/>
              </a:ext>
            </a:extLst>
          </p:cNvPr>
          <p:cNvSpPr>
            <a:spLocks noGrp="1"/>
          </p:cNvSpPr>
          <p:nvPr>
            <p:ph type="pic" sz="quarter" idx="10" hasCustomPrompt="1"/>
          </p:nvPr>
        </p:nvSpPr>
        <p:spPr>
          <a:xfrm>
            <a:off x="545691" y="497192"/>
            <a:ext cx="6017341" cy="6360807"/>
          </a:xfrm>
          <a:custGeom>
            <a:avLst/>
            <a:gdLst>
              <a:gd name="connsiteX0" fmla="*/ 0 w 6017341"/>
              <a:gd name="connsiteY0" fmla="*/ 0 h 6360807"/>
              <a:gd name="connsiteX1" fmla="*/ 6017341 w 6017341"/>
              <a:gd name="connsiteY1" fmla="*/ 0 h 6360807"/>
              <a:gd name="connsiteX2" fmla="*/ 6017341 w 6017341"/>
              <a:gd name="connsiteY2" fmla="*/ 6360807 h 6360807"/>
              <a:gd name="connsiteX3" fmla="*/ 0 w 6017341"/>
              <a:gd name="connsiteY3" fmla="*/ 6360807 h 6360807"/>
            </a:gdLst>
            <a:ahLst/>
            <a:cxnLst>
              <a:cxn ang="0">
                <a:pos x="connsiteX0" y="connsiteY0"/>
              </a:cxn>
              <a:cxn ang="0">
                <a:pos x="connsiteX1" y="connsiteY1"/>
              </a:cxn>
              <a:cxn ang="0">
                <a:pos x="connsiteX2" y="connsiteY2"/>
              </a:cxn>
              <a:cxn ang="0">
                <a:pos x="connsiteX3" y="connsiteY3"/>
              </a:cxn>
            </a:cxnLst>
            <a:rect l="l" t="t" r="r" b="b"/>
            <a:pathLst>
              <a:path w="6017341" h="6360807">
                <a:moveTo>
                  <a:pt x="0" y="0"/>
                </a:moveTo>
                <a:lnTo>
                  <a:pt x="6017341" y="0"/>
                </a:lnTo>
                <a:lnTo>
                  <a:pt x="6017341" y="6360807"/>
                </a:lnTo>
                <a:lnTo>
                  <a:pt x="0" y="6360807"/>
                </a:lnTo>
                <a:close/>
              </a:path>
            </a:pathLst>
          </a:custGeom>
          <a:noFill/>
          <a:effectLst>
            <a:outerShdw blurRad="533400" dist="774700" dir="5400000" sx="87000" sy="87000" algn="t" rotWithShape="0">
              <a:schemeClr val="tx1">
                <a:alpha val="25000"/>
              </a:scheme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29562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F3B5605-57C2-44CF-9B7D-87F2CCA307BA}"/>
              </a:ext>
            </a:extLst>
          </p:cNvPr>
          <p:cNvSpPr/>
          <p:nvPr userDrawn="1"/>
        </p:nvSpPr>
        <p:spPr>
          <a:xfrm>
            <a:off x="0" y="0"/>
            <a:ext cx="6828914" cy="6858000"/>
          </a:xfrm>
          <a:custGeom>
            <a:avLst/>
            <a:gdLst>
              <a:gd name="connsiteX0" fmla="*/ 0 w 6828914"/>
              <a:gd name="connsiteY0" fmla="*/ 0 h 6858000"/>
              <a:gd name="connsiteX1" fmla="*/ 6532813 w 6828914"/>
              <a:gd name="connsiteY1" fmla="*/ 0 h 6858000"/>
              <a:gd name="connsiteX2" fmla="*/ 6592758 w 6828914"/>
              <a:gd name="connsiteY2" fmla="*/ 149585 h 6858000"/>
              <a:gd name="connsiteX3" fmla="*/ 6329807 w 6828914"/>
              <a:gd name="connsiteY3" fmla="*/ 3313045 h 6858000"/>
              <a:gd name="connsiteX4" fmla="*/ 4283126 w 6828914"/>
              <a:gd name="connsiteY4" fmla="*/ 6858000 h 6858000"/>
              <a:gd name="connsiteX5" fmla="*/ 0 w 6828914"/>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8914" h="6858000">
                <a:moveTo>
                  <a:pt x="0" y="0"/>
                </a:moveTo>
                <a:lnTo>
                  <a:pt x="6532813" y="0"/>
                </a:lnTo>
                <a:lnTo>
                  <a:pt x="6592758" y="149585"/>
                </a:lnTo>
                <a:cubicBezTo>
                  <a:pt x="6967677" y="1154060"/>
                  <a:pt x="6907752" y="2312016"/>
                  <a:pt x="6329807" y="3313045"/>
                </a:cubicBezTo>
                <a:lnTo>
                  <a:pt x="4283126" y="6858000"/>
                </a:lnTo>
                <a:lnTo>
                  <a:pt x="0" y="6858000"/>
                </a:lnTo>
                <a:close/>
              </a:path>
            </a:pathLst>
          </a:custGeom>
          <a:gradFill>
            <a:gsLst>
              <a:gs pos="0">
                <a:schemeClr val="accent4"/>
              </a:gs>
              <a:gs pos="85000">
                <a:schemeClr val="accent1"/>
              </a:gs>
            </a:gsLst>
            <a:path path="circle">
              <a:fillToRect l="100000" t="100000"/>
            </a:path>
          </a:gradFill>
          <a:ln>
            <a:noFill/>
          </a:ln>
          <a:effectLst>
            <a:outerShdw blurRad="622300" dist="838200" dir="2700000" sx="87000" sy="87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27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 presetClass="emph" presetSubtype="0" decel="100000" fill="hold" grpId="1" nodeType="withEffect">
                                  <p:stCondLst>
                                    <p:cond delay="750"/>
                                  </p:stCondLst>
                                  <p:childTnLst>
                                    <p:animScale>
                                      <p:cBhvr>
                                        <p:cTn id="9" dur="1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01F2ABE-5391-47B1-A7AC-C6498042B9F2}"/>
              </a:ext>
            </a:extLst>
          </p:cNvPr>
          <p:cNvSpPr>
            <a:spLocks noGrp="1"/>
          </p:cNvSpPr>
          <p:nvPr>
            <p:ph type="pic" sz="quarter" idx="11" hasCustomPrompt="1"/>
          </p:nvPr>
        </p:nvSpPr>
        <p:spPr>
          <a:xfrm>
            <a:off x="6096000" y="3429000"/>
            <a:ext cx="3592052" cy="2184193"/>
          </a:xfrm>
          <a:custGeom>
            <a:avLst/>
            <a:gdLst>
              <a:gd name="connsiteX0" fmla="*/ 51503 w 3592052"/>
              <a:gd name="connsiteY0" fmla="*/ 0 h 2184193"/>
              <a:gd name="connsiteX1" fmla="*/ 3540549 w 3592052"/>
              <a:gd name="connsiteY1" fmla="*/ 0 h 2184193"/>
              <a:gd name="connsiteX2" fmla="*/ 3592052 w 3592052"/>
              <a:gd name="connsiteY2" fmla="*/ 51503 h 2184193"/>
              <a:gd name="connsiteX3" fmla="*/ 3592052 w 3592052"/>
              <a:gd name="connsiteY3" fmla="*/ 2132690 h 2184193"/>
              <a:gd name="connsiteX4" fmla="*/ 3540549 w 3592052"/>
              <a:gd name="connsiteY4" fmla="*/ 2184193 h 2184193"/>
              <a:gd name="connsiteX5" fmla="*/ 51503 w 3592052"/>
              <a:gd name="connsiteY5" fmla="*/ 2184193 h 2184193"/>
              <a:gd name="connsiteX6" fmla="*/ 0 w 3592052"/>
              <a:gd name="connsiteY6" fmla="*/ 2132690 h 2184193"/>
              <a:gd name="connsiteX7" fmla="*/ 0 w 3592052"/>
              <a:gd name="connsiteY7" fmla="*/ 51503 h 2184193"/>
              <a:gd name="connsiteX8" fmla="*/ 51503 w 3592052"/>
              <a:gd name="connsiteY8" fmla="*/ 0 h 218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2052" h="2184193">
                <a:moveTo>
                  <a:pt x="51503" y="0"/>
                </a:moveTo>
                <a:lnTo>
                  <a:pt x="3540549" y="0"/>
                </a:lnTo>
                <a:cubicBezTo>
                  <a:pt x="3568993" y="0"/>
                  <a:pt x="3592052" y="23059"/>
                  <a:pt x="3592052" y="51503"/>
                </a:cubicBezTo>
                <a:lnTo>
                  <a:pt x="3592052" y="2132690"/>
                </a:lnTo>
                <a:cubicBezTo>
                  <a:pt x="3592052" y="2161134"/>
                  <a:pt x="3568993" y="2184193"/>
                  <a:pt x="3540549" y="2184193"/>
                </a:cubicBezTo>
                <a:lnTo>
                  <a:pt x="51503" y="2184193"/>
                </a:lnTo>
                <a:cubicBezTo>
                  <a:pt x="23059" y="2184193"/>
                  <a:pt x="0" y="2161134"/>
                  <a:pt x="0" y="2132690"/>
                </a:cubicBezTo>
                <a:lnTo>
                  <a:pt x="0" y="51503"/>
                </a:lnTo>
                <a:cubicBezTo>
                  <a:pt x="0" y="23059"/>
                  <a:pt x="23059" y="0"/>
                  <a:pt x="51503" y="0"/>
                </a:cubicBezTo>
                <a:close/>
              </a:path>
            </a:pathLst>
          </a:custGeom>
          <a:solidFill>
            <a:schemeClr val="bg1">
              <a:lumMod val="95000"/>
              <a:alpha val="25000"/>
            </a:schemeClr>
          </a:solidFill>
          <a:effectLst>
            <a:outerShdw blurRad="1130300" dist="6223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Picture Placeholder 6">
            <a:extLst>
              <a:ext uri="{FF2B5EF4-FFF2-40B4-BE49-F238E27FC236}">
                <a16:creationId xmlns:a16="http://schemas.microsoft.com/office/drawing/2014/main" id="{DE7E869F-5C40-4FF8-A178-D4BD15344F2F}"/>
              </a:ext>
            </a:extLst>
          </p:cNvPr>
          <p:cNvSpPr>
            <a:spLocks noGrp="1"/>
          </p:cNvSpPr>
          <p:nvPr>
            <p:ph type="pic" sz="quarter" idx="10" hasCustomPrompt="1"/>
          </p:nvPr>
        </p:nvSpPr>
        <p:spPr>
          <a:xfrm>
            <a:off x="3887019" y="1458659"/>
            <a:ext cx="4296696" cy="2612661"/>
          </a:xfrm>
          <a:custGeom>
            <a:avLst/>
            <a:gdLst>
              <a:gd name="connsiteX0" fmla="*/ 51503 w 3592052"/>
              <a:gd name="connsiteY0" fmla="*/ 0 h 2184193"/>
              <a:gd name="connsiteX1" fmla="*/ 3540549 w 3592052"/>
              <a:gd name="connsiteY1" fmla="*/ 0 h 2184193"/>
              <a:gd name="connsiteX2" fmla="*/ 3592052 w 3592052"/>
              <a:gd name="connsiteY2" fmla="*/ 51503 h 2184193"/>
              <a:gd name="connsiteX3" fmla="*/ 3592052 w 3592052"/>
              <a:gd name="connsiteY3" fmla="*/ 2132690 h 2184193"/>
              <a:gd name="connsiteX4" fmla="*/ 3540549 w 3592052"/>
              <a:gd name="connsiteY4" fmla="*/ 2184193 h 2184193"/>
              <a:gd name="connsiteX5" fmla="*/ 51503 w 3592052"/>
              <a:gd name="connsiteY5" fmla="*/ 2184193 h 2184193"/>
              <a:gd name="connsiteX6" fmla="*/ 0 w 3592052"/>
              <a:gd name="connsiteY6" fmla="*/ 2132690 h 2184193"/>
              <a:gd name="connsiteX7" fmla="*/ 0 w 3592052"/>
              <a:gd name="connsiteY7" fmla="*/ 51503 h 2184193"/>
              <a:gd name="connsiteX8" fmla="*/ 51503 w 3592052"/>
              <a:gd name="connsiteY8" fmla="*/ 0 h 218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2052" h="2184193">
                <a:moveTo>
                  <a:pt x="51503" y="0"/>
                </a:moveTo>
                <a:lnTo>
                  <a:pt x="3540549" y="0"/>
                </a:lnTo>
                <a:cubicBezTo>
                  <a:pt x="3568993" y="0"/>
                  <a:pt x="3592052" y="23059"/>
                  <a:pt x="3592052" y="51503"/>
                </a:cubicBezTo>
                <a:lnTo>
                  <a:pt x="3592052" y="2132690"/>
                </a:lnTo>
                <a:cubicBezTo>
                  <a:pt x="3592052" y="2161134"/>
                  <a:pt x="3568993" y="2184193"/>
                  <a:pt x="3540549" y="2184193"/>
                </a:cubicBezTo>
                <a:lnTo>
                  <a:pt x="51503" y="2184193"/>
                </a:lnTo>
                <a:cubicBezTo>
                  <a:pt x="23059" y="2184193"/>
                  <a:pt x="0" y="2161134"/>
                  <a:pt x="0" y="2132690"/>
                </a:cubicBezTo>
                <a:lnTo>
                  <a:pt x="0" y="51503"/>
                </a:lnTo>
                <a:cubicBezTo>
                  <a:pt x="0" y="23059"/>
                  <a:pt x="23059" y="0"/>
                  <a:pt x="51503" y="0"/>
                </a:cubicBezTo>
                <a:close/>
              </a:path>
            </a:pathLst>
          </a:custGeom>
          <a:solidFill>
            <a:schemeClr val="bg1">
              <a:lumMod val="95000"/>
              <a:alpha val="25000"/>
            </a:schemeClr>
          </a:solidFill>
          <a:effectLst>
            <a:outerShdw blurRad="1130300" dist="6223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77904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675" decel="100000" fill="hold"/>
                                        <p:tgtEl>
                                          <p:spTgt spid="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675" decel="100000" fill="hold"/>
                                        <p:tgtEl>
                                          <p:spTgt spid="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D87FB84-F36B-479E-984A-6582D820BEA3}"/>
              </a:ext>
            </a:extLst>
          </p:cNvPr>
          <p:cNvSpPr>
            <a:spLocks noGrp="1"/>
          </p:cNvSpPr>
          <p:nvPr>
            <p:ph type="pic" sz="quarter" idx="10" hasCustomPrompt="1"/>
          </p:nvPr>
        </p:nvSpPr>
        <p:spPr>
          <a:xfrm>
            <a:off x="6679177" y="1197079"/>
            <a:ext cx="4463844" cy="4463844"/>
          </a:xfrm>
          <a:custGeom>
            <a:avLst/>
            <a:gdLst>
              <a:gd name="connsiteX0" fmla="*/ 1939506 w 3879012"/>
              <a:gd name="connsiteY0" fmla="*/ 0 h 3879012"/>
              <a:gd name="connsiteX1" fmla="*/ 3879012 w 3879012"/>
              <a:gd name="connsiteY1" fmla="*/ 1939506 h 3879012"/>
              <a:gd name="connsiteX2" fmla="*/ 1939506 w 3879012"/>
              <a:gd name="connsiteY2" fmla="*/ 3879012 h 3879012"/>
              <a:gd name="connsiteX3" fmla="*/ 0 w 3879012"/>
              <a:gd name="connsiteY3" fmla="*/ 1939506 h 3879012"/>
              <a:gd name="connsiteX4" fmla="*/ 1939506 w 3879012"/>
              <a:gd name="connsiteY4" fmla="*/ 0 h 387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012" h="3879012">
                <a:moveTo>
                  <a:pt x="1939506" y="0"/>
                </a:moveTo>
                <a:cubicBezTo>
                  <a:pt x="3010666" y="0"/>
                  <a:pt x="3879012" y="868346"/>
                  <a:pt x="3879012" y="1939506"/>
                </a:cubicBezTo>
                <a:cubicBezTo>
                  <a:pt x="3879012" y="3010666"/>
                  <a:pt x="3010666" y="3879012"/>
                  <a:pt x="1939506" y="3879012"/>
                </a:cubicBezTo>
                <a:cubicBezTo>
                  <a:pt x="868346" y="3879012"/>
                  <a:pt x="0" y="3010666"/>
                  <a:pt x="0" y="1939506"/>
                </a:cubicBezTo>
                <a:cubicBezTo>
                  <a:pt x="0" y="868346"/>
                  <a:pt x="868346" y="0"/>
                  <a:pt x="193950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270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9DD5617-3185-4BB6-8156-089A8D19FF0A}"/>
              </a:ext>
            </a:extLst>
          </p:cNvPr>
          <p:cNvSpPr>
            <a:spLocks noGrp="1"/>
          </p:cNvSpPr>
          <p:nvPr>
            <p:ph type="pic" sz="quarter" idx="10" hasCustomPrompt="1"/>
          </p:nvPr>
        </p:nvSpPr>
        <p:spPr>
          <a:xfrm>
            <a:off x="5226878" y="265470"/>
            <a:ext cx="2094272" cy="2094272"/>
          </a:xfrm>
          <a:custGeom>
            <a:avLst/>
            <a:gdLst>
              <a:gd name="connsiteX0" fmla="*/ 77572 w 2094272"/>
              <a:gd name="connsiteY0" fmla="*/ 0 h 2094272"/>
              <a:gd name="connsiteX1" fmla="*/ 2016701 w 2094272"/>
              <a:gd name="connsiteY1" fmla="*/ 0 h 2094272"/>
              <a:gd name="connsiteX2" fmla="*/ 2094272 w 2094272"/>
              <a:gd name="connsiteY2" fmla="*/ 77572 h 2094272"/>
              <a:gd name="connsiteX3" fmla="*/ 2094272 w 2094272"/>
              <a:gd name="connsiteY3" fmla="*/ 2016701 h 2094272"/>
              <a:gd name="connsiteX4" fmla="*/ 2016701 w 2094272"/>
              <a:gd name="connsiteY4" fmla="*/ 2094272 h 2094272"/>
              <a:gd name="connsiteX5" fmla="*/ 77572 w 2094272"/>
              <a:gd name="connsiteY5" fmla="*/ 2094272 h 2094272"/>
              <a:gd name="connsiteX6" fmla="*/ 0 w 2094272"/>
              <a:gd name="connsiteY6" fmla="*/ 2016701 h 2094272"/>
              <a:gd name="connsiteX7" fmla="*/ 0 w 2094272"/>
              <a:gd name="connsiteY7" fmla="*/ 77572 h 2094272"/>
              <a:gd name="connsiteX8" fmla="*/ 77572 w 2094272"/>
              <a:gd name="connsiteY8" fmla="*/ 0 h 209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4272" h="2094272">
                <a:moveTo>
                  <a:pt x="77572" y="0"/>
                </a:moveTo>
                <a:lnTo>
                  <a:pt x="2016701" y="0"/>
                </a:lnTo>
                <a:cubicBezTo>
                  <a:pt x="2059542" y="0"/>
                  <a:pt x="2094272" y="34730"/>
                  <a:pt x="2094272" y="77572"/>
                </a:cubicBezTo>
                <a:lnTo>
                  <a:pt x="2094272" y="2016701"/>
                </a:lnTo>
                <a:cubicBezTo>
                  <a:pt x="2094272" y="2059542"/>
                  <a:pt x="2059542" y="2094272"/>
                  <a:pt x="2016701" y="2094272"/>
                </a:cubicBezTo>
                <a:lnTo>
                  <a:pt x="77572" y="2094272"/>
                </a:lnTo>
                <a:cubicBezTo>
                  <a:pt x="34730" y="2094272"/>
                  <a:pt x="0" y="2059542"/>
                  <a:pt x="0" y="2016701"/>
                </a:cubicBezTo>
                <a:lnTo>
                  <a:pt x="0" y="77572"/>
                </a:lnTo>
                <a:cubicBezTo>
                  <a:pt x="0" y="34730"/>
                  <a:pt x="34730" y="0"/>
                  <a:pt x="77572" y="0"/>
                </a:cubicBezTo>
                <a:close/>
              </a:path>
            </a:pathLst>
          </a:custGeom>
          <a:solidFill>
            <a:schemeClr val="bg1">
              <a:lumMod val="95000"/>
              <a:alpha val="25000"/>
            </a:schemeClr>
          </a:solidFill>
          <a:effectLst>
            <a:outerShdw blurRad="1270000" dist="1155700" dir="5400000" sx="74000" sy="74000" algn="t" rotWithShape="0">
              <a:prstClr val="black">
                <a:alpha val="24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756900E2-18A4-4701-9349-B0F0951A9FBE}"/>
              </a:ext>
            </a:extLst>
          </p:cNvPr>
          <p:cNvSpPr>
            <a:spLocks noGrp="1"/>
          </p:cNvSpPr>
          <p:nvPr>
            <p:ph type="pic" sz="quarter" idx="11" hasCustomPrompt="1"/>
          </p:nvPr>
        </p:nvSpPr>
        <p:spPr>
          <a:xfrm>
            <a:off x="2909927" y="1312606"/>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812800" dist="533400" dir="5400000" sx="74000" sy="7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9" name="Picture Placeholder 18">
            <a:extLst>
              <a:ext uri="{FF2B5EF4-FFF2-40B4-BE49-F238E27FC236}">
                <a16:creationId xmlns:a16="http://schemas.microsoft.com/office/drawing/2014/main" id="{3489F360-E9B5-42C7-A7E6-CF0596AD1494}"/>
              </a:ext>
            </a:extLst>
          </p:cNvPr>
          <p:cNvSpPr>
            <a:spLocks noGrp="1"/>
          </p:cNvSpPr>
          <p:nvPr>
            <p:ph type="pic" sz="quarter" idx="12" hasCustomPrompt="1"/>
          </p:nvPr>
        </p:nvSpPr>
        <p:spPr>
          <a:xfrm>
            <a:off x="3646530" y="5055562"/>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1193800" dist="787400" dir="5400000" sx="74000" sy="7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0DE22A01-C2EA-49B7-A35C-0B0665F66B01}"/>
              </a:ext>
            </a:extLst>
          </p:cNvPr>
          <p:cNvSpPr>
            <a:spLocks noGrp="1"/>
          </p:cNvSpPr>
          <p:nvPr>
            <p:ph type="pic" sz="quarter" idx="13" hasCustomPrompt="1"/>
          </p:nvPr>
        </p:nvSpPr>
        <p:spPr>
          <a:xfrm>
            <a:off x="6906961" y="4536548"/>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1181100" dist="647700" dir="5400000" sx="74000" sy="7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6C5FAE70-87AB-41C3-935A-F488AC752C48}"/>
              </a:ext>
            </a:extLst>
          </p:cNvPr>
          <p:cNvSpPr>
            <a:spLocks noGrp="1"/>
          </p:cNvSpPr>
          <p:nvPr>
            <p:ph type="pic" sz="quarter" idx="14" hasCustomPrompt="1"/>
          </p:nvPr>
        </p:nvSpPr>
        <p:spPr>
          <a:xfrm>
            <a:off x="9257010" y="4190149"/>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812800" dist="393700" dir="5400000" sx="70000" sy="70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4667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anim calcmode="lin" valueType="num">
                                      <p:cBhvr>
                                        <p:cTn id="10" dur="750" fill="hold"/>
                                        <p:tgtEl>
                                          <p:spTgt spid="13"/>
                                        </p:tgtEl>
                                        <p:attrNameLst>
                                          <p:attrName>ppt_x</p:attrName>
                                        </p:attrNameLst>
                                      </p:cBhvr>
                                      <p:tavLst>
                                        <p:tav tm="0">
                                          <p:val>
                                            <p:fltVal val="0.5"/>
                                          </p:val>
                                        </p:tav>
                                        <p:tav tm="100000">
                                          <p:val>
                                            <p:strVal val="#ppt_x"/>
                                          </p:val>
                                        </p:tav>
                                      </p:tavLst>
                                    </p:anim>
                                    <p:anim calcmode="lin" valueType="num">
                                      <p:cBhvr>
                                        <p:cTn id="11" dur="750" fill="hold"/>
                                        <p:tgtEl>
                                          <p:spTgt spid="1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fltVal val="0.5"/>
                                          </p:val>
                                        </p:tav>
                                        <p:tav tm="100000">
                                          <p:val>
                                            <p:strVal val="#ppt_x"/>
                                          </p:val>
                                        </p:tav>
                                      </p:tavLst>
                                    </p:anim>
                                    <p:anim calcmode="lin" valueType="num">
                                      <p:cBhvr>
                                        <p:cTn id="18" dur="1000" fill="hold"/>
                                        <p:tgtEl>
                                          <p:spTgt spid="16"/>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250" fill="hold"/>
                                        <p:tgtEl>
                                          <p:spTgt spid="17"/>
                                        </p:tgtEl>
                                        <p:attrNameLst>
                                          <p:attrName>ppt_w</p:attrName>
                                        </p:attrNameLst>
                                      </p:cBhvr>
                                      <p:tavLst>
                                        <p:tav tm="0">
                                          <p:val>
                                            <p:fltVal val="0"/>
                                          </p:val>
                                        </p:tav>
                                        <p:tav tm="100000">
                                          <p:val>
                                            <p:strVal val="#ppt_w"/>
                                          </p:val>
                                        </p:tav>
                                      </p:tavLst>
                                    </p:anim>
                                    <p:anim calcmode="lin" valueType="num">
                                      <p:cBhvr>
                                        <p:cTn id="22" dur="1250" fill="hold"/>
                                        <p:tgtEl>
                                          <p:spTgt spid="17"/>
                                        </p:tgtEl>
                                        <p:attrNameLst>
                                          <p:attrName>ppt_h</p:attrName>
                                        </p:attrNameLst>
                                      </p:cBhvr>
                                      <p:tavLst>
                                        <p:tav tm="0">
                                          <p:val>
                                            <p:fltVal val="0"/>
                                          </p:val>
                                        </p:tav>
                                        <p:tav tm="100000">
                                          <p:val>
                                            <p:strVal val="#ppt_h"/>
                                          </p:val>
                                        </p:tav>
                                      </p:tavLst>
                                    </p:anim>
                                    <p:animEffect transition="in" filter="fade">
                                      <p:cBhvr>
                                        <p:cTn id="23" dur="1250"/>
                                        <p:tgtEl>
                                          <p:spTgt spid="17"/>
                                        </p:tgtEl>
                                      </p:cBhvr>
                                    </p:animEffect>
                                    <p:anim calcmode="lin" valueType="num">
                                      <p:cBhvr>
                                        <p:cTn id="24" dur="1250" fill="hold"/>
                                        <p:tgtEl>
                                          <p:spTgt spid="17"/>
                                        </p:tgtEl>
                                        <p:attrNameLst>
                                          <p:attrName>ppt_x</p:attrName>
                                        </p:attrNameLst>
                                      </p:cBhvr>
                                      <p:tavLst>
                                        <p:tav tm="0">
                                          <p:val>
                                            <p:fltVal val="0.5"/>
                                          </p:val>
                                        </p:tav>
                                        <p:tav tm="100000">
                                          <p:val>
                                            <p:strVal val="#ppt_x"/>
                                          </p:val>
                                        </p:tav>
                                      </p:tavLst>
                                    </p:anim>
                                    <p:anim calcmode="lin" valueType="num">
                                      <p:cBhvr>
                                        <p:cTn id="25" dur="1250" fill="hold"/>
                                        <p:tgtEl>
                                          <p:spTgt spid="17"/>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750" fill="hold"/>
                                        <p:tgtEl>
                                          <p:spTgt spid="18"/>
                                        </p:tgtEl>
                                        <p:attrNameLst>
                                          <p:attrName>ppt_w</p:attrName>
                                        </p:attrNameLst>
                                      </p:cBhvr>
                                      <p:tavLst>
                                        <p:tav tm="0">
                                          <p:val>
                                            <p:fltVal val="0"/>
                                          </p:val>
                                        </p:tav>
                                        <p:tav tm="100000">
                                          <p:val>
                                            <p:strVal val="#ppt_w"/>
                                          </p:val>
                                        </p:tav>
                                      </p:tavLst>
                                    </p:anim>
                                    <p:anim calcmode="lin" valueType="num">
                                      <p:cBhvr>
                                        <p:cTn id="29" dur="750" fill="hold"/>
                                        <p:tgtEl>
                                          <p:spTgt spid="18"/>
                                        </p:tgtEl>
                                        <p:attrNameLst>
                                          <p:attrName>ppt_h</p:attrName>
                                        </p:attrNameLst>
                                      </p:cBhvr>
                                      <p:tavLst>
                                        <p:tav tm="0">
                                          <p:val>
                                            <p:fltVal val="0"/>
                                          </p:val>
                                        </p:tav>
                                        <p:tav tm="100000">
                                          <p:val>
                                            <p:strVal val="#ppt_h"/>
                                          </p:val>
                                        </p:tav>
                                      </p:tavLst>
                                    </p:anim>
                                    <p:animEffect transition="in" filter="fade">
                                      <p:cBhvr>
                                        <p:cTn id="30" dur="750"/>
                                        <p:tgtEl>
                                          <p:spTgt spid="18"/>
                                        </p:tgtEl>
                                      </p:cBhvr>
                                    </p:animEffect>
                                    <p:anim calcmode="lin" valueType="num">
                                      <p:cBhvr>
                                        <p:cTn id="31" dur="750" fill="hold"/>
                                        <p:tgtEl>
                                          <p:spTgt spid="18"/>
                                        </p:tgtEl>
                                        <p:attrNameLst>
                                          <p:attrName>ppt_x</p:attrName>
                                        </p:attrNameLst>
                                      </p:cBhvr>
                                      <p:tavLst>
                                        <p:tav tm="0">
                                          <p:val>
                                            <p:fltVal val="0.5"/>
                                          </p:val>
                                        </p:tav>
                                        <p:tav tm="100000">
                                          <p:val>
                                            <p:strVal val="#ppt_x"/>
                                          </p:val>
                                        </p:tav>
                                      </p:tavLst>
                                    </p:anim>
                                    <p:anim calcmode="lin" valueType="num">
                                      <p:cBhvr>
                                        <p:cTn id="32" dur="750" fill="hold"/>
                                        <p:tgtEl>
                                          <p:spTgt spid="18"/>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fltVal val="0.5"/>
                                          </p:val>
                                        </p:tav>
                                        <p:tav tm="100000">
                                          <p:val>
                                            <p:strVal val="#ppt_x"/>
                                          </p:val>
                                        </p:tav>
                                      </p:tavLst>
                                    </p:anim>
                                    <p:anim calcmode="lin" valueType="num">
                                      <p:cBhvr>
                                        <p:cTn id="39" dur="10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9" grpId="0" animBg="1"/>
      <p:bldP spid="18" grpId="0" animBg="1"/>
      <p:bldP spid="17"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879B7A5-EDB8-420C-8323-AF4F46891B4A}"/>
              </a:ext>
            </a:extLst>
          </p:cNvPr>
          <p:cNvSpPr>
            <a:spLocks noGrp="1"/>
          </p:cNvSpPr>
          <p:nvPr>
            <p:ph type="pic" sz="quarter" idx="10" hasCustomPrompt="1"/>
          </p:nvPr>
        </p:nvSpPr>
        <p:spPr>
          <a:xfrm>
            <a:off x="245808" y="221226"/>
            <a:ext cx="2808017" cy="3207774"/>
          </a:xfrm>
          <a:custGeom>
            <a:avLst/>
            <a:gdLst>
              <a:gd name="connsiteX0" fmla="*/ 43243 w 2808017"/>
              <a:gd name="connsiteY0" fmla="*/ 0 h 3207774"/>
              <a:gd name="connsiteX1" fmla="*/ 2764774 w 2808017"/>
              <a:gd name="connsiteY1" fmla="*/ 0 h 3207774"/>
              <a:gd name="connsiteX2" fmla="*/ 2808017 w 2808017"/>
              <a:gd name="connsiteY2" fmla="*/ 43243 h 3207774"/>
              <a:gd name="connsiteX3" fmla="*/ 2808017 w 2808017"/>
              <a:gd name="connsiteY3" fmla="*/ 3164531 h 3207774"/>
              <a:gd name="connsiteX4" fmla="*/ 2764774 w 2808017"/>
              <a:gd name="connsiteY4" fmla="*/ 3207774 h 3207774"/>
              <a:gd name="connsiteX5" fmla="*/ 43243 w 2808017"/>
              <a:gd name="connsiteY5" fmla="*/ 3207774 h 3207774"/>
              <a:gd name="connsiteX6" fmla="*/ 0 w 2808017"/>
              <a:gd name="connsiteY6" fmla="*/ 3164531 h 3207774"/>
              <a:gd name="connsiteX7" fmla="*/ 0 w 2808017"/>
              <a:gd name="connsiteY7" fmla="*/ 43243 h 3207774"/>
              <a:gd name="connsiteX8" fmla="*/ 43243 w 2808017"/>
              <a:gd name="connsiteY8" fmla="*/ 0 h 320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017" h="3207774">
                <a:moveTo>
                  <a:pt x="43243" y="0"/>
                </a:moveTo>
                <a:lnTo>
                  <a:pt x="2764774" y="0"/>
                </a:lnTo>
                <a:cubicBezTo>
                  <a:pt x="2788656" y="0"/>
                  <a:pt x="2808017" y="19361"/>
                  <a:pt x="2808017" y="43243"/>
                </a:cubicBezTo>
                <a:lnTo>
                  <a:pt x="2808017" y="3164531"/>
                </a:lnTo>
                <a:cubicBezTo>
                  <a:pt x="2808017" y="3188413"/>
                  <a:pt x="2788656" y="3207774"/>
                  <a:pt x="2764774" y="3207774"/>
                </a:cubicBezTo>
                <a:lnTo>
                  <a:pt x="43243" y="3207774"/>
                </a:lnTo>
                <a:cubicBezTo>
                  <a:pt x="19361" y="3207774"/>
                  <a:pt x="0" y="3188413"/>
                  <a:pt x="0" y="3164531"/>
                </a:cubicBezTo>
                <a:lnTo>
                  <a:pt x="0" y="43243"/>
                </a:lnTo>
                <a:cubicBezTo>
                  <a:pt x="0" y="19361"/>
                  <a:pt x="19361" y="0"/>
                  <a:pt x="432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D6D15BEE-C52C-45D8-A7C1-201BF56C8A27}"/>
              </a:ext>
            </a:extLst>
          </p:cNvPr>
          <p:cNvSpPr>
            <a:spLocks noGrp="1"/>
          </p:cNvSpPr>
          <p:nvPr>
            <p:ph type="pic" sz="quarter" idx="11" hasCustomPrompt="1"/>
          </p:nvPr>
        </p:nvSpPr>
        <p:spPr>
          <a:xfrm>
            <a:off x="3170905" y="221226"/>
            <a:ext cx="2808017" cy="3207774"/>
          </a:xfrm>
          <a:custGeom>
            <a:avLst/>
            <a:gdLst>
              <a:gd name="connsiteX0" fmla="*/ 43243 w 2808017"/>
              <a:gd name="connsiteY0" fmla="*/ 0 h 3207774"/>
              <a:gd name="connsiteX1" fmla="*/ 2764774 w 2808017"/>
              <a:gd name="connsiteY1" fmla="*/ 0 h 3207774"/>
              <a:gd name="connsiteX2" fmla="*/ 2808017 w 2808017"/>
              <a:gd name="connsiteY2" fmla="*/ 43243 h 3207774"/>
              <a:gd name="connsiteX3" fmla="*/ 2808017 w 2808017"/>
              <a:gd name="connsiteY3" fmla="*/ 3164531 h 3207774"/>
              <a:gd name="connsiteX4" fmla="*/ 2764774 w 2808017"/>
              <a:gd name="connsiteY4" fmla="*/ 3207774 h 3207774"/>
              <a:gd name="connsiteX5" fmla="*/ 43243 w 2808017"/>
              <a:gd name="connsiteY5" fmla="*/ 3207774 h 3207774"/>
              <a:gd name="connsiteX6" fmla="*/ 0 w 2808017"/>
              <a:gd name="connsiteY6" fmla="*/ 3164531 h 3207774"/>
              <a:gd name="connsiteX7" fmla="*/ 0 w 2808017"/>
              <a:gd name="connsiteY7" fmla="*/ 43243 h 3207774"/>
              <a:gd name="connsiteX8" fmla="*/ 43243 w 2808017"/>
              <a:gd name="connsiteY8" fmla="*/ 0 h 320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017" h="3207774">
                <a:moveTo>
                  <a:pt x="43243" y="0"/>
                </a:moveTo>
                <a:lnTo>
                  <a:pt x="2764774" y="0"/>
                </a:lnTo>
                <a:cubicBezTo>
                  <a:pt x="2788656" y="0"/>
                  <a:pt x="2808017" y="19361"/>
                  <a:pt x="2808017" y="43243"/>
                </a:cubicBezTo>
                <a:lnTo>
                  <a:pt x="2808017" y="3164531"/>
                </a:lnTo>
                <a:cubicBezTo>
                  <a:pt x="2808017" y="3188413"/>
                  <a:pt x="2788656" y="3207774"/>
                  <a:pt x="2764774" y="3207774"/>
                </a:cubicBezTo>
                <a:lnTo>
                  <a:pt x="43243" y="3207774"/>
                </a:lnTo>
                <a:cubicBezTo>
                  <a:pt x="19361" y="3207774"/>
                  <a:pt x="0" y="3188413"/>
                  <a:pt x="0" y="3164531"/>
                </a:cubicBezTo>
                <a:lnTo>
                  <a:pt x="0" y="43243"/>
                </a:lnTo>
                <a:cubicBezTo>
                  <a:pt x="0" y="19361"/>
                  <a:pt x="19361" y="0"/>
                  <a:pt x="432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A13555FB-74C0-4CB5-B555-AA3FBF46383E}"/>
              </a:ext>
            </a:extLst>
          </p:cNvPr>
          <p:cNvSpPr>
            <a:spLocks noGrp="1"/>
          </p:cNvSpPr>
          <p:nvPr>
            <p:ph type="pic" sz="quarter" idx="12" hasCustomPrompt="1"/>
          </p:nvPr>
        </p:nvSpPr>
        <p:spPr>
          <a:xfrm>
            <a:off x="6096001" y="3429000"/>
            <a:ext cx="5850194" cy="3207774"/>
          </a:xfrm>
          <a:custGeom>
            <a:avLst/>
            <a:gdLst>
              <a:gd name="connsiteX0" fmla="*/ 49400 w 5850194"/>
              <a:gd name="connsiteY0" fmla="*/ 0 h 3207774"/>
              <a:gd name="connsiteX1" fmla="*/ 5800794 w 5850194"/>
              <a:gd name="connsiteY1" fmla="*/ 0 h 3207774"/>
              <a:gd name="connsiteX2" fmla="*/ 5850194 w 5850194"/>
              <a:gd name="connsiteY2" fmla="*/ 49400 h 3207774"/>
              <a:gd name="connsiteX3" fmla="*/ 5850194 w 5850194"/>
              <a:gd name="connsiteY3" fmla="*/ 3158374 h 3207774"/>
              <a:gd name="connsiteX4" fmla="*/ 5800794 w 5850194"/>
              <a:gd name="connsiteY4" fmla="*/ 3207774 h 3207774"/>
              <a:gd name="connsiteX5" fmla="*/ 49400 w 5850194"/>
              <a:gd name="connsiteY5" fmla="*/ 3207774 h 3207774"/>
              <a:gd name="connsiteX6" fmla="*/ 0 w 5850194"/>
              <a:gd name="connsiteY6" fmla="*/ 3158374 h 3207774"/>
              <a:gd name="connsiteX7" fmla="*/ 0 w 5850194"/>
              <a:gd name="connsiteY7" fmla="*/ 49400 h 3207774"/>
              <a:gd name="connsiteX8" fmla="*/ 49400 w 5850194"/>
              <a:gd name="connsiteY8" fmla="*/ 0 h 320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0194" h="3207774">
                <a:moveTo>
                  <a:pt x="49400" y="0"/>
                </a:moveTo>
                <a:lnTo>
                  <a:pt x="5800794" y="0"/>
                </a:lnTo>
                <a:cubicBezTo>
                  <a:pt x="5828077" y="0"/>
                  <a:pt x="5850194" y="22117"/>
                  <a:pt x="5850194" y="49400"/>
                </a:cubicBezTo>
                <a:lnTo>
                  <a:pt x="5850194" y="3158374"/>
                </a:lnTo>
                <a:cubicBezTo>
                  <a:pt x="5850194" y="3185657"/>
                  <a:pt x="5828077" y="3207774"/>
                  <a:pt x="5800794" y="3207774"/>
                </a:cubicBezTo>
                <a:lnTo>
                  <a:pt x="49400" y="3207774"/>
                </a:lnTo>
                <a:cubicBezTo>
                  <a:pt x="22117" y="3207774"/>
                  <a:pt x="0" y="3185657"/>
                  <a:pt x="0" y="3158374"/>
                </a:cubicBezTo>
                <a:lnTo>
                  <a:pt x="0" y="49400"/>
                </a:lnTo>
                <a:cubicBezTo>
                  <a:pt x="0" y="22117"/>
                  <a:pt x="22117" y="0"/>
                  <a:pt x="49400"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8602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EEF3F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1689160"/>
          </a:xfrm>
          <a:prstGeom prst="rect">
            <a:avLst/>
          </a:prstGeom>
          <a:gradFill flip="none" rotWithShape="1">
            <a:gsLst>
              <a:gs pos="0">
                <a:schemeClr val="accent3"/>
              </a:gs>
              <a:gs pos="100000">
                <a:schemeClr val="accent1">
                  <a:lumMod val="100000"/>
                </a:schemeClr>
              </a:gs>
            </a:gsLst>
            <a:lin ang="2700000" scaled="1"/>
            <a:tileRect/>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dirty="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300486"/>
            <a:ext cx="469009" cy="444795"/>
            <a:chOff x="1636700" y="2361281"/>
            <a:chExt cx="2251688" cy="2135438"/>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0" name="Freeform: Shape 9">
              <a:extLst>
                <a:ext uri="{FF2B5EF4-FFF2-40B4-BE49-F238E27FC236}">
                  <a16:creationId xmlns:a16="http://schemas.microsoft.com/office/drawing/2014/main" id="{A43AD724-7AD0-4710-BD9D-429127955E13}"/>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Tree>
    <p:extLst>
      <p:ext uri="{BB962C8B-B14F-4D97-AF65-F5344CB8AC3E}">
        <p14:creationId xmlns:p14="http://schemas.microsoft.com/office/powerpoint/2010/main" val="85516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rgbClr val="EEF3F7"/>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6E95E5B-5084-41CF-8BBF-1D7FAB454DE3}"/>
              </a:ext>
            </a:extLst>
          </p:cNvPr>
          <p:cNvSpPr>
            <a:spLocks noGrp="1"/>
          </p:cNvSpPr>
          <p:nvPr>
            <p:ph type="pic" sz="quarter" idx="10" hasCustomPrompt="1"/>
          </p:nvPr>
        </p:nvSpPr>
        <p:spPr>
          <a:xfrm>
            <a:off x="1" y="0"/>
            <a:ext cx="3557585" cy="6858000"/>
          </a:xfrm>
          <a:custGeom>
            <a:avLst/>
            <a:gdLst>
              <a:gd name="connsiteX0" fmla="*/ 0 w 3557585"/>
              <a:gd name="connsiteY0" fmla="*/ 0 h 6858000"/>
              <a:gd name="connsiteX1" fmla="*/ 3557585 w 3557585"/>
              <a:gd name="connsiteY1" fmla="*/ 0 h 6858000"/>
              <a:gd name="connsiteX2" fmla="*/ 3557585 w 3557585"/>
              <a:gd name="connsiteY2" fmla="*/ 6858000 h 6858000"/>
              <a:gd name="connsiteX3" fmla="*/ 0 w 35575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57585" h="6858000">
                <a:moveTo>
                  <a:pt x="0" y="0"/>
                </a:moveTo>
                <a:lnTo>
                  <a:pt x="3557585" y="0"/>
                </a:lnTo>
                <a:lnTo>
                  <a:pt x="3557585" y="6858000"/>
                </a:lnTo>
                <a:lnTo>
                  <a:pt x="0" y="6858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10207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95292C2-C518-41A6-B426-35C1F3932931}"/>
              </a:ext>
            </a:extLst>
          </p:cNvPr>
          <p:cNvSpPr/>
          <p:nvPr userDrawn="1"/>
        </p:nvSpPr>
        <p:spPr>
          <a:xfrm flipV="1">
            <a:off x="5912893" y="-1"/>
            <a:ext cx="6279107" cy="6279107"/>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B7343B56-DB65-4FA0-A34F-82BF686F06A9}"/>
              </a:ext>
            </a:extLst>
          </p:cNvPr>
          <p:cNvSpPr/>
          <p:nvPr userDrawn="1"/>
        </p:nvSpPr>
        <p:spPr>
          <a:xfrm flipV="1">
            <a:off x="8099760" y="-1"/>
            <a:ext cx="4092240" cy="4092240"/>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gradFill>
            <a:gsLst>
              <a:gs pos="0">
                <a:schemeClr val="accent4"/>
              </a:gs>
              <a:gs pos="8500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83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252530"/>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EA5A176-8F48-4C7D-88B9-61B4AACFFD51}"/>
              </a:ext>
            </a:extLst>
          </p:cNvPr>
          <p:cNvGrpSpPr/>
          <p:nvPr userDrawn="1"/>
        </p:nvGrpSpPr>
        <p:grpSpPr>
          <a:xfrm>
            <a:off x="384609" y="6489983"/>
            <a:ext cx="778679" cy="180047"/>
            <a:chOff x="5001272" y="6417413"/>
            <a:chExt cx="778679" cy="180047"/>
          </a:xfrm>
        </p:grpSpPr>
        <p:grpSp>
          <p:nvGrpSpPr>
            <p:cNvPr id="25" name="Group 24">
              <a:extLst>
                <a:ext uri="{FF2B5EF4-FFF2-40B4-BE49-F238E27FC236}">
                  <a16:creationId xmlns:a16="http://schemas.microsoft.com/office/drawing/2014/main" id="{81E3E207-EDFA-4B07-A137-A17A1E117331}"/>
                </a:ext>
              </a:extLst>
            </p:cNvPr>
            <p:cNvGrpSpPr/>
            <p:nvPr/>
          </p:nvGrpSpPr>
          <p:grpSpPr>
            <a:xfrm>
              <a:off x="5001272" y="6417413"/>
              <a:ext cx="180047" cy="180047"/>
              <a:chOff x="5001272" y="6417413"/>
              <a:chExt cx="180047" cy="180047"/>
            </a:xfrm>
          </p:grpSpPr>
          <p:sp>
            <p:nvSpPr>
              <p:cNvPr id="32" name="Oval 31">
                <a:extLst>
                  <a:ext uri="{FF2B5EF4-FFF2-40B4-BE49-F238E27FC236}">
                    <a16:creationId xmlns:a16="http://schemas.microsoft.com/office/drawing/2014/main" id="{1EB2C152-9D3B-4102-9824-8EA018C11C12}"/>
                  </a:ext>
                </a:extLst>
              </p:cNvPr>
              <p:cNvSpPr/>
              <p:nvPr/>
            </p:nvSpPr>
            <p:spPr>
              <a:xfrm>
                <a:off x="5001272"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75">
                <a:extLst>
                  <a:ext uri="{FF2B5EF4-FFF2-40B4-BE49-F238E27FC236}">
                    <a16:creationId xmlns:a16="http://schemas.microsoft.com/office/drawing/2014/main" id="{5406E5D0-85FC-4D0F-9909-1E1F2D1DE113}"/>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lumMod val="65000"/>
                </a:schemeClr>
              </a:solidFill>
              <a:ln>
                <a:noFill/>
              </a:ln>
              <a:effectLst/>
            </p:spPr>
            <p:txBody>
              <a:bodyPr wrap="none" lIns="34290" tIns="17145" rIns="34290" bIns="17145" anchor="ctr"/>
              <a:lstStyle/>
              <a:p>
                <a:endParaRPr lang="en-US"/>
              </a:p>
            </p:txBody>
          </p:sp>
        </p:grpSp>
        <p:grpSp>
          <p:nvGrpSpPr>
            <p:cNvPr id="26" name="Group 25">
              <a:extLst>
                <a:ext uri="{FF2B5EF4-FFF2-40B4-BE49-F238E27FC236}">
                  <a16:creationId xmlns:a16="http://schemas.microsoft.com/office/drawing/2014/main" id="{36117BBF-8E3B-41A2-928C-B108838DB55D}"/>
                </a:ext>
              </a:extLst>
            </p:cNvPr>
            <p:cNvGrpSpPr/>
            <p:nvPr/>
          </p:nvGrpSpPr>
          <p:grpSpPr>
            <a:xfrm>
              <a:off x="5300588" y="6417413"/>
              <a:ext cx="180047" cy="180047"/>
              <a:chOff x="5300588" y="6417413"/>
              <a:chExt cx="180047" cy="180047"/>
            </a:xfrm>
          </p:grpSpPr>
          <p:sp>
            <p:nvSpPr>
              <p:cNvPr id="30" name="Oval 29">
                <a:extLst>
                  <a:ext uri="{FF2B5EF4-FFF2-40B4-BE49-F238E27FC236}">
                    <a16:creationId xmlns:a16="http://schemas.microsoft.com/office/drawing/2014/main" id="{B05BD94B-44D3-4844-AE0C-3F76A2DF4B30}"/>
                  </a:ext>
                </a:extLst>
              </p:cNvPr>
              <p:cNvSpPr/>
              <p:nvPr/>
            </p:nvSpPr>
            <p:spPr>
              <a:xfrm>
                <a:off x="5300588"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85">
                <a:extLst>
                  <a:ext uri="{FF2B5EF4-FFF2-40B4-BE49-F238E27FC236}">
                    <a16:creationId xmlns:a16="http://schemas.microsoft.com/office/drawing/2014/main" id="{68E909E4-20FD-4CA6-AE63-A9BBEE5C09DC}"/>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lumMod val="65000"/>
                </a:schemeClr>
              </a:solidFill>
              <a:ln>
                <a:noFill/>
              </a:ln>
              <a:effectLst/>
            </p:spPr>
            <p:txBody>
              <a:bodyPr wrap="none" lIns="34290" tIns="17145" rIns="34290" bIns="17145" anchor="ctr"/>
              <a:lstStyle/>
              <a:p>
                <a:endParaRPr lang="en-US"/>
              </a:p>
            </p:txBody>
          </p:sp>
        </p:grpSp>
        <p:grpSp>
          <p:nvGrpSpPr>
            <p:cNvPr id="27" name="Group 26">
              <a:extLst>
                <a:ext uri="{FF2B5EF4-FFF2-40B4-BE49-F238E27FC236}">
                  <a16:creationId xmlns:a16="http://schemas.microsoft.com/office/drawing/2014/main" id="{8335921E-2AA8-47E5-B16B-2599A5373F4E}"/>
                </a:ext>
              </a:extLst>
            </p:cNvPr>
            <p:cNvGrpSpPr/>
            <p:nvPr/>
          </p:nvGrpSpPr>
          <p:grpSpPr>
            <a:xfrm>
              <a:off x="5599904" y="6417413"/>
              <a:ext cx="180047" cy="180047"/>
              <a:chOff x="5599904" y="6417413"/>
              <a:chExt cx="180047" cy="180047"/>
            </a:xfrm>
          </p:grpSpPr>
          <p:sp>
            <p:nvSpPr>
              <p:cNvPr id="28" name="Oval 27">
                <a:extLst>
                  <a:ext uri="{FF2B5EF4-FFF2-40B4-BE49-F238E27FC236}">
                    <a16:creationId xmlns:a16="http://schemas.microsoft.com/office/drawing/2014/main" id="{C35C8E07-58CF-4220-BDDF-DB4D86EDFCB2}"/>
                  </a:ext>
                </a:extLst>
              </p:cNvPr>
              <p:cNvSpPr/>
              <p:nvPr/>
            </p:nvSpPr>
            <p:spPr>
              <a:xfrm>
                <a:off x="5599904"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87">
                <a:extLst>
                  <a:ext uri="{FF2B5EF4-FFF2-40B4-BE49-F238E27FC236}">
                    <a16:creationId xmlns:a16="http://schemas.microsoft.com/office/drawing/2014/main" id="{2F7BF586-720D-44E0-A40E-06FA481F0D97}"/>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bg1">
                  <a:lumMod val="65000"/>
                </a:schemeClr>
              </a:solidFill>
              <a:ln>
                <a:noFill/>
              </a:ln>
              <a:effectLst/>
            </p:spPr>
            <p:txBody>
              <a:bodyPr wrap="none" lIns="34290" tIns="17145" rIns="34290" bIns="17145" anchor="ctr"/>
              <a:lstStyle/>
              <a:p>
                <a:endParaRPr lang="en-US"/>
              </a:p>
            </p:txBody>
          </p:sp>
        </p:grpSp>
      </p:grpSp>
      <p:grpSp>
        <p:nvGrpSpPr>
          <p:cNvPr id="38" name="Group 37">
            <a:extLst>
              <a:ext uri="{FF2B5EF4-FFF2-40B4-BE49-F238E27FC236}">
                <a16:creationId xmlns:a16="http://schemas.microsoft.com/office/drawing/2014/main" id="{398C73FB-5E87-4E9E-8225-F05896720C60}"/>
              </a:ext>
            </a:extLst>
          </p:cNvPr>
          <p:cNvGrpSpPr/>
          <p:nvPr userDrawn="1"/>
        </p:nvGrpSpPr>
        <p:grpSpPr>
          <a:xfrm>
            <a:off x="284356" y="300486"/>
            <a:ext cx="469009" cy="444795"/>
            <a:chOff x="1636700" y="2361281"/>
            <a:chExt cx="2251688" cy="2135438"/>
          </a:xfrm>
        </p:grpSpPr>
        <p:sp>
          <p:nvSpPr>
            <p:cNvPr id="39" name="Oval 38">
              <a:extLst>
                <a:ext uri="{FF2B5EF4-FFF2-40B4-BE49-F238E27FC236}">
                  <a16:creationId xmlns:a16="http://schemas.microsoft.com/office/drawing/2014/main" id="{7A19C4BB-84BD-488C-8CB5-1A903F9F1619}"/>
                </a:ext>
              </a:extLst>
            </p:cNvPr>
            <p:cNvSpPr/>
            <p:nvPr/>
          </p:nvSpPr>
          <p:spPr>
            <a:xfrm>
              <a:off x="1932306" y="3264905"/>
              <a:ext cx="328190" cy="328190"/>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Freeform: Shape 39">
              <a:extLst>
                <a:ext uri="{FF2B5EF4-FFF2-40B4-BE49-F238E27FC236}">
                  <a16:creationId xmlns:a16="http://schemas.microsoft.com/office/drawing/2014/main" id="{3519AB36-4155-448A-99D3-43980C5B36B6}"/>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1" name="Oval 40">
              <a:extLst>
                <a:ext uri="{FF2B5EF4-FFF2-40B4-BE49-F238E27FC236}">
                  <a16:creationId xmlns:a16="http://schemas.microsoft.com/office/drawing/2014/main" id="{6473EEA8-9843-40F9-A9FC-2BD0A56FD133}"/>
                </a:ext>
              </a:extLst>
            </p:cNvPr>
            <p:cNvSpPr/>
            <p:nvPr/>
          </p:nvSpPr>
          <p:spPr>
            <a:xfrm>
              <a:off x="1636700" y="3330594"/>
              <a:ext cx="196812" cy="196812"/>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36060925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05B7E2-35E0-40E9-B22A-08D50A9621B2}"/>
              </a:ext>
            </a:extLst>
          </p:cNvPr>
          <p:cNvSpPr>
            <a:spLocks noGrp="1"/>
          </p:cNvSpPr>
          <p:nvPr>
            <p:ph type="pic" sz="quarter" idx="10" hasCustomPrompt="1"/>
          </p:nvPr>
        </p:nvSpPr>
        <p:spPr>
          <a:xfrm>
            <a:off x="1986116" y="1736668"/>
            <a:ext cx="8219768" cy="2890684"/>
          </a:xfrm>
          <a:custGeom>
            <a:avLst/>
            <a:gdLst>
              <a:gd name="connsiteX0" fmla="*/ 1445342 w 8219768"/>
              <a:gd name="connsiteY0" fmla="*/ 0 h 2890684"/>
              <a:gd name="connsiteX1" fmla="*/ 6774426 w 8219768"/>
              <a:gd name="connsiteY1" fmla="*/ 0 h 2890684"/>
              <a:gd name="connsiteX2" fmla="*/ 8219768 w 8219768"/>
              <a:gd name="connsiteY2" fmla="*/ 1445342 h 2890684"/>
              <a:gd name="connsiteX3" fmla="*/ 6774426 w 8219768"/>
              <a:gd name="connsiteY3" fmla="*/ 2890684 h 2890684"/>
              <a:gd name="connsiteX4" fmla="*/ 1445342 w 8219768"/>
              <a:gd name="connsiteY4" fmla="*/ 2890684 h 2890684"/>
              <a:gd name="connsiteX5" fmla="*/ 0 w 8219768"/>
              <a:gd name="connsiteY5" fmla="*/ 1445342 h 2890684"/>
              <a:gd name="connsiteX6" fmla="*/ 1445342 w 8219768"/>
              <a:gd name="connsiteY6" fmla="*/ 0 h 289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9768" h="2890684">
                <a:moveTo>
                  <a:pt x="1445342" y="0"/>
                </a:moveTo>
                <a:lnTo>
                  <a:pt x="6774426" y="0"/>
                </a:lnTo>
                <a:cubicBezTo>
                  <a:pt x="7572666" y="0"/>
                  <a:pt x="8219768" y="647102"/>
                  <a:pt x="8219768" y="1445342"/>
                </a:cubicBezTo>
                <a:cubicBezTo>
                  <a:pt x="8219768" y="2243582"/>
                  <a:pt x="7572666" y="2890684"/>
                  <a:pt x="6774426" y="2890684"/>
                </a:cubicBezTo>
                <a:lnTo>
                  <a:pt x="1445342" y="2890684"/>
                </a:lnTo>
                <a:cubicBezTo>
                  <a:pt x="647102" y="2890684"/>
                  <a:pt x="0" y="2243582"/>
                  <a:pt x="0" y="1445342"/>
                </a:cubicBezTo>
                <a:cubicBezTo>
                  <a:pt x="0" y="647102"/>
                  <a:pt x="647102" y="0"/>
                  <a:pt x="1445342" y="0"/>
                </a:cubicBezTo>
                <a:close/>
              </a:path>
            </a:pathLst>
          </a:custGeom>
          <a:solidFill>
            <a:schemeClr val="bg1">
              <a:lumMod val="95000"/>
              <a:alpha val="25000"/>
            </a:schemeClr>
          </a:solidFill>
          <a:effectLst>
            <a:outerShdw blurRad="1244600" dist="749300" dir="5400000" sx="77000" sy="77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95626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CCA63-2B2F-4EA2-B480-E345060AAA1D}"/>
              </a:ext>
            </a:extLst>
          </p:cNvPr>
          <p:cNvSpPr>
            <a:spLocks noGrp="1"/>
          </p:cNvSpPr>
          <p:nvPr>
            <p:ph type="pic" sz="quarter" idx="10" hasCustomPrompt="1"/>
          </p:nvPr>
        </p:nvSpPr>
        <p:spPr>
          <a:xfrm>
            <a:off x="2209800" y="0"/>
            <a:ext cx="8534400" cy="6858000"/>
          </a:xfrm>
          <a:custGeom>
            <a:avLst/>
            <a:gdLst>
              <a:gd name="connsiteX0" fmla="*/ 0 w 8534400"/>
              <a:gd name="connsiteY0" fmla="*/ 0 h 6858000"/>
              <a:gd name="connsiteX1" fmla="*/ 8534400 w 8534400"/>
              <a:gd name="connsiteY1" fmla="*/ 0 h 6858000"/>
              <a:gd name="connsiteX2" fmla="*/ 8534400 w 8534400"/>
              <a:gd name="connsiteY2" fmla="*/ 6858000 h 6858000"/>
              <a:gd name="connsiteX3" fmla="*/ 0 w 8534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34400" h="6858000">
                <a:moveTo>
                  <a:pt x="0" y="0"/>
                </a:moveTo>
                <a:lnTo>
                  <a:pt x="8534400" y="0"/>
                </a:lnTo>
                <a:lnTo>
                  <a:pt x="8534400" y="6858000"/>
                </a:lnTo>
                <a:lnTo>
                  <a:pt x="0" y="6858000"/>
                </a:lnTo>
                <a:close/>
              </a:path>
            </a:pathLst>
          </a:custGeom>
          <a:noFill/>
          <a:effectLst>
            <a:outerShdw blurRad="1104900" dist="825500" dir="5400000" sx="83000" sy="8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56954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BC0B6-C0D4-45CC-8B78-2461282A7933}"/>
              </a:ext>
            </a:extLst>
          </p:cNvPr>
          <p:cNvPicPr>
            <a:picLocks noChangeAspect="1"/>
          </p:cNvPicPr>
          <p:nvPr userDrawn="1"/>
        </p:nvPicPr>
        <p:blipFill>
          <a:blip r:embed="rId2"/>
          <a:stretch>
            <a:fillRect/>
          </a:stretch>
        </p:blipFill>
        <p:spPr>
          <a:xfrm>
            <a:off x="3579942" y="1288282"/>
            <a:ext cx="5661704" cy="4530166"/>
          </a:xfrm>
          <a:prstGeom prst="rect">
            <a:avLst/>
          </a:prstGeom>
        </p:spPr>
      </p:pic>
      <p:sp>
        <p:nvSpPr>
          <p:cNvPr id="3" name="Picture Placeholder 6">
            <a:extLst>
              <a:ext uri="{FF2B5EF4-FFF2-40B4-BE49-F238E27FC236}">
                <a16:creationId xmlns:a16="http://schemas.microsoft.com/office/drawing/2014/main" id="{4555207F-5C45-490B-B2FA-0D641AD29BA9}"/>
              </a:ext>
            </a:extLst>
          </p:cNvPr>
          <p:cNvSpPr>
            <a:spLocks noGrp="1"/>
          </p:cNvSpPr>
          <p:nvPr>
            <p:ph type="pic" sz="quarter" idx="12"/>
          </p:nvPr>
        </p:nvSpPr>
        <p:spPr>
          <a:xfrm>
            <a:off x="4137598" y="667553"/>
            <a:ext cx="4560270" cy="2550262"/>
          </a:xfrm>
          <a:custGeom>
            <a:avLst/>
            <a:gdLst>
              <a:gd name="connsiteX0" fmla="*/ 0 w 7105650"/>
              <a:gd name="connsiteY0" fmla="*/ 0 h 4030980"/>
              <a:gd name="connsiteX1" fmla="*/ 7105650 w 7105650"/>
              <a:gd name="connsiteY1" fmla="*/ 0 h 4030980"/>
              <a:gd name="connsiteX2" fmla="*/ 7105650 w 7105650"/>
              <a:gd name="connsiteY2" fmla="*/ 4030980 h 4030980"/>
              <a:gd name="connsiteX3" fmla="*/ 0 w 7105650"/>
              <a:gd name="connsiteY3" fmla="*/ 4030980 h 4030980"/>
              <a:gd name="connsiteX4" fmla="*/ 0 w 7105650"/>
              <a:gd name="connsiteY4" fmla="*/ 0 h 4030980"/>
              <a:gd name="connsiteX0" fmla="*/ 30480 w 7136130"/>
              <a:gd name="connsiteY0" fmla="*/ 0 h 4069080"/>
              <a:gd name="connsiteX1" fmla="*/ 7136130 w 7136130"/>
              <a:gd name="connsiteY1" fmla="*/ 0 h 4069080"/>
              <a:gd name="connsiteX2" fmla="*/ 7136130 w 7136130"/>
              <a:gd name="connsiteY2" fmla="*/ 4030980 h 4069080"/>
              <a:gd name="connsiteX3" fmla="*/ 0 w 7136130"/>
              <a:gd name="connsiteY3" fmla="*/ 4069080 h 4069080"/>
              <a:gd name="connsiteX4" fmla="*/ 30480 w 7136130"/>
              <a:gd name="connsiteY4" fmla="*/ 0 h 4069080"/>
              <a:gd name="connsiteX0" fmla="*/ 60960 w 7166610"/>
              <a:gd name="connsiteY0" fmla="*/ 0 h 4069080"/>
              <a:gd name="connsiteX1" fmla="*/ 7166610 w 7166610"/>
              <a:gd name="connsiteY1" fmla="*/ 0 h 4069080"/>
              <a:gd name="connsiteX2" fmla="*/ 7166610 w 7166610"/>
              <a:gd name="connsiteY2" fmla="*/ 4030980 h 4069080"/>
              <a:gd name="connsiteX3" fmla="*/ 0 w 7166610"/>
              <a:gd name="connsiteY3" fmla="*/ 4069080 h 4069080"/>
              <a:gd name="connsiteX4" fmla="*/ 60960 w 7166610"/>
              <a:gd name="connsiteY4" fmla="*/ 0 h 4069080"/>
              <a:gd name="connsiteX0" fmla="*/ 30480 w 7166610"/>
              <a:gd name="connsiteY0" fmla="*/ 0 h 4084320"/>
              <a:gd name="connsiteX1" fmla="*/ 7166610 w 7166610"/>
              <a:gd name="connsiteY1" fmla="*/ 15240 h 4084320"/>
              <a:gd name="connsiteX2" fmla="*/ 7166610 w 7166610"/>
              <a:gd name="connsiteY2" fmla="*/ 4046220 h 4084320"/>
              <a:gd name="connsiteX3" fmla="*/ 0 w 7166610"/>
              <a:gd name="connsiteY3" fmla="*/ 4084320 h 4084320"/>
              <a:gd name="connsiteX4" fmla="*/ 30480 w 7166610"/>
              <a:gd name="connsiteY4" fmla="*/ 0 h 4084320"/>
              <a:gd name="connsiteX0" fmla="*/ 60960 w 7166610"/>
              <a:gd name="connsiteY0" fmla="*/ 0 h 4099560"/>
              <a:gd name="connsiteX1" fmla="*/ 7166610 w 7166610"/>
              <a:gd name="connsiteY1" fmla="*/ 30480 h 4099560"/>
              <a:gd name="connsiteX2" fmla="*/ 7166610 w 7166610"/>
              <a:gd name="connsiteY2" fmla="*/ 4061460 h 4099560"/>
              <a:gd name="connsiteX3" fmla="*/ 0 w 7166610"/>
              <a:gd name="connsiteY3" fmla="*/ 4099560 h 4099560"/>
              <a:gd name="connsiteX4" fmla="*/ 60960 w 7166610"/>
              <a:gd name="connsiteY4" fmla="*/ 0 h 4099560"/>
              <a:gd name="connsiteX0" fmla="*/ 68580 w 7166610"/>
              <a:gd name="connsiteY0" fmla="*/ 0 h 4122420"/>
              <a:gd name="connsiteX1" fmla="*/ 7166610 w 7166610"/>
              <a:gd name="connsiteY1" fmla="*/ 53340 h 4122420"/>
              <a:gd name="connsiteX2" fmla="*/ 7166610 w 7166610"/>
              <a:gd name="connsiteY2" fmla="*/ 4084320 h 4122420"/>
              <a:gd name="connsiteX3" fmla="*/ 0 w 7166610"/>
              <a:gd name="connsiteY3" fmla="*/ 4122420 h 4122420"/>
              <a:gd name="connsiteX4" fmla="*/ 68580 w 7166610"/>
              <a:gd name="connsiteY4" fmla="*/ 0 h 4122420"/>
              <a:gd name="connsiteX0" fmla="*/ 68580 w 7166610"/>
              <a:gd name="connsiteY0" fmla="*/ 0 h 4145280"/>
              <a:gd name="connsiteX1" fmla="*/ 7166610 w 7166610"/>
              <a:gd name="connsiteY1" fmla="*/ 76200 h 4145280"/>
              <a:gd name="connsiteX2" fmla="*/ 7166610 w 7166610"/>
              <a:gd name="connsiteY2" fmla="*/ 4107180 h 4145280"/>
              <a:gd name="connsiteX3" fmla="*/ 0 w 7166610"/>
              <a:gd name="connsiteY3" fmla="*/ 4145280 h 4145280"/>
              <a:gd name="connsiteX4" fmla="*/ 68580 w 7166610"/>
              <a:gd name="connsiteY4" fmla="*/ 0 h 4145280"/>
              <a:gd name="connsiteX0" fmla="*/ 45720 w 7166610"/>
              <a:gd name="connsiteY0" fmla="*/ 0 h 4168140"/>
              <a:gd name="connsiteX1" fmla="*/ 7166610 w 7166610"/>
              <a:gd name="connsiteY1" fmla="*/ 99060 h 4168140"/>
              <a:gd name="connsiteX2" fmla="*/ 7166610 w 7166610"/>
              <a:gd name="connsiteY2" fmla="*/ 4130040 h 4168140"/>
              <a:gd name="connsiteX3" fmla="*/ 0 w 7166610"/>
              <a:gd name="connsiteY3" fmla="*/ 4168140 h 4168140"/>
              <a:gd name="connsiteX4" fmla="*/ 45720 w 7166610"/>
              <a:gd name="connsiteY4" fmla="*/ 0 h 4168140"/>
              <a:gd name="connsiteX0" fmla="*/ 83820 w 7166610"/>
              <a:gd name="connsiteY0" fmla="*/ 0 h 4145280"/>
              <a:gd name="connsiteX1" fmla="*/ 7166610 w 7166610"/>
              <a:gd name="connsiteY1" fmla="*/ 76200 h 4145280"/>
              <a:gd name="connsiteX2" fmla="*/ 7166610 w 7166610"/>
              <a:gd name="connsiteY2" fmla="*/ 4107180 h 4145280"/>
              <a:gd name="connsiteX3" fmla="*/ 0 w 7166610"/>
              <a:gd name="connsiteY3" fmla="*/ 4145280 h 4145280"/>
              <a:gd name="connsiteX4" fmla="*/ 83820 w 7166610"/>
              <a:gd name="connsiteY4" fmla="*/ 0 h 4145280"/>
              <a:gd name="connsiteX0" fmla="*/ 60960 w 7166610"/>
              <a:gd name="connsiteY0" fmla="*/ 0 h 4152900"/>
              <a:gd name="connsiteX1" fmla="*/ 7166610 w 7166610"/>
              <a:gd name="connsiteY1" fmla="*/ 83820 h 4152900"/>
              <a:gd name="connsiteX2" fmla="*/ 7166610 w 7166610"/>
              <a:gd name="connsiteY2" fmla="*/ 4114800 h 4152900"/>
              <a:gd name="connsiteX3" fmla="*/ 0 w 7166610"/>
              <a:gd name="connsiteY3" fmla="*/ 4152900 h 4152900"/>
              <a:gd name="connsiteX4" fmla="*/ 60960 w 7166610"/>
              <a:gd name="connsiteY4" fmla="*/ 0 h 4152900"/>
              <a:gd name="connsiteX0" fmla="*/ 76200 w 7166610"/>
              <a:gd name="connsiteY0" fmla="*/ 0 h 4114800"/>
              <a:gd name="connsiteX1" fmla="*/ 7166610 w 7166610"/>
              <a:gd name="connsiteY1" fmla="*/ 45720 h 4114800"/>
              <a:gd name="connsiteX2" fmla="*/ 7166610 w 7166610"/>
              <a:gd name="connsiteY2" fmla="*/ 4076700 h 4114800"/>
              <a:gd name="connsiteX3" fmla="*/ 0 w 7166610"/>
              <a:gd name="connsiteY3" fmla="*/ 4114800 h 4114800"/>
              <a:gd name="connsiteX4" fmla="*/ 76200 w 7166610"/>
              <a:gd name="connsiteY4" fmla="*/ 0 h 4114800"/>
              <a:gd name="connsiteX0" fmla="*/ 76200 w 7174230"/>
              <a:gd name="connsiteY0" fmla="*/ 0 h 4114800"/>
              <a:gd name="connsiteX1" fmla="*/ 7174230 w 7174230"/>
              <a:gd name="connsiteY1" fmla="*/ 15240 h 4114800"/>
              <a:gd name="connsiteX2" fmla="*/ 7166610 w 7174230"/>
              <a:gd name="connsiteY2" fmla="*/ 4076700 h 4114800"/>
              <a:gd name="connsiteX3" fmla="*/ 0 w 7174230"/>
              <a:gd name="connsiteY3" fmla="*/ 4114800 h 4114800"/>
              <a:gd name="connsiteX4" fmla="*/ 76200 w 7174230"/>
              <a:gd name="connsiteY4" fmla="*/ 0 h 4114800"/>
              <a:gd name="connsiteX0" fmla="*/ 76200 w 7174230"/>
              <a:gd name="connsiteY0" fmla="*/ 7620 h 4122420"/>
              <a:gd name="connsiteX1" fmla="*/ 7174230 w 7174230"/>
              <a:gd name="connsiteY1" fmla="*/ 0 h 4122420"/>
              <a:gd name="connsiteX2" fmla="*/ 7166610 w 7174230"/>
              <a:gd name="connsiteY2" fmla="*/ 4084320 h 4122420"/>
              <a:gd name="connsiteX3" fmla="*/ 0 w 7174230"/>
              <a:gd name="connsiteY3" fmla="*/ 4122420 h 4122420"/>
              <a:gd name="connsiteX4" fmla="*/ 76200 w 7174230"/>
              <a:gd name="connsiteY4" fmla="*/ 7620 h 4122420"/>
              <a:gd name="connsiteX0" fmla="*/ 76200 w 7166610"/>
              <a:gd name="connsiteY0" fmla="*/ 15240 h 4130040"/>
              <a:gd name="connsiteX1" fmla="*/ 7151370 w 7166610"/>
              <a:gd name="connsiteY1" fmla="*/ 0 h 4130040"/>
              <a:gd name="connsiteX2" fmla="*/ 7166610 w 7166610"/>
              <a:gd name="connsiteY2" fmla="*/ 4091940 h 4130040"/>
              <a:gd name="connsiteX3" fmla="*/ 0 w 7166610"/>
              <a:gd name="connsiteY3" fmla="*/ 4130040 h 4130040"/>
              <a:gd name="connsiteX4" fmla="*/ 76200 w 7166610"/>
              <a:gd name="connsiteY4" fmla="*/ 15240 h 4130040"/>
              <a:gd name="connsiteX0" fmla="*/ 76200 w 7280910"/>
              <a:gd name="connsiteY0" fmla="*/ 15240 h 4130040"/>
              <a:gd name="connsiteX1" fmla="*/ 7151370 w 7280910"/>
              <a:gd name="connsiteY1" fmla="*/ 0 h 4130040"/>
              <a:gd name="connsiteX2" fmla="*/ 7280910 w 7280910"/>
              <a:gd name="connsiteY2" fmla="*/ 4091940 h 4130040"/>
              <a:gd name="connsiteX3" fmla="*/ 0 w 7280910"/>
              <a:gd name="connsiteY3" fmla="*/ 4130040 h 4130040"/>
              <a:gd name="connsiteX4" fmla="*/ 76200 w 7280910"/>
              <a:gd name="connsiteY4" fmla="*/ 15240 h 4130040"/>
              <a:gd name="connsiteX0" fmla="*/ 76200 w 7296150"/>
              <a:gd name="connsiteY0" fmla="*/ 15240 h 4130040"/>
              <a:gd name="connsiteX1" fmla="*/ 7151370 w 7296150"/>
              <a:gd name="connsiteY1" fmla="*/ 0 h 4130040"/>
              <a:gd name="connsiteX2" fmla="*/ 7296150 w 7296150"/>
              <a:gd name="connsiteY2" fmla="*/ 4091940 h 4130040"/>
              <a:gd name="connsiteX3" fmla="*/ 0 w 7296150"/>
              <a:gd name="connsiteY3" fmla="*/ 4130040 h 4130040"/>
              <a:gd name="connsiteX4" fmla="*/ 76200 w 7296150"/>
              <a:gd name="connsiteY4" fmla="*/ 15240 h 4130040"/>
              <a:gd name="connsiteX0" fmla="*/ 91440 w 7311390"/>
              <a:gd name="connsiteY0" fmla="*/ 15240 h 4130040"/>
              <a:gd name="connsiteX1" fmla="*/ 7166610 w 7311390"/>
              <a:gd name="connsiteY1" fmla="*/ 0 h 4130040"/>
              <a:gd name="connsiteX2" fmla="*/ 7311390 w 7311390"/>
              <a:gd name="connsiteY2" fmla="*/ 4091940 h 4130040"/>
              <a:gd name="connsiteX3" fmla="*/ 0 w 7311390"/>
              <a:gd name="connsiteY3" fmla="*/ 4130040 h 4130040"/>
              <a:gd name="connsiteX4" fmla="*/ 91440 w 7311390"/>
              <a:gd name="connsiteY4" fmla="*/ 15240 h 4130040"/>
              <a:gd name="connsiteX0" fmla="*/ 99060 w 7319010"/>
              <a:gd name="connsiteY0" fmla="*/ 15240 h 4130040"/>
              <a:gd name="connsiteX1" fmla="*/ 7174230 w 7319010"/>
              <a:gd name="connsiteY1" fmla="*/ 0 h 4130040"/>
              <a:gd name="connsiteX2" fmla="*/ 7319010 w 7319010"/>
              <a:gd name="connsiteY2" fmla="*/ 4091940 h 4130040"/>
              <a:gd name="connsiteX3" fmla="*/ 0 w 7319010"/>
              <a:gd name="connsiteY3" fmla="*/ 4130040 h 4130040"/>
              <a:gd name="connsiteX4" fmla="*/ 99060 w 7319010"/>
              <a:gd name="connsiteY4" fmla="*/ 15240 h 4130040"/>
              <a:gd name="connsiteX0" fmla="*/ 68580 w 7319010"/>
              <a:gd name="connsiteY0" fmla="*/ 15240 h 4130040"/>
              <a:gd name="connsiteX1" fmla="*/ 7174230 w 7319010"/>
              <a:gd name="connsiteY1" fmla="*/ 0 h 4130040"/>
              <a:gd name="connsiteX2" fmla="*/ 7319010 w 7319010"/>
              <a:gd name="connsiteY2" fmla="*/ 4091940 h 4130040"/>
              <a:gd name="connsiteX3" fmla="*/ 0 w 7319010"/>
              <a:gd name="connsiteY3" fmla="*/ 4130040 h 4130040"/>
              <a:gd name="connsiteX4" fmla="*/ 68580 w 7319010"/>
              <a:gd name="connsiteY4" fmla="*/ 15240 h 4130040"/>
              <a:gd name="connsiteX0" fmla="*/ 91440 w 7319010"/>
              <a:gd name="connsiteY0" fmla="*/ 15240 h 4130040"/>
              <a:gd name="connsiteX1" fmla="*/ 7174230 w 7319010"/>
              <a:gd name="connsiteY1" fmla="*/ 0 h 4130040"/>
              <a:gd name="connsiteX2" fmla="*/ 7319010 w 7319010"/>
              <a:gd name="connsiteY2" fmla="*/ 4091940 h 4130040"/>
              <a:gd name="connsiteX3" fmla="*/ 0 w 7319010"/>
              <a:gd name="connsiteY3" fmla="*/ 4130040 h 4130040"/>
              <a:gd name="connsiteX4" fmla="*/ 91440 w 7319010"/>
              <a:gd name="connsiteY4" fmla="*/ 15240 h 4130040"/>
              <a:gd name="connsiteX0" fmla="*/ 129540 w 7319010"/>
              <a:gd name="connsiteY0" fmla="*/ 0 h 4137660"/>
              <a:gd name="connsiteX1" fmla="*/ 7174230 w 7319010"/>
              <a:gd name="connsiteY1" fmla="*/ 7620 h 4137660"/>
              <a:gd name="connsiteX2" fmla="*/ 7319010 w 7319010"/>
              <a:gd name="connsiteY2" fmla="*/ 4099560 h 4137660"/>
              <a:gd name="connsiteX3" fmla="*/ 0 w 7319010"/>
              <a:gd name="connsiteY3" fmla="*/ 4137660 h 4137660"/>
              <a:gd name="connsiteX4" fmla="*/ 129540 w 7319010"/>
              <a:gd name="connsiteY4" fmla="*/ 0 h 4137660"/>
              <a:gd name="connsiteX0" fmla="*/ 106680 w 7319010"/>
              <a:gd name="connsiteY0" fmla="*/ 0 h 4130040"/>
              <a:gd name="connsiteX1" fmla="*/ 7174230 w 7319010"/>
              <a:gd name="connsiteY1" fmla="*/ 0 h 4130040"/>
              <a:gd name="connsiteX2" fmla="*/ 7319010 w 7319010"/>
              <a:gd name="connsiteY2" fmla="*/ 4091940 h 4130040"/>
              <a:gd name="connsiteX3" fmla="*/ 0 w 7319010"/>
              <a:gd name="connsiteY3" fmla="*/ 4130040 h 4130040"/>
              <a:gd name="connsiteX4" fmla="*/ 106680 w 7319010"/>
              <a:gd name="connsiteY4" fmla="*/ 0 h 4130040"/>
              <a:gd name="connsiteX0" fmla="*/ 99060 w 7319010"/>
              <a:gd name="connsiteY0" fmla="*/ 0 h 4130040"/>
              <a:gd name="connsiteX1" fmla="*/ 7174230 w 7319010"/>
              <a:gd name="connsiteY1" fmla="*/ 0 h 4130040"/>
              <a:gd name="connsiteX2" fmla="*/ 7319010 w 7319010"/>
              <a:gd name="connsiteY2" fmla="*/ 4091940 h 4130040"/>
              <a:gd name="connsiteX3" fmla="*/ 0 w 7319010"/>
              <a:gd name="connsiteY3" fmla="*/ 4130040 h 4130040"/>
              <a:gd name="connsiteX4" fmla="*/ 99060 w 7319010"/>
              <a:gd name="connsiteY4" fmla="*/ 0 h 4130040"/>
              <a:gd name="connsiteX0" fmla="*/ 10021 w 7229971"/>
              <a:gd name="connsiteY0" fmla="*/ 0 h 4130040"/>
              <a:gd name="connsiteX1" fmla="*/ 7085191 w 7229971"/>
              <a:gd name="connsiteY1" fmla="*/ 0 h 4130040"/>
              <a:gd name="connsiteX2" fmla="*/ 7229971 w 7229971"/>
              <a:gd name="connsiteY2" fmla="*/ 4091940 h 4130040"/>
              <a:gd name="connsiteX3" fmla="*/ 0 w 7229971"/>
              <a:gd name="connsiteY3" fmla="*/ 4130040 h 4130040"/>
              <a:gd name="connsiteX4" fmla="*/ 10021 w 7229971"/>
              <a:gd name="connsiteY4" fmla="*/ 0 h 4130040"/>
              <a:gd name="connsiteX0" fmla="*/ 97 w 7220047"/>
              <a:gd name="connsiteY0" fmla="*/ 0 h 4120147"/>
              <a:gd name="connsiteX1" fmla="*/ 7075267 w 7220047"/>
              <a:gd name="connsiteY1" fmla="*/ 0 h 4120147"/>
              <a:gd name="connsiteX2" fmla="*/ 7220047 w 7220047"/>
              <a:gd name="connsiteY2" fmla="*/ 4091940 h 4120147"/>
              <a:gd name="connsiteX3" fmla="*/ 79115 w 7220047"/>
              <a:gd name="connsiteY3" fmla="*/ 4120147 h 4120147"/>
              <a:gd name="connsiteX4" fmla="*/ 97 w 7220047"/>
              <a:gd name="connsiteY4" fmla="*/ 0 h 4120147"/>
              <a:gd name="connsiteX0" fmla="*/ 50 w 7220000"/>
              <a:gd name="connsiteY0" fmla="*/ 0 h 4091940"/>
              <a:gd name="connsiteX1" fmla="*/ 7075220 w 7220000"/>
              <a:gd name="connsiteY1" fmla="*/ 0 h 4091940"/>
              <a:gd name="connsiteX2" fmla="*/ 7220000 w 7220000"/>
              <a:gd name="connsiteY2" fmla="*/ 4091940 h 4091940"/>
              <a:gd name="connsiteX3" fmla="*/ 158213 w 7220000"/>
              <a:gd name="connsiteY3" fmla="*/ 4041001 h 4091940"/>
              <a:gd name="connsiteX4" fmla="*/ 50 w 7220000"/>
              <a:gd name="connsiteY4" fmla="*/ 0 h 4091940"/>
              <a:gd name="connsiteX0" fmla="*/ 44 w 7219994"/>
              <a:gd name="connsiteY0" fmla="*/ 0 h 4091940"/>
              <a:gd name="connsiteX1" fmla="*/ 7075214 w 7219994"/>
              <a:gd name="connsiteY1" fmla="*/ 0 h 4091940"/>
              <a:gd name="connsiteX2" fmla="*/ 7219994 w 7219994"/>
              <a:gd name="connsiteY2" fmla="*/ 4091940 h 4091940"/>
              <a:gd name="connsiteX3" fmla="*/ 187887 w 7219994"/>
              <a:gd name="connsiteY3" fmla="*/ 3981642 h 4091940"/>
              <a:gd name="connsiteX4" fmla="*/ 44 w 7219994"/>
              <a:gd name="connsiteY4" fmla="*/ 0 h 4091940"/>
              <a:gd name="connsiteX0" fmla="*/ 38 w 7219988"/>
              <a:gd name="connsiteY0" fmla="*/ 0 h 4091940"/>
              <a:gd name="connsiteX1" fmla="*/ 7075208 w 7219988"/>
              <a:gd name="connsiteY1" fmla="*/ 0 h 4091940"/>
              <a:gd name="connsiteX2" fmla="*/ 7219988 w 7219988"/>
              <a:gd name="connsiteY2" fmla="*/ 4091940 h 4091940"/>
              <a:gd name="connsiteX3" fmla="*/ 217561 w 7219988"/>
              <a:gd name="connsiteY3" fmla="*/ 3932176 h 4091940"/>
              <a:gd name="connsiteX4" fmla="*/ 38 w 7219988"/>
              <a:gd name="connsiteY4" fmla="*/ 0 h 4091940"/>
              <a:gd name="connsiteX0" fmla="*/ 33 w 7219983"/>
              <a:gd name="connsiteY0" fmla="*/ 0 h 4091940"/>
              <a:gd name="connsiteX1" fmla="*/ 7075203 w 7219983"/>
              <a:gd name="connsiteY1" fmla="*/ 0 h 4091940"/>
              <a:gd name="connsiteX2" fmla="*/ 7219983 w 7219983"/>
              <a:gd name="connsiteY2" fmla="*/ 4091940 h 4091940"/>
              <a:gd name="connsiteX3" fmla="*/ 237342 w 7219983"/>
              <a:gd name="connsiteY3" fmla="*/ 3961856 h 4091940"/>
              <a:gd name="connsiteX4" fmla="*/ 33 w 7219983"/>
              <a:gd name="connsiteY4" fmla="*/ 0 h 4091940"/>
              <a:gd name="connsiteX0" fmla="*/ 31 w 7219981"/>
              <a:gd name="connsiteY0" fmla="*/ 0 h 4091940"/>
              <a:gd name="connsiteX1" fmla="*/ 7075201 w 7219981"/>
              <a:gd name="connsiteY1" fmla="*/ 0 h 4091940"/>
              <a:gd name="connsiteX2" fmla="*/ 7219981 w 7219981"/>
              <a:gd name="connsiteY2" fmla="*/ 4091940 h 4091940"/>
              <a:gd name="connsiteX3" fmla="*/ 267020 w 7219981"/>
              <a:gd name="connsiteY3" fmla="*/ 3981642 h 4091940"/>
              <a:gd name="connsiteX4" fmla="*/ 31 w 7219981"/>
              <a:gd name="connsiteY4" fmla="*/ 0 h 4091940"/>
              <a:gd name="connsiteX0" fmla="*/ 31 w 7219981"/>
              <a:gd name="connsiteY0" fmla="*/ 0 h 4091940"/>
              <a:gd name="connsiteX1" fmla="*/ 7075201 w 7219981"/>
              <a:gd name="connsiteY1" fmla="*/ 0 h 4091940"/>
              <a:gd name="connsiteX2" fmla="*/ 7219981 w 7219981"/>
              <a:gd name="connsiteY2" fmla="*/ 4091940 h 4091940"/>
              <a:gd name="connsiteX3" fmla="*/ 257127 w 7219981"/>
              <a:gd name="connsiteY3" fmla="*/ 3961856 h 4091940"/>
              <a:gd name="connsiteX4" fmla="*/ 31 w 7219981"/>
              <a:gd name="connsiteY4" fmla="*/ 0 h 4091940"/>
              <a:gd name="connsiteX0" fmla="*/ 31 w 7200195"/>
              <a:gd name="connsiteY0" fmla="*/ 0 h 3983115"/>
              <a:gd name="connsiteX1" fmla="*/ 7075201 w 7200195"/>
              <a:gd name="connsiteY1" fmla="*/ 0 h 3983115"/>
              <a:gd name="connsiteX2" fmla="*/ 7200195 w 7200195"/>
              <a:gd name="connsiteY2" fmla="*/ 3983115 h 3983115"/>
              <a:gd name="connsiteX3" fmla="*/ 257127 w 7200195"/>
              <a:gd name="connsiteY3" fmla="*/ 3961856 h 3983115"/>
              <a:gd name="connsiteX4" fmla="*/ 31 w 7200195"/>
              <a:gd name="connsiteY4" fmla="*/ 0 h 3983115"/>
              <a:gd name="connsiteX0" fmla="*/ 31 w 7075201"/>
              <a:gd name="connsiteY0" fmla="*/ 0 h 4012795"/>
              <a:gd name="connsiteX1" fmla="*/ 7075201 w 7075201"/>
              <a:gd name="connsiteY1" fmla="*/ 0 h 4012795"/>
              <a:gd name="connsiteX2" fmla="*/ 7041903 w 7075201"/>
              <a:gd name="connsiteY2" fmla="*/ 4012795 h 4012795"/>
              <a:gd name="connsiteX3" fmla="*/ 257127 w 7075201"/>
              <a:gd name="connsiteY3" fmla="*/ 3961856 h 4012795"/>
              <a:gd name="connsiteX4" fmla="*/ 31 w 7075201"/>
              <a:gd name="connsiteY4" fmla="*/ 0 h 4012795"/>
              <a:gd name="connsiteX0" fmla="*/ 31 w 7075201"/>
              <a:gd name="connsiteY0" fmla="*/ 0 h 4032581"/>
              <a:gd name="connsiteX1" fmla="*/ 7075201 w 7075201"/>
              <a:gd name="connsiteY1" fmla="*/ 0 h 4032581"/>
              <a:gd name="connsiteX2" fmla="*/ 6982544 w 7075201"/>
              <a:gd name="connsiteY2" fmla="*/ 4032581 h 4032581"/>
              <a:gd name="connsiteX3" fmla="*/ 257127 w 7075201"/>
              <a:gd name="connsiteY3" fmla="*/ 3961856 h 4032581"/>
              <a:gd name="connsiteX4" fmla="*/ 31 w 7075201"/>
              <a:gd name="connsiteY4" fmla="*/ 0 h 4032581"/>
              <a:gd name="connsiteX0" fmla="*/ 31 w 7075201"/>
              <a:gd name="connsiteY0" fmla="*/ 0 h 4032581"/>
              <a:gd name="connsiteX1" fmla="*/ 7075201 w 7075201"/>
              <a:gd name="connsiteY1" fmla="*/ 0 h 4032581"/>
              <a:gd name="connsiteX2" fmla="*/ 6903398 w 7075201"/>
              <a:gd name="connsiteY2" fmla="*/ 4032581 h 4032581"/>
              <a:gd name="connsiteX3" fmla="*/ 257127 w 7075201"/>
              <a:gd name="connsiteY3" fmla="*/ 3961856 h 4032581"/>
              <a:gd name="connsiteX4" fmla="*/ 31 w 7075201"/>
              <a:gd name="connsiteY4" fmla="*/ 0 h 4032581"/>
              <a:gd name="connsiteX0" fmla="*/ 31 w 7075201"/>
              <a:gd name="connsiteY0" fmla="*/ 0 h 4042474"/>
              <a:gd name="connsiteX1" fmla="*/ 7075201 w 7075201"/>
              <a:gd name="connsiteY1" fmla="*/ 0 h 4042474"/>
              <a:gd name="connsiteX2" fmla="*/ 6863826 w 7075201"/>
              <a:gd name="connsiteY2" fmla="*/ 4042474 h 4042474"/>
              <a:gd name="connsiteX3" fmla="*/ 257127 w 7075201"/>
              <a:gd name="connsiteY3" fmla="*/ 3961856 h 4042474"/>
              <a:gd name="connsiteX4" fmla="*/ 31 w 7075201"/>
              <a:gd name="connsiteY4" fmla="*/ 0 h 4042474"/>
              <a:gd name="connsiteX0" fmla="*/ 36 w 7075206"/>
              <a:gd name="connsiteY0" fmla="*/ 0 h 4042474"/>
              <a:gd name="connsiteX1" fmla="*/ 7075206 w 7075206"/>
              <a:gd name="connsiteY1" fmla="*/ 0 h 4042474"/>
              <a:gd name="connsiteX2" fmla="*/ 6863831 w 7075206"/>
              <a:gd name="connsiteY2" fmla="*/ 4042474 h 4042474"/>
              <a:gd name="connsiteX3" fmla="*/ 227453 w 7075206"/>
              <a:gd name="connsiteY3" fmla="*/ 3971749 h 4042474"/>
              <a:gd name="connsiteX4" fmla="*/ 36 w 7075206"/>
              <a:gd name="connsiteY4" fmla="*/ 0 h 4042474"/>
              <a:gd name="connsiteX0" fmla="*/ 33 w 7075203"/>
              <a:gd name="connsiteY0" fmla="*/ 0 h 4042474"/>
              <a:gd name="connsiteX1" fmla="*/ 7075203 w 7075203"/>
              <a:gd name="connsiteY1" fmla="*/ 0 h 4042474"/>
              <a:gd name="connsiteX2" fmla="*/ 6863828 w 7075203"/>
              <a:gd name="connsiteY2" fmla="*/ 4042474 h 4042474"/>
              <a:gd name="connsiteX3" fmla="*/ 247236 w 7075203"/>
              <a:gd name="connsiteY3" fmla="*/ 4001429 h 4042474"/>
              <a:gd name="connsiteX4" fmla="*/ 33 w 7075203"/>
              <a:gd name="connsiteY4" fmla="*/ 0 h 4042474"/>
              <a:gd name="connsiteX0" fmla="*/ 28 w 7114771"/>
              <a:gd name="connsiteY0" fmla="*/ 79146 h 4042474"/>
              <a:gd name="connsiteX1" fmla="*/ 7114771 w 7114771"/>
              <a:gd name="connsiteY1" fmla="*/ 0 h 4042474"/>
              <a:gd name="connsiteX2" fmla="*/ 6903396 w 7114771"/>
              <a:gd name="connsiteY2" fmla="*/ 4042474 h 4042474"/>
              <a:gd name="connsiteX3" fmla="*/ 286804 w 7114771"/>
              <a:gd name="connsiteY3" fmla="*/ 4001429 h 4042474"/>
              <a:gd name="connsiteX4" fmla="*/ 28 w 7114771"/>
              <a:gd name="connsiteY4" fmla="*/ 79146 h 4042474"/>
              <a:gd name="connsiteX0" fmla="*/ 0 w 7114743"/>
              <a:gd name="connsiteY0" fmla="*/ 79146 h 4042474"/>
              <a:gd name="connsiteX1" fmla="*/ 7114743 w 7114743"/>
              <a:gd name="connsiteY1" fmla="*/ 0 h 4042474"/>
              <a:gd name="connsiteX2" fmla="*/ 6903368 w 7114743"/>
              <a:gd name="connsiteY2" fmla="*/ 4042474 h 4042474"/>
              <a:gd name="connsiteX3" fmla="*/ 286776 w 7114743"/>
              <a:gd name="connsiteY3" fmla="*/ 4001429 h 4042474"/>
              <a:gd name="connsiteX4" fmla="*/ 0 w 7114743"/>
              <a:gd name="connsiteY4" fmla="*/ 79146 h 4042474"/>
              <a:gd name="connsiteX0" fmla="*/ 0 w 7114743"/>
              <a:gd name="connsiteY0" fmla="*/ 79146 h 4042474"/>
              <a:gd name="connsiteX1" fmla="*/ 7114743 w 7114743"/>
              <a:gd name="connsiteY1" fmla="*/ 0 h 4042474"/>
              <a:gd name="connsiteX2" fmla="*/ 6903368 w 7114743"/>
              <a:gd name="connsiteY2" fmla="*/ 4042474 h 4042474"/>
              <a:gd name="connsiteX3" fmla="*/ 286776 w 7114743"/>
              <a:gd name="connsiteY3" fmla="*/ 4001429 h 4042474"/>
              <a:gd name="connsiteX4" fmla="*/ 0 w 7114743"/>
              <a:gd name="connsiteY4" fmla="*/ 79146 h 4042474"/>
              <a:gd name="connsiteX0" fmla="*/ 0 w 7114743"/>
              <a:gd name="connsiteY0" fmla="*/ 79146 h 4042560"/>
              <a:gd name="connsiteX1" fmla="*/ 7114743 w 7114743"/>
              <a:gd name="connsiteY1" fmla="*/ 0 h 4042560"/>
              <a:gd name="connsiteX2" fmla="*/ 6903368 w 7114743"/>
              <a:gd name="connsiteY2" fmla="*/ 4042474 h 4042560"/>
              <a:gd name="connsiteX3" fmla="*/ 286776 w 7114743"/>
              <a:gd name="connsiteY3" fmla="*/ 4001429 h 4042560"/>
              <a:gd name="connsiteX4" fmla="*/ 0 w 7114743"/>
              <a:gd name="connsiteY4" fmla="*/ 79146 h 4042560"/>
              <a:gd name="connsiteX0" fmla="*/ 0 w 7114743"/>
              <a:gd name="connsiteY0" fmla="*/ 79157 h 4042543"/>
              <a:gd name="connsiteX1" fmla="*/ 7114743 w 7114743"/>
              <a:gd name="connsiteY1" fmla="*/ 11 h 4042543"/>
              <a:gd name="connsiteX2" fmla="*/ 6903368 w 7114743"/>
              <a:gd name="connsiteY2" fmla="*/ 4042485 h 4042543"/>
              <a:gd name="connsiteX3" fmla="*/ 286776 w 7114743"/>
              <a:gd name="connsiteY3" fmla="*/ 4001440 h 4042543"/>
              <a:gd name="connsiteX4" fmla="*/ 0 w 7114743"/>
              <a:gd name="connsiteY4" fmla="*/ 79157 h 4042543"/>
              <a:gd name="connsiteX0" fmla="*/ 0 w 7183996"/>
              <a:gd name="connsiteY0" fmla="*/ 0 h 3963388"/>
              <a:gd name="connsiteX1" fmla="*/ 7183996 w 7183996"/>
              <a:gd name="connsiteY1" fmla="*/ 49466 h 3963388"/>
              <a:gd name="connsiteX2" fmla="*/ 6903368 w 7183996"/>
              <a:gd name="connsiteY2" fmla="*/ 3963328 h 3963388"/>
              <a:gd name="connsiteX3" fmla="*/ 286776 w 7183996"/>
              <a:gd name="connsiteY3" fmla="*/ 3922283 h 3963388"/>
              <a:gd name="connsiteX4" fmla="*/ 0 w 7183996"/>
              <a:gd name="connsiteY4" fmla="*/ 0 h 3963388"/>
              <a:gd name="connsiteX0" fmla="*/ 0 w 7124637"/>
              <a:gd name="connsiteY0" fmla="*/ 0 h 3963388"/>
              <a:gd name="connsiteX1" fmla="*/ 7124637 w 7124637"/>
              <a:gd name="connsiteY1" fmla="*/ 69253 h 3963388"/>
              <a:gd name="connsiteX2" fmla="*/ 6903368 w 7124637"/>
              <a:gd name="connsiteY2" fmla="*/ 3963328 h 3963388"/>
              <a:gd name="connsiteX3" fmla="*/ 286776 w 7124637"/>
              <a:gd name="connsiteY3" fmla="*/ 3922283 h 3963388"/>
              <a:gd name="connsiteX4" fmla="*/ 0 w 7124637"/>
              <a:gd name="connsiteY4" fmla="*/ 0 h 3963388"/>
              <a:gd name="connsiteX0" fmla="*/ 0 w 7124637"/>
              <a:gd name="connsiteY0" fmla="*/ 0 h 3963386"/>
              <a:gd name="connsiteX1" fmla="*/ 7124637 w 7124637"/>
              <a:gd name="connsiteY1" fmla="*/ 49466 h 3963386"/>
              <a:gd name="connsiteX2" fmla="*/ 6903368 w 7124637"/>
              <a:gd name="connsiteY2" fmla="*/ 3963328 h 3963386"/>
              <a:gd name="connsiteX3" fmla="*/ 286776 w 7124637"/>
              <a:gd name="connsiteY3" fmla="*/ 3922283 h 3963386"/>
              <a:gd name="connsiteX4" fmla="*/ 0 w 7124637"/>
              <a:gd name="connsiteY4" fmla="*/ 0 h 3963386"/>
              <a:gd name="connsiteX0" fmla="*/ 0 w 7124637"/>
              <a:gd name="connsiteY0" fmla="*/ 0 h 3963388"/>
              <a:gd name="connsiteX1" fmla="*/ 7124637 w 7124637"/>
              <a:gd name="connsiteY1" fmla="*/ 49466 h 3963388"/>
              <a:gd name="connsiteX2" fmla="*/ 6903368 w 7124637"/>
              <a:gd name="connsiteY2" fmla="*/ 3963328 h 3963388"/>
              <a:gd name="connsiteX3" fmla="*/ 286776 w 7124637"/>
              <a:gd name="connsiteY3" fmla="*/ 3922283 h 3963388"/>
              <a:gd name="connsiteX4" fmla="*/ 0 w 7124637"/>
              <a:gd name="connsiteY4" fmla="*/ 0 h 3963388"/>
              <a:gd name="connsiteX0" fmla="*/ 0 w 7104851"/>
              <a:gd name="connsiteY0" fmla="*/ 9905 h 3913933"/>
              <a:gd name="connsiteX1" fmla="*/ 7104851 w 7104851"/>
              <a:gd name="connsiteY1" fmla="*/ 12 h 3913933"/>
              <a:gd name="connsiteX2" fmla="*/ 6883582 w 7104851"/>
              <a:gd name="connsiteY2" fmla="*/ 3913874 h 3913933"/>
              <a:gd name="connsiteX3" fmla="*/ 266990 w 7104851"/>
              <a:gd name="connsiteY3" fmla="*/ 3872829 h 3913933"/>
              <a:gd name="connsiteX4" fmla="*/ 0 w 7104851"/>
              <a:gd name="connsiteY4" fmla="*/ 9905 h 3913933"/>
              <a:gd name="connsiteX0" fmla="*/ 0 w 7045492"/>
              <a:gd name="connsiteY0" fmla="*/ 0 h 3943600"/>
              <a:gd name="connsiteX1" fmla="*/ 7045492 w 7045492"/>
              <a:gd name="connsiteY1" fmla="*/ 29679 h 3943600"/>
              <a:gd name="connsiteX2" fmla="*/ 6824223 w 7045492"/>
              <a:gd name="connsiteY2" fmla="*/ 3943541 h 3943600"/>
              <a:gd name="connsiteX3" fmla="*/ 207631 w 7045492"/>
              <a:gd name="connsiteY3" fmla="*/ 3902496 h 3943600"/>
              <a:gd name="connsiteX4" fmla="*/ 0 w 7045492"/>
              <a:gd name="connsiteY4" fmla="*/ 0 h 3943600"/>
              <a:gd name="connsiteX0" fmla="*/ 0 w 7075172"/>
              <a:gd name="connsiteY0" fmla="*/ 0 h 3953493"/>
              <a:gd name="connsiteX1" fmla="*/ 7075172 w 7075172"/>
              <a:gd name="connsiteY1" fmla="*/ 39572 h 3953493"/>
              <a:gd name="connsiteX2" fmla="*/ 6853903 w 7075172"/>
              <a:gd name="connsiteY2" fmla="*/ 3953434 h 3953493"/>
              <a:gd name="connsiteX3" fmla="*/ 237311 w 7075172"/>
              <a:gd name="connsiteY3" fmla="*/ 3912389 h 3953493"/>
              <a:gd name="connsiteX4" fmla="*/ 0 w 7075172"/>
              <a:gd name="connsiteY4" fmla="*/ 0 h 3953493"/>
              <a:gd name="connsiteX0" fmla="*/ 0 w 7104852"/>
              <a:gd name="connsiteY0" fmla="*/ 0 h 3973279"/>
              <a:gd name="connsiteX1" fmla="*/ 7104852 w 7104852"/>
              <a:gd name="connsiteY1" fmla="*/ 59358 h 3973279"/>
              <a:gd name="connsiteX2" fmla="*/ 6883583 w 7104852"/>
              <a:gd name="connsiteY2" fmla="*/ 3973220 h 3973279"/>
              <a:gd name="connsiteX3" fmla="*/ 266991 w 7104852"/>
              <a:gd name="connsiteY3" fmla="*/ 3932175 h 3973279"/>
              <a:gd name="connsiteX4" fmla="*/ 0 w 7104852"/>
              <a:gd name="connsiteY4" fmla="*/ 0 h 3973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4852" h="3973279">
                <a:moveTo>
                  <a:pt x="0" y="0"/>
                </a:moveTo>
                <a:lnTo>
                  <a:pt x="7104852" y="59358"/>
                </a:lnTo>
                <a:cubicBezTo>
                  <a:pt x="7083861" y="51476"/>
                  <a:pt x="6894682" y="3990995"/>
                  <a:pt x="6883583" y="3973220"/>
                </a:cubicBezTo>
                <a:lnTo>
                  <a:pt x="266991" y="3932175"/>
                </a:lnTo>
                <a:cubicBezTo>
                  <a:pt x="280224" y="3930654"/>
                  <a:pt x="16446" y="1522"/>
                  <a:pt x="0" y="0"/>
                </a:cubicBezTo>
                <a:close/>
              </a:path>
            </a:pathLst>
          </a:custGeom>
          <a:solidFill>
            <a:schemeClr val="bg1">
              <a:lumMod val="75000"/>
            </a:schemeClr>
          </a:solidFill>
          <a:scene3d>
            <a:camera prst="perspectiveBelow">
              <a:rot lat="4200000" lon="0" rev="0"/>
            </a:camera>
            <a:lightRig rig="threePt" dir="t"/>
          </a:scene3d>
        </p:spPr>
        <p:txBody>
          <a:bodyPr/>
          <a:lstStyle>
            <a:lvl1pPr marL="0" indent="0" algn="ctr">
              <a:buNone/>
              <a:defRPr sz="1600">
                <a:solidFill>
                  <a:schemeClr val="tx1">
                    <a:lumMod val="65000"/>
                    <a:lumOff val="35000"/>
                  </a:schemeClr>
                </a:solidFill>
              </a:defRPr>
            </a:lvl1pPr>
          </a:lstStyle>
          <a:p>
            <a:endParaRPr lang="id-ID"/>
          </a:p>
        </p:txBody>
      </p:sp>
      <p:sp>
        <p:nvSpPr>
          <p:cNvPr id="7" name="Picture Placeholder 6">
            <a:extLst>
              <a:ext uri="{FF2B5EF4-FFF2-40B4-BE49-F238E27FC236}">
                <a16:creationId xmlns:a16="http://schemas.microsoft.com/office/drawing/2014/main" id="{8F31FDA5-4049-4DAD-B6FC-92CE2CB83B30}"/>
              </a:ext>
            </a:extLst>
          </p:cNvPr>
          <p:cNvSpPr>
            <a:spLocks noGrp="1"/>
          </p:cNvSpPr>
          <p:nvPr>
            <p:ph type="pic" sz="quarter" idx="13" hasCustomPrompt="1"/>
          </p:nvPr>
        </p:nvSpPr>
        <p:spPr>
          <a:xfrm>
            <a:off x="6830062" y="3896240"/>
            <a:ext cx="4082912" cy="2294207"/>
          </a:xfrm>
          <a:prstGeom prst="roundRect">
            <a:avLst>
              <a:gd name="adj" fmla="val 5279"/>
            </a:avLst>
          </a:prstGeom>
          <a:solidFill>
            <a:schemeClr val="bg1">
              <a:lumMod val="95000"/>
              <a:alpha val="25000"/>
            </a:schemeClr>
          </a:solidFill>
          <a:effectLst>
            <a:outerShdw blurRad="1270000" dist="939800" dir="5400000" sx="73000" sy="73000" algn="t" rotWithShape="0">
              <a:prstClr val="black">
                <a:alpha val="4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6">
            <a:extLst>
              <a:ext uri="{FF2B5EF4-FFF2-40B4-BE49-F238E27FC236}">
                <a16:creationId xmlns:a16="http://schemas.microsoft.com/office/drawing/2014/main" id="{B6E72999-5005-4893-A134-D8734A1D8E2C}"/>
              </a:ext>
            </a:extLst>
          </p:cNvPr>
          <p:cNvSpPr>
            <a:spLocks noGrp="1"/>
          </p:cNvSpPr>
          <p:nvPr>
            <p:ph type="pic" sz="quarter" idx="14" hasCustomPrompt="1"/>
          </p:nvPr>
        </p:nvSpPr>
        <p:spPr>
          <a:xfrm>
            <a:off x="8265571" y="2490087"/>
            <a:ext cx="3341894" cy="1877825"/>
          </a:xfrm>
          <a:prstGeom prst="roundRect">
            <a:avLst>
              <a:gd name="adj" fmla="val 5279"/>
            </a:avLst>
          </a:prstGeom>
          <a:solidFill>
            <a:schemeClr val="bg1">
              <a:lumMod val="95000"/>
              <a:alpha val="25000"/>
            </a:schemeClr>
          </a:solidFill>
          <a:effectLst>
            <a:outerShdw blurRad="1270000" dist="939800" dir="5400000" sx="73000" sy="73000" algn="t" rotWithShape="0">
              <a:prstClr val="black">
                <a:alpha val="4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9093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37" presetClass="entr" presetSubtype="0" fill="hold" grpId="0"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675" decel="100000" fill="hold"/>
                                        <p:tgtEl>
                                          <p:spTgt spid="7"/>
                                        </p:tgtEl>
                                        <p:attrNameLst>
                                          <p:attrName>ppt_y</p:attrName>
                                        </p:attrNameLst>
                                      </p:cBhvr>
                                      <p:tavLst>
                                        <p:tav tm="0">
                                          <p:val>
                                            <p:strVal val="#ppt_y+1"/>
                                          </p:val>
                                        </p:tav>
                                        <p:tav tm="100000">
                                          <p:val>
                                            <p:strVal val="#ppt_y-.03"/>
                                          </p:val>
                                        </p:tav>
                                      </p:tavLst>
                                    </p:anim>
                                    <p:anim calcmode="lin" valueType="num">
                                      <p:cBhvr>
                                        <p:cTn id="17"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8" presetID="37" presetClass="entr" presetSubtype="0" fill="hold" grpId="0" nodeType="withEffect">
                                  <p:stCondLst>
                                    <p:cond delay="1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anim calcmode="lin" valueType="num">
                                      <p:cBhvr>
                                        <p:cTn id="21" dur="750" fill="hold"/>
                                        <p:tgtEl>
                                          <p:spTgt spid="8"/>
                                        </p:tgtEl>
                                        <p:attrNameLst>
                                          <p:attrName>ppt_x</p:attrName>
                                        </p:attrNameLst>
                                      </p:cBhvr>
                                      <p:tavLst>
                                        <p:tav tm="0">
                                          <p:val>
                                            <p:strVal val="#ppt_x"/>
                                          </p:val>
                                        </p:tav>
                                        <p:tav tm="100000">
                                          <p:val>
                                            <p:strVal val="#ppt_x"/>
                                          </p:val>
                                        </p:tav>
                                      </p:tavLst>
                                    </p:anim>
                                    <p:anim calcmode="lin" valueType="num">
                                      <p:cBhvr>
                                        <p:cTn id="22" dur="675" decel="100000" fill="hold"/>
                                        <p:tgtEl>
                                          <p:spTgt spid="8"/>
                                        </p:tgtEl>
                                        <p:attrNameLst>
                                          <p:attrName>ppt_y</p:attrName>
                                        </p:attrNameLst>
                                      </p:cBhvr>
                                      <p:tavLst>
                                        <p:tav tm="0">
                                          <p:val>
                                            <p:strVal val="#ppt_y+1"/>
                                          </p:val>
                                        </p:tav>
                                        <p:tav tm="100000">
                                          <p:val>
                                            <p:strVal val="#ppt_y-.03"/>
                                          </p:val>
                                        </p:tav>
                                      </p:tavLst>
                                    </p:anim>
                                    <p:anim calcmode="lin" valueType="num">
                                      <p:cBhvr>
                                        <p:cTn id="23"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34_Title Slide">
    <p:bg>
      <p:bgPr>
        <a:gradFill>
          <a:gsLst>
            <a:gs pos="0">
              <a:schemeClr val="accent4"/>
            </a:gs>
            <a:gs pos="85000">
              <a:schemeClr val="accent1"/>
            </a:gs>
          </a:gsLst>
          <a:path path="circle">
            <a:fillToRect l="100000" t="100000"/>
          </a:path>
        </a:gra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381019D-8B74-4398-8F75-5518AB0A334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15" name="Group 14">
            <a:extLst>
              <a:ext uri="{FF2B5EF4-FFF2-40B4-BE49-F238E27FC236}">
                <a16:creationId xmlns:a16="http://schemas.microsoft.com/office/drawing/2014/main" id="{0AD89557-E7F6-49A4-BAB6-26C5D1E8597E}"/>
              </a:ext>
            </a:extLst>
          </p:cNvPr>
          <p:cNvGrpSpPr/>
          <p:nvPr userDrawn="1"/>
        </p:nvGrpSpPr>
        <p:grpSpPr>
          <a:xfrm>
            <a:off x="384609" y="6489983"/>
            <a:ext cx="778679" cy="180047"/>
            <a:chOff x="5001272" y="6417413"/>
            <a:chExt cx="778679" cy="180047"/>
          </a:xfrm>
        </p:grpSpPr>
        <p:grpSp>
          <p:nvGrpSpPr>
            <p:cNvPr id="16" name="Group 15">
              <a:extLst>
                <a:ext uri="{FF2B5EF4-FFF2-40B4-BE49-F238E27FC236}">
                  <a16:creationId xmlns:a16="http://schemas.microsoft.com/office/drawing/2014/main" id="{83922C2D-815B-4C5B-B5E5-1A57F5030B8D}"/>
                </a:ext>
              </a:extLst>
            </p:cNvPr>
            <p:cNvGrpSpPr/>
            <p:nvPr/>
          </p:nvGrpSpPr>
          <p:grpSpPr>
            <a:xfrm>
              <a:off x="5001272" y="6417413"/>
              <a:ext cx="180047" cy="180047"/>
              <a:chOff x="5001272" y="6417413"/>
              <a:chExt cx="180047" cy="180047"/>
            </a:xfrm>
          </p:grpSpPr>
          <p:sp>
            <p:nvSpPr>
              <p:cNvPr id="23" name="Oval 22">
                <a:extLst>
                  <a:ext uri="{FF2B5EF4-FFF2-40B4-BE49-F238E27FC236}">
                    <a16:creationId xmlns:a16="http://schemas.microsoft.com/office/drawing/2014/main" id="{673DCC6A-6B63-47F8-9A7E-594573418EDC}"/>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75">
                <a:extLst>
                  <a:ext uri="{FF2B5EF4-FFF2-40B4-BE49-F238E27FC236}">
                    <a16:creationId xmlns:a16="http://schemas.microsoft.com/office/drawing/2014/main" id="{A24A336A-A8F3-4C63-9608-3F96B9CC29AB}"/>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17" name="Group 16">
              <a:extLst>
                <a:ext uri="{FF2B5EF4-FFF2-40B4-BE49-F238E27FC236}">
                  <a16:creationId xmlns:a16="http://schemas.microsoft.com/office/drawing/2014/main" id="{DAAA0FB0-B7FA-44E0-BE51-11ADB564E0F2}"/>
                </a:ext>
              </a:extLst>
            </p:cNvPr>
            <p:cNvGrpSpPr/>
            <p:nvPr/>
          </p:nvGrpSpPr>
          <p:grpSpPr>
            <a:xfrm>
              <a:off x="5300588" y="6417413"/>
              <a:ext cx="180047" cy="180047"/>
              <a:chOff x="5300588" y="6417413"/>
              <a:chExt cx="180047" cy="180047"/>
            </a:xfrm>
          </p:grpSpPr>
          <p:sp>
            <p:nvSpPr>
              <p:cNvPr id="21" name="Oval 20">
                <a:extLst>
                  <a:ext uri="{FF2B5EF4-FFF2-40B4-BE49-F238E27FC236}">
                    <a16:creationId xmlns:a16="http://schemas.microsoft.com/office/drawing/2014/main" id="{9A5CA6D7-B247-4D81-BEF7-FC22D1C247C9}"/>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85">
                <a:extLst>
                  <a:ext uri="{FF2B5EF4-FFF2-40B4-BE49-F238E27FC236}">
                    <a16:creationId xmlns:a16="http://schemas.microsoft.com/office/drawing/2014/main" id="{047C3381-2149-4510-98A2-AA857144A7B4}"/>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18" name="Group 17">
              <a:extLst>
                <a:ext uri="{FF2B5EF4-FFF2-40B4-BE49-F238E27FC236}">
                  <a16:creationId xmlns:a16="http://schemas.microsoft.com/office/drawing/2014/main" id="{EAA2F93D-26C2-4F5A-B68E-B5D6A5E48DE4}"/>
                </a:ext>
              </a:extLst>
            </p:cNvPr>
            <p:cNvGrpSpPr/>
            <p:nvPr/>
          </p:nvGrpSpPr>
          <p:grpSpPr>
            <a:xfrm>
              <a:off x="5599904" y="6417413"/>
              <a:ext cx="180047" cy="180047"/>
              <a:chOff x="5599904" y="6417413"/>
              <a:chExt cx="180047" cy="180047"/>
            </a:xfrm>
          </p:grpSpPr>
          <p:sp>
            <p:nvSpPr>
              <p:cNvPr id="19" name="Oval 18">
                <a:extLst>
                  <a:ext uri="{FF2B5EF4-FFF2-40B4-BE49-F238E27FC236}">
                    <a16:creationId xmlns:a16="http://schemas.microsoft.com/office/drawing/2014/main" id="{A35714BB-6C49-4650-AD5E-BC7E7EA54F17}"/>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87">
                <a:extLst>
                  <a:ext uri="{FF2B5EF4-FFF2-40B4-BE49-F238E27FC236}">
                    <a16:creationId xmlns:a16="http://schemas.microsoft.com/office/drawing/2014/main" id="{B818020A-D817-4B31-9B44-B45971A48942}"/>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25" name="Group 24">
            <a:extLst>
              <a:ext uri="{FF2B5EF4-FFF2-40B4-BE49-F238E27FC236}">
                <a16:creationId xmlns:a16="http://schemas.microsoft.com/office/drawing/2014/main" id="{D8D5C6D0-006B-481B-9C3E-D503FE3447A4}"/>
              </a:ext>
            </a:extLst>
          </p:cNvPr>
          <p:cNvGrpSpPr/>
          <p:nvPr userDrawn="1"/>
        </p:nvGrpSpPr>
        <p:grpSpPr>
          <a:xfrm rot="5400000">
            <a:off x="11675183" y="651894"/>
            <a:ext cx="194792" cy="70989"/>
            <a:chOff x="384609" y="288810"/>
            <a:chExt cx="283286" cy="103239"/>
          </a:xfrm>
          <a:solidFill>
            <a:schemeClr val="bg1"/>
          </a:solidFill>
        </p:grpSpPr>
        <p:sp>
          <p:nvSpPr>
            <p:cNvPr id="26" name="Oval 25">
              <a:extLst>
                <a:ext uri="{FF2B5EF4-FFF2-40B4-BE49-F238E27FC236}">
                  <a16:creationId xmlns:a16="http://schemas.microsoft.com/office/drawing/2014/main" id="{EAA0976F-0CFE-48A2-885F-E4FDE8424FD7}"/>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3BF9D28-55DF-49FB-8F62-D0634DDF6C47}"/>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78920BEC-4320-4730-8055-3A3D0638E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678553" y="2864396"/>
            <a:ext cx="2643905" cy="5146570"/>
          </a:xfrm>
          <a:prstGeom prst="rect">
            <a:avLst/>
          </a:prstGeom>
          <a:effectLst/>
        </p:spPr>
      </p:pic>
      <p:sp>
        <p:nvSpPr>
          <p:cNvPr id="2" name="Picture Placeholder 26">
            <a:extLst>
              <a:ext uri="{FF2B5EF4-FFF2-40B4-BE49-F238E27FC236}">
                <a16:creationId xmlns:a16="http://schemas.microsoft.com/office/drawing/2014/main" id="{6ED396BD-F2E1-4410-A67E-06A3D912BA48}"/>
              </a:ext>
            </a:extLst>
          </p:cNvPr>
          <p:cNvSpPr>
            <a:spLocks noGrp="1"/>
          </p:cNvSpPr>
          <p:nvPr>
            <p:ph type="pic" sz="quarter" idx="14" hasCustomPrompt="1"/>
          </p:nvPr>
        </p:nvSpPr>
        <p:spPr>
          <a:xfrm rot="19800000">
            <a:off x="926295" y="3094569"/>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pic>
        <p:nvPicPr>
          <p:cNvPr id="4" name="Picture 3">
            <a:extLst>
              <a:ext uri="{FF2B5EF4-FFF2-40B4-BE49-F238E27FC236}">
                <a16:creationId xmlns:a16="http://schemas.microsoft.com/office/drawing/2014/main" id="{4CDB3DB6-39A1-4E12-9F5E-B92977592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1577963" y="-928114"/>
            <a:ext cx="2643905" cy="5146570"/>
          </a:xfrm>
          <a:prstGeom prst="rect">
            <a:avLst/>
          </a:prstGeom>
          <a:effectLst/>
        </p:spPr>
      </p:pic>
      <p:sp>
        <p:nvSpPr>
          <p:cNvPr id="5" name="Picture Placeholder 26">
            <a:extLst>
              <a:ext uri="{FF2B5EF4-FFF2-40B4-BE49-F238E27FC236}">
                <a16:creationId xmlns:a16="http://schemas.microsoft.com/office/drawing/2014/main" id="{3C8F47C7-D0B0-4CB5-84CF-A09343169ACB}"/>
              </a:ext>
            </a:extLst>
          </p:cNvPr>
          <p:cNvSpPr>
            <a:spLocks noGrp="1"/>
          </p:cNvSpPr>
          <p:nvPr>
            <p:ph type="pic" sz="quarter" idx="15" hasCustomPrompt="1"/>
          </p:nvPr>
        </p:nvSpPr>
        <p:spPr>
          <a:xfrm rot="19800000">
            <a:off x="1825705" y="-697941"/>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pic>
        <p:nvPicPr>
          <p:cNvPr id="6" name="Picture 5">
            <a:extLst>
              <a:ext uri="{FF2B5EF4-FFF2-40B4-BE49-F238E27FC236}">
                <a16:creationId xmlns:a16="http://schemas.microsoft.com/office/drawing/2014/main" id="{16B2CB73-F992-4A42-AFA1-DA1B8FD40B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1993071" y="-1636259"/>
            <a:ext cx="2643905" cy="5146570"/>
          </a:xfrm>
          <a:prstGeom prst="rect">
            <a:avLst/>
          </a:prstGeom>
          <a:effectLst/>
        </p:spPr>
      </p:pic>
      <p:sp>
        <p:nvSpPr>
          <p:cNvPr id="7" name="Picture Placeholder 26">
            <a:extLst>
              <a:ext uri="{FF2B5EF4-FFF2-40B4-BE49-F238E27FC236}">
                <a16:creationId xmlns:a16="http://schemas.microsoft.com/office/drawing/2014/main" id="{76E87650-EA1C-4A02-A20E-AE796E4BAAF8}"/>
              </a:ext>
            </a:extLst>
          </p:cNvPr>
          <p:cNvSpPr>
            <a:spLocks noGrp="1"/>
          </p:cNvSpPr>
          <p:nvPr>
            <p:ph type="pic" sz="quarter" idx="16" hasCustomPrompt="1"/>
          </p:nvPr>
        </p:nvSpPr>
        <p:spPr>
          <a:xfrm rot="19800000">
            <a:off x="-1745329" y="-1406086"/>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pic>
        <p:nvPicPr>
          <p:cNvPr id="8" name="Picture 7">
            <a:extLst>
              <a:ext uri="{FF2B5EF4-FFF2-40B4-BE49-F238E27FC236}">
                <a16:creationId xmlns:a16="http://schemas.microsoft.com/office/drawing/2014/main" id="{B3A6FCB9-3670-4B09-9C8D-A952529F64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4194466" y="3575020"/>
            <a:ext cx="2643905" cy="5146570"/>
          </a:xfrm>
          <a:prstGeom prst="rect">
            <a:avLst/>
          </a:prstGeom>
          <a:effectLst/>
        </p:spPr>
      </p:pic>
      <p:sp>
        <p:nvSpPr>
          <p:cNvPr id="9" name="Picture Placeholder 26">
            <a:extLst>
              <a:ext uri="{FF2B5EF4-FFF2-40B4-BE49-F238E27FC236}">
                <a16:creationId xmlns:a16="http://schemas.microsoft.com/office/drawing/2014/main" id="{EC72DEAF-126B-4FBB-B054-F30F43E05D8B}"/>
              </a:ext>
            </a:extLst>
          </p:cNvPr>
          <p:cNvSpPr>
            <a:spLocks noGrp="1"/>
          </p:cNvSpPr>
          <p:nvPr>
            <p:ph type="pic" sz="quarter" idx="17" hasCustomPrompt="1"/>
          </p:nvPr>
        </p:nvSpPr>
        <p:spPr>
          <a:xfrm rot="19800000">
            <a:off x="4442208" y="3805193"/>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spTree>
    <p:extLst>
      <p:ext uri="{BB962C8B-B14F-4D97-AF65-F5344CB8AC3E}">
        <p14:creationId xmlns:p14="http://schemas.microsoft.com/office/powerpoint/2010/main" val="20226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12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17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9622394-A662-49CC-A6F0-98CCA4134A51}"/>
              </a:ext>
            </a:extLst>
          </p:cNvPr>
          <p:cNvSpPr/>
          <p:nvPr userDrawn="1"/>
        </p:nvSpPr>
        <p:spPr>
          <a:xfrm>
            <a:off x="1189221" y="-1477779"/>
            <a:ext cx="9813560" cy="981356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Oval 7">
            <a:extLst>
              <a:ext uri="{FF2B5EF4-FFF2-40B4-BE49-F238E27FC236}">
                <a16:creationId xmlns:a16="http://schemas.microsoft.com/office/drawing/2014/main" id="{027CC2CB-A50A-47F2-A5E1-7891C03A4975}"/>
              </a:ext>
            </a:extLst>
          </p:cNvPr>
          <p:cNvSpPr/>
          <p:nvPr userDrawn="1"/>
        </p:nvSpPr>
        <p:spPr>
          <a:xfrm>
            <a:off x="2662812" y="-4188"/>
            <a:ext cx="6866376" cy="6866376"/>
          </a:xfrm>
          <a:prstGeom prst="ellipse">
            <a:avLst/>
          </a:prstGeom>
          <a:gradFill>
            <a:gsLst>
              <a:gs pos="0">
                <a:schemeClr val="accent4"/>
              </a:gs>
              <a:gs pos="8500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 name="Picture 1">
            <a:extLst>
              <a:ext uri="{FF2B5EF4-FFF2-40B4-BE49-F238E27FC236}">
                <a16:creationId xmlns:a16="http://schemas.microsoft.com/office/drawing/2014/main" id="{43BB5EC2-1032-4E9F-B271-3EEE6D64BE79}"/>
              </a:ext>
            </a:extLst>
          </p:cNvPr>
          <p:cNvPicPr>
            <a:picLocks noChangeAspect="1"/>
          </p:cNvPicPr>
          <p:nvPr userDrawn="1"/>
        </p:nvPicPr>
        <p:blipFill>
          <a:blip r:embed="rId2"/>
          <a:stretch>
            <a:fillRect/>
          </a:stretch>
        </p:blipFill>
        <p:spPr>
          <a:xfrm>
            <a:off x="3059245" y="1664744"/>
            <a:ext cx="6073510" cy="3798527"/>
          </a:xfrm>
          <a:prstGeom prst="rect">
            <a:avLst/>
          </a:prstGeom>
          <a:effectLst>
            <a:outerShdw blurRad="901700" dist="774700" dir="2700000" sx="90000" sy="90000" algn="tl" rotWithShape="0">
              <a:prstClr val="black">
                <a:alpha val="40000"/>
              </a:prstClr>
            </a:outerShdw>
          </a:effectLst>
        </p:spPr>
      </p:pic>
      <p:sp>
        <p:nvSpPr>
          <p:cNvPr id="9" name="Picture Placeholder 8">
            <a:extLst>
              <a:ext uri="{FF2B5EF4-FFF2-40B4-BE49-F238E27FC236}">
                <a16:creationId xmlns:a16="http://schemas.microsoft.com/office/drawing/2014/main" id="{1C2EC408-5930-44EE-B646-9C055F3678F7}"/>
              </a:ext>
            </a:extLst>
          </p:cNvPr>
          <p:cNvSpPr>
            <a:spLocks noGrp="1"/>
          </p:cNvSpPr>
          <p:nvPr>
            <p:ph type="pic" sz="quarter" idx="12" hasCustomPrompt="1"/>
          </p:nvPr>
        </p:nvSpPr>
        <p:spPr>
          <a:xfrm>
            <a:off x="3068873" y="2050537"/>
            <a:ext cx="6054255" cy="3400144"/>
          </a:xfrm>
          <a:custGeom>
            <a:avLst/>
            <a:gdLst>
              <a:gd name="connsiteX0" fmla="*/ 0 w 6054255"/>
              <a:gd name="connsiteY0" fmla="*/ 0 h 3400144"/>
              <a:gd name="connsiteX1" fmla="*/ 6054255 w 6054255"/>
              <a:gd name="connsiteY1" fmla="*/ 0 h 3400144"/>
              <a:gd name="connsiteX2" fmla="*/ 6054255 w 6054255"/>
              <a:gd name="connsiteY2" fmla="*/ 3400144 h 3400144"/>
              <a:gd name="connsiteX3" fmla="*/ 0 w 6054255"/>
              <a:gd name="connsiteY3" fmla="*/ 3400144 h 3400144"/>
            </a:gdLst>
            <a:ahLst/>
            <a:cxnLst>
              <a:cxn ang="0">
                <a:pos x="connsiteX0" y="connsiteY0"/>
              </a:cxn>
              <a:cxn ang="0">
                <a:pos x="connsiteX1" y="connsiteY1"/>
              </a:cxn>
              <a:cxn ang="0">
                <a:pos x="connsiteX2" y="connsiteY2"/>
              </a:cxn>
              <a:cxn ang="0">
                <a:pos x="connsiteX3" y="connsiteY3"/>
              </a:cxn>
            </a:cxnLst>
            <a:rect l="l" t="t" r="r" b="b"/>
            <a:pathLst>
              <a:path w="6054255" h="3400144">
                <a:moveTo>
                  <a:pt x="0" y="0"/>
                </a:moveTo>
                <a:lnTo>
                  <a:pt x="6054255" y="0"/>
                </a:lnTo>
                <a:lnTo>
                  <a:pt x="6054255" y="3400144"/>
                </a:lnTo>
                <a:lnTo>
                  <a:pt x="0" y="3400144"/>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06486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 presetClass="emph" presetSubtype="0" decel="100000" fill="hold" grpId="1" nodeType="withEffect">
                                  <p:stCondLst>
                                    <p:cond delay="250"/>
                                  </p:stCondLst>
                                  <p:childTnLst>
                                    <p:animScale>
                                      <p:cBhvr>
                                        <p:cTn id="9" dur="1500" fill="hold"/>
                                        <p:tgtEl>
                                          <p:spTgt spid="8"/>
                                        </p:tgtEl>
                                      </p:cBhvr>
                                      <p:by x="105000" y="105000"/>
                                    </p:animScale>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6" presetClass="emph" presetSubtype="0" decel="100000" fill="hold" grpId="1" nodeType="withEffect">
                                  <p:stCondLst>
                                    <p:cond delay="500"/>
                                  </p:stCondLst>
                                  <p:childTnLst>
                                    <p:animScale>
                                      <p:cBhvr>
                                        <p:cTn id="14" dur="1500" fill="hold"/>
                                        <p:tgtEl>
                                          <p:spTgt spid="7"/>
                                        </p:tgtEl>
                                      </p:cBhvr>
                                      <p:by x="105000" y="105000"/>
                                    </p:animScale>
                                  </p:childTnLst>
                                </p:cTn>
                              </p:par>
                              <p:par>
                                <p:cTn id="15" presetID="2" presetClass="entr" presetSubtype="4" decel="100000" fill="hold" nodeType="with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17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1A227D6-1C94-4154-9F3C-4F103A4BA7B4}"/>
              </a:ext>
            </a:extLst>
          </p:cNvPr>
          <p:cNvSpPr>
            <a:spLocks noGrp="1"/>
          </p:cNvSpPr>
          <p:nvPr>
            <p:ph type="pic" sz="quarter" idx="10" hasCustomPrompt="1"/>
          </p:nvPr>
        </p:nvSpPr>
        <p:spPr>
          <a:xfrm>
            <a:off x="0" y="2518348"/>
            <a:ext cx="12192000" cy="4339652"/>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9428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37758889-D070-47B7-A6D1-4E3A5C629475}"/>
              </a:ext>
            </a:extLst>
          </p:cNvPr>
          <p:cNvSpPr>
            <a:spLocks noGrp="1"/>
          </p:cNvSpPr>
          <p:nvPr>
            <p:ph type="pic" sz="quarter" idx="10" hasCustomPrompt="1"/>
          </p:nvPr>
        </p:nvSpPr>
        <p:spPr>
          <a:xfrm>
            <a:off x="4301613" y="0"/>
            <a:ext cx="7890386" cy="4336026"/>
          </a:xfrm>
          <a:custGeom>
            <a:avLst/>
            <a:gdLst>
              <a:gd name="connsiteX0" fmla="*/ 0 w 7890386"/>
              <a:gd name="connsiteY0" fmla="*/ 0 h 4336026"/>
              <a:gd name="connsiteX1" fmla="*/ 7890386 w 7890386"/>
              <a:gd name="connsiteY1" fmla="*/ 0 h 4336026"/>
              <a:gd name="connsiteX2" fmla="*/ 7890386 w 7890386"/>
              <a:gd name="connsiteY2" fmla="*/ 4336026 h 4336026"/>
              <a:gd name="connsiteX3" fmla="*/ 0 w 7890386"/>
              <a:gd name="connsiteY3" fmla="*/ 4336026 h 4336026"/>
            </a:gdLst>
            <a:ahLst/>
            <a:cxnLst>
              <a:cxn ang="0">
                <a:pos x="connsiteX0" y="connsiteY0"/>
              </a:cxn>
              <a:cxn ang="0">
                <a:pos x="connsiteX1" y="connsiteY1"/>
              </a:cxn>
              <a:cxn ang="0">
                <a:pos x="connsiteX2" y="connsiteY2"/>
              </a:cxn>
              <a:cxn ang="0">
                <a:pos x="connsiteX3" y="connsiteY3"/>
              </a:cxn>
            </a:cxnLst>
            <a:rect l="l" t="t" r="r" b="b"/>
            <a:pathLst>
              <a:path w="7890386" h="4336026">
                <a:moveTo>
                  <a:pt x="0" y="0"/>
                </a:moveTo>
                <a:lnTo>
                  <a:pt x="7890386" y="0"/>
                </a:lnTo>
                <a:lnTo>
                  <a:pt x="7890386" y="4336026"/>
                </a:lnTo>
                <a:lnTo>
                  <a:pt x="0" y="4336026"/>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 name="Rectangle 2">
            <a:extLst>
              <a:ext uri="{FF2B5EF4-FFF2-40B4-BE49-F238E27FC236}">
                <a16:creationId xmlns:a16="http://schemas.microsoft.com/office/drawing/2014/main" id="{64584688-1483-403B-88D6-04D83C98FFCB}"/>
              </a:ext>
            </a:extLst>
          </p:cNvPr>
          <p:cNvSpPr/>
          <p:nvPr userDrawn="1"/>
        </p:nvSpPr>
        <p:spPr>
          <a:xfrm flipH="1">
            <a:off x="4301613" y="4336026"/>
            <a:ext cx="7890387" cy="2521974"/>
          </a:xfrm>
          <a:prstGeom prst="rect">
            <a:avLst/>
          </a:prstGeom>
          <a:solidFill>
            <a:srgbClr val="252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8092A43C-939E-48CC-BB39-5F5AFD546F97}"/>
              </a:ext>
            </a:extLst>
          </p:cNvPr>
          <p:cNvSpPr>
            <a:spLocks noGrp="1"/>
          </p:cNvSpPr>
          <p:nvPr>
            <p:ph type="pic" sz="quarter" idx="11" hasCustomPrompt="1"/>
          </p:nvPr>
        </p:nvSpPr>
        <p:spPr>
          <a:xfrm>
            <a:off x="0" y="4336024"/>
            <a:ext cx="4301612" cy="2521975"/>
          </a:xfrm>
          <a:custGeom>
            <a:avLst/>
            <a:gdLst>
              <a:gd name="connsiteX0" fmla="*/ 0 w 7890386"/>
              <a:gd name="connsiteY0" fmla="*/ 0 h 4336026"/>
              <a:gd name="connsiteX1" fmla="*/ 7890386 w 7890386"/>
              <a:gd name="connsiteY1" fmla="*/ 0 h 4336026"/>
              <a:gd name="connsiteX2" fmla="*/ 7890386 w 7890386"/>
              <a:gd name="connsiteY2" fmla="*/ 4336026 h 4336026"/>
              <a:gd name="connsiteX3" fmla="*/ 0 w 7890386"/>
              <a:gd name="connsiteY3" fmla="*/ 4336026 h 4336026"/>
            </a:gdLst>
            <a:ahLst/>
            <a:cxnLst>
              <a:cxn ang="0">
                <a:pos x="connsiteX0" y="connsiteY0"/>
              </a:cxn>
              <a:cxn ang="0">
                <a:pos x="connsiteX1" y="connsiteY1"/>
              </a:cxn>
              <a:cxn ang="0">
                <a:pos x="connsiteX2" y="connsiteY2"/>
              </a:cxn>
              <a:cxn ang="0">
                <a:pos x="connsiteX3" y="connsiteY3"/>
              </a:cxn>
            </a:cxnLst>
            <a:rect l="l" t="t" r="r" b="b"/>
            <a:pathLst>
              <a:path w="7890386" h="4336026">
                <a:moveTo>
                  <a:pt x="0" y="0"/>
                </a:moveTo>
                <a:lnTo>
                  <a:pt x="7890386" y="0"/>
                </a:lnTo>
                <a:lnTo>
                  <a:pt x="7890386" y="4336026"/>
                </a:lnTo>
                <a:lnTo>
                  <a:pt x="0" y="4336026"/>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55632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78D466-9AA4-4F86-9F81-19365FD3A2F7}"/>
              </a:ext>
            </a:extLst>
          </p:cNvPr>
          <p:cNvSpPr>
            <a:spLocks noGrp="1"/>
          </p:cNvSpPr>
          <p:nvPr>
            <p:ph type="pic" sz="quarter" idx="10"/>
          </p:nvPr>
        </p:nvSpPr>
        <p:spPr>
          <a:xfrm>
            <a:off x="1088571" y="1880508"/>
            <a:ext cx="7894320" cy="4977492"/>
          </a:xfrm>
          <a:custGeom>
            <a:avLst/>
            <a:gdLst>
              <a:gd name="connsiteX0" fmla="*/ 0 w 8403771"/>
              <a:gd name="connsiteY0" fmla="*/ 0 h 4977492"/>
              <a:gd name="connsiteX1" fmla="*/ 8403771 w 8403771"/>
              <a:gd name="connsiteY1" fmla="*/ 0 h 4977492"/>
              <a:gd name="connsiteX2" fmla="*/ 8403771 w 8403771"/>
              <a:gd name="connsiteY2" fmla="*/ 4977492 h 4977492"/>
              <a:gd name="connsiteX3" fmla="*/ 0 w 8403771"/>
              <a:gd name="connsiteY3" fmla="*/ 4977492 h 4977492"/>
            </a:gdLst>
            <a:ahLst/>
            <a:cxnLst>
              <a:cxn ang="0">
                <a:pos x="connsiteX0" y="connsiteY0"/>
              </a:cxn>
              <a:cxn ang="0">
                <a:pos x="connsiteX1" y="connsiteY1"/>
              </a:cxn>
              <a:cxn ang="0">
                <a:pos x="connsiteX2" y="connsiteY2"/>
              </a:cxn>
              <a:cxn ang="0">
                <a:pos x="connsiteX3" y="connsiteY3"/>
              </a:cxn>
            </a:cxnLst>
            <a:rect l="l" t="t" r="r" b="b"/>
            <a:pathLst>
              <a:path w="8403771" h="4977492">
                <a:moveTo>
                  <a:pt x="0" y="0"/>
                </a:moveTo>
                <a:lnTo>
                  <a:pt x="8403771" y="0"/>
                </a:lnTo>
                <a:lnTo>
                  <a:pt x="8403771" y="4977492"/>
                </a:lnTo>
                <a:lnTo>
                  <a:pt x="0" y="4977492"/>
                </a:lnTo>
                <a:close/>
              </a:path>
            </a:pathLst>
          </a:custGeom>
          <a:solidFill>
            <a:schemeClr val="bg1">
              <a:lumMod val="95000"/>
              <a:alpha val="25000"/>
            </a:schemeClr>
          </a:solidFill>
        </p:spPr>
        <p:txBody>
          <a:bodyPr wrap="square">
            <a:noAutofit/>
          </a:bodyPr>
          <a:lstStyle>
            <a:lvl1pPr marL="0" indent="0">
              <a:buNone/>
              <a:defRPr sz="1400">
                <a:solidFill>
                  <a:schemeClr val="bg1">
                    <a:lumMod val="75000"/>
                  </a:schemeClr>
                </a:solidFill>
              </a:defRPr>
            </a:lvl1pPr>
          </a:lstStyle>
          <a:p>
            <a:endParaRPr lang="en-US"/>
          </a:p>
        </p:txBody>
      </p:sp>
      <p:sp>
        <p:nvSpPr>
          <p:cNvPr id="9" name="Rectangle 8">
            <a:extLst>
              <a:ext uri="{FF2B5EF4-FFF2-40B4-BE49-F238E27FC236}">
                <a16:creationId xmlns:a16="http://schemas.microsoft.com/office/drawing/2014/main" id="{E312895C-316C-4096-BA35-D1D04C698217}"/>
              </a:ext>
            </a:extLst>
          </p:cNvPr>
          <p:cNvSpPr/>
          <p:nvPr userDrawn="1"/>
        </p:nvSpPr>
        <p:spPr>
          <a:xfrm>
            <a:off x="0" y="0"/>
            <a:ext cx="1088571" cy="6858000"/>
          </a:xfrm>
          <a:prstGeom prst="rect">
            <a:avLst/>
          </a:prstGeom>
          <a:solidFill>
            <a:srgbClr val="252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5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4E2AB88-F529-42E5-B48F-B947F290B945}"/>
              </a:ext>
            </a:extLst>
          </p:cNvPr>
          <p:cNvSpPr>
            <a:spLocks noGrp="1"/>
          </p:cNvSpPr>
          <p:nvPr>
            <p:ph type="pic" sz="quarter" idx="10" hasCustomPrompt="1"/>
          </p:nvPr>
        </p:nvSpPr>
        <p:spPr>
          <a:xfrm>
            <a:off x="3848860" y="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D632A939-4BF7-4CE3-A5D9-B6C1D1867248}"/>
              </a:ext>
            </a:extLst>
          </p:cNvPr>
          <p:cNvSpPr>
            <a:spLocks noGrp="1"/>
          </p:cNvSpPr>
          <p:nvPr>
            <p:ph type="pic" sz="quarter" idx="11" hasCustomPrompt="1"/>
          </p:nvPr>
        </p:nvSpPr>
        <p:spPr>
          <a:xfrm>
            <a:off x="0" y="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32CBDCBC-80F1-4516-BAEB-055A87DDC605}"/>
              </a:ext>
            </a:extLst>
          </p:cNvPr>
          <p:cNvSpPr>
            <a:spLocks noGrp="1"/>
          </p:cNvSpPr>
          <p:nvPr>
            <p:ph type="pic" sz="quarter" idx="12" hasCustomPrompt="1"/>
          </p:nvPr>
        </p:nvSpPr>
        <p:spPr>
          <a:xfrm>
            <a:off x="1" y="342900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6DA89C3D-EA61-4D97-9A4E-7DEDA71C33D1}"/>
              </a:ext>
            </a:extLst>
          </p:cNvPr>
          <p:cNvSpPr>
            <a:spLocks noGrp="1"/>
          </p:cNvSpPr>
          <p:nvPr>
            <p:ph type="pic" sz="quarter" idx="13" hasCustomPrompt="1"/>
          </p:nvPr>
        </p:nvSpPr>
        <p:spPr>
          <a:xfrm>
            <a:off x="3848861" y="342900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58317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14"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47A6DA0-F99A-4900-9921-DFEF6010F4D4}"/>
              </a:ext>
            </a:extLst>
          </p:cNvPr>
          <p:cNvSpPr>
            <a:spLocks noGrp="1"/>
          </p:cNvSpPr>
          <p:nvPr>
            <p:ph type="pic" sz="quarter" idx="10" hasCustomPrompt="1"/>
          </p:nvPr>
        </p:nvSpPr>
        <p:spPr>
          <a:xfrm>
            <a:off x="5779159" y="199113"/>
            <a:ext cx="2153260" cy="2153258"/>
          </a:xfrm>
          <a:custGeom>
            <a:avLst/>
            <a:gdLst>
              <a:gd name="connsiteX0" fmla="*/ 1076630 w 2153260"/>
              <a:gd name="connsiteY0" fmla="*/ 0 h 2153258"/>
              <a:gd name="connsiteX1" fmla="*/ 2153260 w 2153260"/>
              <a:gd name="connsiteY1" fmla="*/ 1076629 h 2153258"/>
              <a:gd name="connsiteX2" fmla="*/ 1076630 w 2153260"/>
              <a:gd name="connsiteY2" fmla="*/ 2153258 h 2153258"/>
              <a:gd name="connsiteX3" fmla="*/ 0 w 2153260"/>
              <a:gd name="connsiteY3" fmla="*/ 1076629 h 2153258"/>
              <a:gd name="connsiteX4" fmla="*/ 1076630 w 2153260"/>
              <a:gd name="connsiteY4" fmla="*/ 0 h 215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260" h="2153258">
                <a:moveTo>
                  <a:pt x="1076630" y="0"/>
                </a:moveTo>
                <a:cubicBezTo>
                  <a:pt x="1671236" y="0"/>
                  <a:pt x="2153260" y="482023"/>
                  <a:pt x="2153260" y="1076629"/>
                </a:cubicBezTo>
                <a:cubicBezTo>
                  <a:pt x="2153260" y="1671235"/>
                  <a:pt x="1671236" y="2153258"/>
                  <a:pt x="1076630" y="2153258"/>
                </a:cubicBezTo>
                <a:cubicBezTo>
                  <a:pt x="482024" y="2153258"/>
                  <a:pt x="0" y="1671235"/>
                  <a:pt x="0" y="1076629"/>
                </a:cubicBezTo>
                <a:cubicBezTo>
                  <a:pt x="0" y="482023"/>
                  <a:pt x="482024" y="0"/>
                  <a:pt x="1076630" y="0"/>
                </a:cubicBezTo>
                <a:close/>
              </a:path>
            </a:pathLst>
          </a:custGeom>
          <a:solidFill>
            <a:schemeClr val="bg1">
              <a:lumMod val="95000"/>
              <a:alpha val="25000"/>
            </a:schemeClr>
          </a:solidFill>
          <a:effectLst>
            <a:outerShdw blurRad="850900" dist="4318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5DBCB5F7-A690-43E1-B128-8285AA5E3C1B}"/>
              </a:ext>
            </a:extLst>
          </p:cNvPr>
          <p:cNvSpPr>
            <a:spLocks noGrp="1"/>
          </p:cNvSpPr>
          <p:nvPr>
            <p:ph type="pic" sz="quarter" idx="11" hasCustomPrompt="1"/>
          </p:nvPr>
        </p:nvSpPr>
        <p:spPr>
          <a:xfrm>
            <a:off x="6961733" y="2352372"/>
            <a:ext cx="2153260" cy="2153258"/>
          </a:xfrm>
          <a:custGeom>
            <a:avLst/>
            <a:gdLst>
              <a:gd name="connsiteX0" fmla="*/ 1076630 w 2153260"/>
              <a:gd name="connsiteY0" fmla="*/ 0 h 2153258"/>
              <a:gd name="connsiteX1" fmla="*/ 2153260 w 2153260"/>
              <a:gd name="connsiteY1" fmla="*/ 1076629 h 2153258"/>
              <a:gd name="connsiteX2" fmla="*/ 1076630 w 2153260"/>
              <a:gd name="connsiteY2" fmla="*/ 2153258 h 2153258"/>
              <a:gd name="connsiteX3" fmla="*/ 0 w 2153260"/>
              <a:gd name="connsiteY3" fmla="*/ 1076629 h 2153258"/>
              <a:gd name="connsiteX4" fmla="*/ 1076630 w 2153260"/>
              <a:gd name="connsiteY4" fmla="*/ 0 h 215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260" h="2153258">
                <a:moveTo>
                  <a:pt x="1076630" y="0"/>
                </a:moveTo>
                <a:cubicBezTo>
                  <a:pt x="1671236" y="0"/>
                  <a:pt x="2153260" y="482023"/>
                  <a:pt x="2153260" y="1076629"/>
                </a:cubicBezTo>
                <a:cubicBezTo>
                  <a:pt x="2153260" y="1671235"/>
                  <a:pt x="1671236" y="2153258"/>
                  <a:pt x="1076630" y="2153258"/>
                </a:cubicBezTo>
                <a:cubicBezTo>
                  <a:pt x="482024" y="2153258"/>
                  <a:pt x="0" y="1671235"/>
                  <a:pt x="0" y="1076629"/>
                </a:cubicBezTo>
                <a:cubicBezTo>
                  <a:pt x="0" y="482023"/>
                  <a:pt x="482024" y="0"/>
                  <a:pt x="1076630" y="0"/>
                </a:cubicBezTo>
                <a:close/>
              </a:path>
            </a:pathLst>
          </a:custGeom>
          <a:solidFill>
            <a:schemeClr val="bg1">
              <a:lumMod val="95000"/>
              <a:alpha val="25000"/>
            </a:schemeClr>
          </a:solidFill>
          <a:effectLst>
            <a:outerShdw blurRad="850900" dist="4318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6463DB6D-8A83-4665-ACC5-07B0133348F3}"/>
              </a:ext>
            </a:extLst>
          </p:cNvPr>
          <p:cNvSpPr>
            <a:spLocks noGrp="1"/>
          </p:cNvSpPr>
          <p:nvPr>
            <p:ph type="pic" sz="quarter" idx="12" hasCustomPrompt="1"/>
          </p:nvPr>
        </p:nvSpPr>
        <p:spPr>
          <a:xfrm>
            <a:off x="5779159" y="4505629"/>
            <a:ext cx="2153260" cy="2153258"/>
          </a:xfrm>
          <a:custGeom>
            <a:avLst/>
            <a:gdLst>
              <a:gd name="connsiteX0" fmla="*/ 1076630 w 2153260"/>
              <a:gd name="connsiteY0" fmla="*/ 0 h 2153258"/>
              <a:gd name="connsiteX1" fmla="*/ 2153260 w 2153260"/>
              <a:gd name="connsiteY1" fmla="*/ 1076629 h 2153258"/>
              <a:gd name="connsiteX2" fmla="*/ 1076630 w 2153260"/>
              <a:gd name="connsiteY2" fmla="*/ 2153258 h 2153258"/>
              <a:gd name="connsiteX3" fmla="*/ 0 w 2153260"/>
              <a:gd name="connsiteY3" fmla="*/ 1076629 h 2153258"/>
              <a:gd name="connsiteX4" fmla="*/ 1076630 w 2153260"/>
              <a:gd name="connsiteY4" fmla="*/ 0 h 215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260" h="2153258">
                <a:moveTo>
                  <a:pt x="1076630" y="0"/>
                </a:moveTo>
                <a:cubicBezTo>
                  <a:pt x="1671236" y="0"/>
                  <a:pt x="2153260" y="482023"/>
                  <a:pt x="2153260" y="1076629"/>
                </a:cubicBezTo>
                <a:cubicBezTo>
                  <a:pt x="2153260" y="1671235"/>
                  <a:pt x="1671236" y="2153258"/>
                  <a:pt x="1076630" y="2153258"/>
                </a:cubicBezTo>
                <a:cubicBezTo>
                  <a:pt x="482024" y="2153258"/>
                  <a:pt x="0" y="1671235"/>
                  <a:pt x="0" y="1076629"/>
                </a:cubicBezTo>
                <a:cubicBezTo>
                  <a:pt x="0" y="482023"/>
                  <a:pt x="482024" y="0"/>
                  <a:pt x="1076630" y="0"/>
                </a:cubicBezTo>
                <a:close/>
              </a:path>
            </a:pathLst>
          </a:custGeom>
          <a:solidFill>
            <a:schemeClr val="bg1">
              <a:lumMod val="95000"/>
              <a:alpha val="25000"/>
            </a:schemeClr>
          </a:solidFill>
          <a:effectLst>
            <a:outerShdw blurRad="850900" dist="4318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6761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7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360"/>
                                          </p:val>
                                        </p:tav>
                                        <p:tav tm="100000">
                                          <p:val>
                                            <p:fltVal val="0"/>
                                          </p:val>
                                        </p:tav>
                                      </p:tavLst>
                                    </p:anim>
                                    <p:animEffect transition="in" filter="fade">
                                      <p:cBhvr>
                                        <p:cTn id="16" dur="500"/>
                                        <p:tgtEl>
                                          <p:spTgt spid="10"/>
                                        </p:tgtEl>
                                      </p:cBhvr>
                                    </p:animEffect>
                                  </p:childTnLst>
                                </p:cTn>
                              </p:par>
                              <p:par>
                                <p:cTn id="17" presetID="49" presetClass="entr" presetSubtype="0" decel="10000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16161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23C620-0987-4144-9977-389BB4D6DD3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50000"/>
                    <a:alpha val="7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50000"/>
                  <a:alpha val="70000"/>
                </a:schemeClr>
              </a:solidFill>
              <a:latin typeface="+mj-lt"/>
              <a:ea typeface="Roboto Condensed" panose="02000000000000000000" pitchFamily="2" charset="0"/>
              <a:cs typeface="Segoe UI" panose="020B0502040204020203" pitchFamily="34" charset="0"/>
            </a:endParaRPr>
          </a:p>
        </p:txBody>
      </p:sp>
      <p:grpSp>
        <p:nvGrpSpPr>
          <p:cNvPr id="6" name="Group 5">
            <a:extLst>
              <a:ext uri="{FF2B5EF4-FFF2-40B4-BE49-F238E27FC236}">
                <a16:creationId xmlns:a16="http://schemas.microsoft.com/office/drawing/2014/main" id="{6BE003B2-8EA8-4A76-B128-FF5A4255609E}"/>
              </a:ext>
            </a:extLst>
          </p:cNvPr>
          <p:cNvGrpSpPr/>
          <p:nvPr userDrawn="1"/>
        </p:nvGrpSpPr>
        <p:grpSpPr>
          <a:xfrm>
            <a:off x="384609" y="6489983"/>
            <a:ext cx="778679" cy="180047"/>
            <a:chOff x="5001272" y="6417413"/>
            <a:chExt cx="778679" cy="180047"/>
          </a:xfrm>
        </p:grpSpPr>
        <p:grpSp>
          <p:nvGrpSpPr>
            <p:cNvPr id="7" name="Group 6">
              <a:extLst>
                <a:ext uri="{FF2B5EF4-FFF2-40B4-BE49-F238E27FC236}">
                  <a16:creationId xmlns:a16="http://schemas.microsoft.com/office/drawing/2014/main" id="{60B0AC0A-1407-4E22-8AC2-78517D78F953}"/>
                </a:ext>
              </a:extLst>
            </p:cNvPr>
            <p:cNvGrpSpPr/>
            <p:nvPr/>
          </p:nvGrpSpPr>
          <p:grpSpPr>
            <a:xfrm>
              <a:off x="5001272" y="6417413"/>
              <a:ext cx="180047" cy="180047"/>
              <a:chOff x="5001272" y="6417413"/>
              <a:chExt cx="180047" cy="180047"/>
            </a:xfrm>
          </p:grpSpPr>
          <p:sp>
            <p:nvSpPr>
              <p:cNvPr id="14" name="Oval 13">
                <a:extLst>
                  <a:ext uri="{FF2B5EF4-FFF2-40B4-BE49-F238E27FC236}">
                    <a16:creationId xmlns:a16="http://schemas.microsoft.com/office/drawing/2014/main" id="{663C01AE-72CF-40A5-8B46-AE5418DAA8C4}"/>
                  </a:ext>
                </a:extLst>
              </p:cNvPr>
              <p:cNvSpPr/>
              <p:nvPr/>
            </p:nvSpPr>
            <p:spPr>
              <a:xfrm>
                <a:off x="5001272"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75">
                <a:extLst>
                  <a:ext uri="{FF2B5EF4-FFF2-40B4-BE49-F238E27FC236}">
                    <a16:creationId xmlns:a16="http://schemas.microsoft.com/office/drawing/2014/main" id="{B1374B8F-5305-48D4-994E-1DECDB5F9516}"/>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lumMod val="65000"/>
                </a:schemeClr>
              </a:solidFill>
              <a:ln>
                <a:noFill/>
              </a:ln>
              <a:effectLst/>
            </p:spPr>
            <p:txBody>
              <a:bodyPr wrap="none" lIns="34290" tIns="17145" rIns="34290" bIns="17145" anchor="ctr"/>
              <a:lstStyle/>
              <a:p>
                <a:endParaRPr lang="en-US"/>
              </a:p>
            </p:txBody>
          </p:sp>
        </p:grpSp>
        <p:grpSp>
          <p:nvGrpSpPr>
            <p:cNvPr id="8" name="Group 7">
              <a:extLst>
                <a:ext uri="{FF2B5EF4-FFF2-40B4-BE49-F238E27FC236}">
                  <a16:creationId xmlns:a16="http://schemas.microsoft.com/office/drawing/2014/main" id="{35D74AE3-3A06-49AF-B785-463C9FE7116F}"/>
                </a:ext>
              </a:extLst>
            </p:cNvPr>
            <p:cNvGrpSpPr/>
            <p:nvPr/>
          </p:nvGrpSpPr>
          <p:grpSpPr>
            <a:xfrm>
              <a:off x="5300588" y="6417413"/>
              <a:ext cx="180047" cy="180047"/>
              <a:chOff x="5300588" y="6417413"/>
              <a:chExt cx="180047" cy="180047"/>
            </a:xfrm>
          </p:grpSpPr>
          <p:sp>
            <p:nvSpPr>
              <p:cNvPr id="12" name="Oval 11">
                <a:extLst>
                  <a:ext uri="{FF2B5EF4-FFF2-40B4-BE49-F238E27FC236}">
                    <a16:creationId xmlns:a16="http://schemas.microsoft.com/office/drawing/2014/main" id="{7B5C3470-7C5F-41DE-83CF-3F1021C31B6E}"/>
                  </a:ext>
                </a:extLst>
              </p:cNvPr>
              <p:cNvSpPr/>
              <p:nvPr/>
            </p:nvSpPr>
            <p:spPr>
              <a:xfrm>
                <a:off x="5300588"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5">
                <a:extLst>
                  <a:ext uri="{FF2B5EF4-FFF2-40B4-BE49-F238E27FC236}">
                    <a16:creationId xmlns:a16="http://schemas.microsoft.com/office/drawing/2014/main" id="{350956E8-815F-4061-A90E-3549FE7DF6E0}"/>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lumMod val="65000"/>
                </a:schemeClr>
              </a:solidFill>
              <a:ln>
                <a:noFill/>
              </a:ln>
              <a:effectLst/>
            </p:spPr>
            <p:txBody>
              <a:bodyPr wrap="none" lIns="34290" tIns="17145" rIns="34290" bIns="17145" anchor="ctr"/>
              <a:lstStyle/>
              <a:p>
                <a:endParaRPr lang="en-US"/>
              </a:p>
            </p:txBody>
          </p:sp>
        </p:grpSp>
        <p:grpSp>
          <p:nvGrpSpPr>
            <p:cNvPr id="9" name="Group 8">
              <a:extLst>
                <a:ext uri="{FF2B5EF4-FFF2-40B4-BE49-F238E27FC236}">
                  <a16:creationId xmlns:a16="http://schemas.microsoft.com/office/drawing/2014/main" id="{64B19D6E-022F-48D0-8F61-7C36508B893C}"/>
                </a:ext>
              </a:extLst>
            </p:cNvPr>
            <p:cNvGrpSpPr/>
            <p:nvPr/>
          </p:nvGrpSpPr>
          <p:grpSpPr>
            <a:xfrm>
              <a:off x="5599904" y="6417413"/>
              <a:ext cx="180047" cy="180047"/>
              <a:chOff x="5599904" y="6417413"/>
              <a:chExt cx="180047" cy="180047"/>
            </a:xfrm>
          </p:grpSpPr>
          <p:sp>
            <p:nvSpPr>
              <p:cNvPr id="10" name="Oval 9">
                <a:extLst>
                  <a:ext uri="{FF2B5EF4-FFF2-40B4-BE49-F238E27FC236}">
                    <a16:creationId xmlns:a16="http://schemas.microsoft.com/office/drawing/2014/main" id="{F0080202-734F-405B-8C61-0319938BE462}"/>
                  </a:ext>
                </a:extLst>
              </p:cNvPr>
              <p:cNvSpPr/>
              <p:nvPr/>
            </p:nvSpPr>
            <p:spPr>
              <a:xfrm>
                <a:off x="5599904"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87">
                <a:extLst>
                  <a:ext uri="{FF2B5EF4-FFF2-40B4-BE49-F238E27FC236}">
                    <a16:creationId xmlns:a16="http://schemas.microsoft.com/office/drawing/2014/main" id="{C0BA8E3E-8E5A-4A51-8256-702BFA55822B}"/>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bg1">
                  <a:lumMod val="65000"/>
                </a:schemeClr>
              </a:solidFill>
              <a:ln>
                <a:noFill/>
              </a:ln>
              <a:effectLst/>
            </p:spPr>
            <p:txBody>
              <a:bodyPr wrap="none" lIns="34290" tIns="17145" rIns="34290" bIns="17145" anchor="ctr"/>
              <a:lstStyle/>
              <a:p>
                <a:endParaRPr lang="en-US"/>
              </a:p>
            </p:txBody>
          </p:sp>
        </p:grpSp>
      </p:grpSp>
      <p:grpSp>
        <p:nvGrpSpPr>
          <p:cNvPr id="16" name="Group 15">
            <a:extLst>
              <a:ext uri="{FF2B5EF4-FFF2-40B4-BE49-F238E27FC236}">
                <a16:creationId xmlns:a16="http://schemas.microsoft.com/office/drawing/2014/main" id="{E0F0ECB6-0E09-42A7-88C8-FCC1514B0CE1}"/>
              </a:ext>
            </a:extLst>
          </p:cNvPr>
          <p:cNvGrpSpPr/>
          <p:nvPr userDrawn="1"/>
        </p:nvGrpSpPr>
        <p:grpSpPr>
          <a:xfrm rot="5400000">
            <a:off x="11675183" y="651894"/>
            <a:ext cx="194792" cy="70989"/>
            <a:chOff x="384609" y="288810"/>
            <a:chExt cx="283286" cy="103239"/>
          </a:xfrm>
        </p:grpSpPr>
        <p:sp>
          <p:nvSpPr>
            <p:cNvPr id="17" name="Oval 16">
              <a:extLst>
                <a:ext uri="{FF2B5EF4-FFF2-40B4-BE49-F238E27FC236}">
                  <a16:creationId xmlns:a16="http://schemas.microsoft.com/office/drawing/2014/main" id="{66905380-80E3-4A14-B345-F3E05BC0CF5C}"/>
                </a:ext>
              </a:extLst>
            </p:cNvPr>
            <p:cNvSpPr/>
            <p:nvPr/>
          </p:nvSpPr>
          <p:spPr>
            <a:xfrm>
              <a:off x="384609" y="288810"/>
              <a:ext cx="103239" cy="103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3E8EBFB-3FA4-4D74-B481-3A9AA07F7E30}"/>
                </a:ext>
              </a:extLst>
            </p:cNvPr>
            <p:cNvSpPr/>
            <p:nvPr/>
          </p:nvSpPr>
          <p:spPr>
            <a:xfrm>
              <a:off x="564656" y="288810"/>
              <a:ext cx="103239" cy="1032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9A89382-FDB8-4E7F-B1DF-24360D21F7DB}"/>
              </a:ext>
            </a:extLst>
          </p:cNvPr>
          <p:cNvGrpSpPr/>
          <p:nvPr userDrawn="1"/>
        </p:nvGrpSpPr>
        <p:grpSpPr>
          <a:xfrm>
            <a:off x="284356" y="300486"/>
            <a:ext cx="469009" cy="444795"/>
            <a:chOff x="1636700" y="2361281"/>
            <a:chExt cx="2251688" cy="2135438"/>
          </a:xfrm>
        </p:grpSpPr>
        <p:sp>
          <p:nvSpPr>
            <p:cNvPr id="21" name="Oval 20">
              <a:extLst>
                <a:ext uri="{FF2B5EF4-FFF2-40B4-BE49-F238E27FC236}">
                  <a16:creationId xmlns:a16="http://schemas.microsoft.com/office/drawing/2014/main" id="{75FBE6BE-C87D-4BCF-B4C3-C641DFE71679}"/>
                </a:ext>
              </a:extLst>
            </p:cNvPr>
            <p:cNvSpPr/>
            <p:nvPr/>
          </p:nvSpPr>
          <p:spPr>
            <a:xfrm>
              <a:off x="1932306" y="3264905"/>
              <a:ext cx="328190" cy="328190"/>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2" name="Freeform: Shape 21">
              <a:extLst>
                <a:ext uri="{FF2B5EF4-FFF2-40B4-BE49-F238E27FC236}">
                  <a16:creationId xmlns:a16="http://schemas.microsoft.com/office/drawing/2014/main" id="{C4C30816-70E6-489C-8E9A-B32001AAC5E7}"/>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3" name="Oval 22">
              <a:extLst>
                <a:ext uri="{FF2B5EF4-FFF2-40B4-BE49-F238E27FC236}">
                  <a16:creationId xmlns:a16="http://schemas.microsoft.com/office/drawing/2014/main" id="{1CB373BB-8F14-4ACE-8E31-70A94A6CF3C4}"/>
                </a:ext>
              </a:extLst>
            </p:cNvPr>
            <p:cNvSpPr/>
            <p:nvPr/>
          </p:nvSpPr>
          <p:spPr>
            <a:xfrm>
              <a:off x="1636700" y="3330594"/>
              <a:ext cx="196812" cy="196812"/>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26086978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D1A9D8C-90AF-4224-85FD-9FCD6146BDA8}"/>
              </a:ext>
            </a:extLst>
          </p:cNvPr>
          <p:cNvSpPr>
            <a:spLocks noGrp="1"/>
          </p:cNvSpPr>
          <p:nvPr>
            <p:ph type="pic" sz="quarter" idx="11" hasCustomPrompt="1"/>
          </p:nvPr>
        </p:nvSpPr>
        <p:spPr>
          <a:xfrm>
            <a:off x="636054" y="4527755"/>
            <a:ext cx="1204453" cy="1204453"/>
          </a:xfrm>
          <a:custGeom>
            <a:avLst/>
            <a:gdLst>
              <a:gd name="connsiteX0" fmla="*/ 683343 w 1366686"/>
              <a:gd name="connsiteY0" fmla="*/ 0 h 1366686"/>
              <a:gd name="connsiteX1" fmla="*/ 1366686 w 1366686"/>
              <a:gd name="connsiteY1" fmla="*/ 683343 h 1366686"/>
              <a:gd name="connsiteX2" fmla="*/ 683343 w 1366686"/>
              <a:gd name="connsiteY2" fmla="*/ 1366686 h 1366686"/>
              <a:gd name="connsiteX3" fmla="*/ 0 w 1366686"/>
              <a:gd name="connsiteY3" fmla="*/ 683343 h 1366686"/>
              <a:gd name="connsiteX4" fmla="*/ 683343 w 1366686"/>
              <a:gd name="connsiteY4" fmla="*/ 0 h 136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6" h="1366686">
                <a:moveTo>
                  <a:pt x="683343" y="0"/>
                </a:moveTo>
                <a:cubicBezTo>
                  <a:pt x="1060743" y="0"/>
                  <a:pt x="1366686" y="305943"/>
                  <a:pt x="1366686" y="683343"/>
                </a:cubicBezTo>
                <a:cubicBezTo>
                  <a:pt x="1366686" y="1060743"/>
                  <a:pt x="1060743" y="1366686"/>
                  <a:pt x="683343" y="1366686"/>
                </a:cubicBezTo>
                <a:cubicBezTo>
                  <a:pt x="305943" y="1366686"/>
                  <a:pt x="0" y="1060743"/>
                  <a:pt x="0" y="683343"/>
                </a:cubicBezTo>
                <a:cubicBezTo>
                  <a:pt x="0" y="305943"/>
                  <a:pt x="305943" y="0"/>
                  <a:pt x="6833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E4E80B8B-1BEB-4144-8E3C-E37CA4C03347}"/>
              </a:ext>
            </a:extLst>
          </p:cNvPr>
          <p:cNvSpPr>
            <a:spLocks noGrp="1"/>
          </p:cNvSpPr>
          <p:nvPr>
            <p:ph type="pic" sz="quarter" idx="12" hasCustomPrompt="1"/>
          </p:nvPr>
        </p:nvSpPr>
        <p:spPr>
          <a:xfrm>
            <a:off x="2117214" y="4527755"/>
            <a:ext cx="1204453" cy="1204453"/>
          </a:xfrm>
          <a:custGeom>
            <a:avLst/>
            <a:gdLst>
              <a:gd name="connsiteX0" fmla="*/ 683343 w 1366686"/>
              <a:gd name="connsiteY0" fmla="*/ 0 h 1366686"/>
              <a:gd name="connsiteX1" fmla="*/ 1366686 w 1366686"/>
              <a:gd name="connsiteY1" fmla="*/ 683343 h 1366686"/>
              <a:gd name="connsiteX2" fmla="*/ 683343 w 1366686"/>
              <a:gd name="connsiteY2" fmla="*/ 1366686 h 1366686"/>
              <a:gd name="connsiteX3" fmla="*/ 0 w 1366686"/>
              <a:gd name="connsiteY3" fmla="*/ 683343 h 1366686"/>
              <a:gd name="connsiteX4" fmla="*/ 683343 w 1366686"/>
              <a:gd name="connsiteY4" fmla="*/ 0 h 136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6" h="1366686">
                <a:moveTo>
                  <a:pt x="683343" y="0"/>
                </a:moveTo>
                <a:cubicBezTo>
                  <a:pt x="1060743" y="0"/>
                  <a:pt x="1366686" y="305943"/>
                  <a:pt x="1366686" y="683343"/>
                </a:cubicBezTo>
                <a:cubicBezTo>
                  <a:pt x="1366686" y="1060743"/>
                  <a:pt x="1060743" y="1366686"/>
                  <a:pt x="683343" y="1366686"/>
                </a:cubicBezTo>
                <a:cubicBezTo>
                  <a:pt x="305943" y="1366686"/>
                  <a:pt x="0" y="1060743"/>
                  <a:pt x="0" y="683343"/>
                </a:cubicBezTo>
                <a:cubicBezTo>
                  <a:pt x="0" y="305943"/>
                  <a:pt x="305943" y="0"/>
                  <a:pt x="6833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F9FA906E-4311-4299-A1CE-1DA2F4ADD358}"/>
              </a:ext>
            </a:extLst>
          </p:cNvPr>
          <p:cNvSpPr>
            <a:spLocks noGrp="1"/>
          </p:cNvSpPr>
          <p:nvPr>
            <p:ph type="pic" sz="quarter" idx="13" hasCustomPrompt="1"/>
          </p:nvPr>
        </p:nvSpPr>
        <p:spPr>
          <a:xfrm>
            <a:off x="3598374" y="4527755"/>
            <a:ext cx="1204453" cy="1204453"/>
          </a:xfrm>
          <a:custGeom>
            <a:avLst/>
            <a:gdLst>
              <a:gd name="connsiteX0" fmla="*/ 683343 w 1366686"/>
              <a:gd name="connsiteY0" fmla="*/ 0 h 1366686"/>
              <a:gd name="connsiteX1" fmla="*/ 1366686 w 1366686"/>
              <a:gd name="connsiteY1" fmla="*/ 683343 h 1366686"/>
              <a:gd name="connsiteX2" fmla="*/ 683343 w 1366686"/>
              <a:gd name="connsiteY2" fmla="*/ 1366686 h 1366686"/>
              <a:gd name="connsiteX3" fmla="*/ 0 w 1366686"/>
              <a:gd name="connsiteY3" fmla="*/ 683343 h 1366686"/>
              <a:gd name="connsiteX4" fmla="*/ 683343 w 1366686"/>
              <a:gd name="connsiteY4" fmla="*/ 0 h 136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6" h="1366686">
                <a:moveTo>
                  <a:pt x="683343" y="0"/>
                </a:moveTo>
                <a:cubicBezTo>
                  <a:pt x="1060743" y="0"/>
                  <a:pt x="1366686" y="305943"/>
                  <a:pt x="1366686" y="683343"/>
                </a:cubicBezTo>
                <a:cubicBezTo>
                  <a:pt x="1366686" y="1060743"/>
                  <a:pt x="1060743" y="1366686"/>
                  <a:pt x="683343" y="1366686"/>
                </a:cubicBezTo>
                <a:cubicBezTo>
                  <a:pt x="305943" y="1366686"/>
                  <a:pt x="0" y="1060743"/>
                  <a:pt x="0" y="683343"/>
                </a:cubicBezTo>
                <a:cubicBezTo>
                  <a:pt x="0" y="305943"/>
                  <a:pt x="305943" y="0"/>
                  <a:pt x="6833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4">
            <a:extLst>
              <a:ext uri="{FF2B5EF4-FFF2-40B4-BE49-F238E27FC236}">
                <a16:creationId xmlns:a16="http://schemas.microsoft.com/office/drawing/2014/main" id="{24844900-4897-444D-81A5-0227C4C5C3CA}"/>
              </a:ext>
            </a:extLst>
          </p:cNvPr>
          <p:cNvSpPr>
            <a:spLocks noGrp="1"/>
          </p:cNvSpPr>
          <p:nvPr>
            <p:ph type="pic" sz="quarter" idx="10" hasCustomPrompt="1"/>
          </p:nvPr>
        </p:nvSpPr>
        <p:spPr>
          <a:xfrm>
            <a:off x="3598374" y="929148"/>
            <a:ext cx="7447935" cy="3406878"/>
          </a:xfrm>
          <a:custGeom>
            <a:avLst/>
            <a:gdLst>
              <a:gd name="connsiteX0" fmla="*/ 125373 w 7447935"/>
              <a:gd name="connsiteY0" fmla="*/ 0 h 3406878"/>
              <a:gd name="connsiteX1" fmla="*/ 7322562 w 7447935"/>
              <a:gd name="connsiteY1" fmla="*/ 0 h 3406878"/>
              <a:gd name="connsiteX2" fmla="*/ 7447935 w 7447935"/>
              <a:gd name="connsiteY2" fmla="*/ 125373 h 3406878"/>
              <a:gd name="connsiteX3" fmla="*/ 7447935 w 7447935"/>
              <a:gd name="connsiteY3" fmla="*/ 3281505 h 3406878"/>
              <a:gd name="connsiteX4" fmla="*/ 7322562 w 7447935"/>
              <a:gd name="connsiteY4" fmla="*/ 3406878 h 3406878"/>
              <a:gd name="connsiteX5" fmla="*/ 125373 w 7447935"/>
              <a:gd name="connsiteY5" fmla="*/ 3406878 h 3406878"/>
              <a:gd name="connsiteX6" fmla="*/ 0 w 7447935"/>
              <a:gd name="connsiteY6" fmla="*/ 3281505 h 3406878"/>
              <a:gd name="connsiteX7" fmla="*/ 0 w 7447935"/>
              <a:gd name="connsiteY7" fmla="*/ 125373 h 3406878"/>
              <a:gd name="connsiteX8" fmla="*/ 125373 w 7447935"/>
              <a:gd name="connsiteY8" fmla="*/ 0 h 3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935" h="3406878">
                <a:moveTo>
                  <a:pt x="125373" y="0"/>
                </a:moveTo>
                <a:lnTo>
                  <a:pt x="7322562" y="0"/>
                </a:lnTo>
                <a:cubicBezTo>
                  <a:pt x="7391804" y="0"/>
                  <a:pt x="7447935" y="56131"/>
                  <a:pt x="7447935" y="125373"/>
                </a:cubicBezTo>
                <a:lnTo>
                  <a:pt x="7447935" y="3281505"/>
                </a:lnTo>
                <a:cubicBezTo>
                  <a:pt x="7447935" y="3350747"/>
                  <a:pt x="7391804" y="3406878"/>
                  <a:pt x="7322562" y="3406878"/>
                </a:cubicBezTo>
                <a:lnTo>
                  <a:pt x="125373" y="3406878"/>
                </a:lnTo>
                <a:cubicBezTo>
                  <a:pt x="56131" y="3406878"/>
                  <a:pt x="0" y="3350747"/>
                  <a:pt x="0" y="3281505"/>
                </a:cubicBezTo>
                <a:lnTo>
                  <a:pt x="0" y="125373"/>
                </a:lnTo>
                <a:cubicBezTo>
                  <a:pt x="0" y="56131"/>
                  <a:pt x="56131" y="0"/>
                  <a:pt x="125373" y="0"/>
                </a:cubicBezTo>
                <a:close/>
              </a:path>
            </a:pathLst>
          </a:custGeom>
          <a:solidFill>
            <a:schemeClr val="bg1">
              <a:lumMod val="95000"/>
              <a:alpha val="25000"/>
            </a:schemeClr>
          </a:solidFill>
          <a:effectLst>
            <a:outerShdw blurRad="850900" dist="609600" dir="5400000" sx="84000" sy="8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677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49" presetClass="entr" presetSubtype="0" decel="10000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360"/>
                                          </p:val>
                                        </p:tav>
                                        <p:tav tm="100000">
                                          <p:val>
                                            <p:fltVal val="0"/>
                                          </p:val>
                                        </p:tav>
                                      </p:tavLst>
                                    </p:anim>
                                    <p:animEffect transition="in" filter="fade">
                                      <p:cBhvr>
                                        <p:cTn id="14" dur="500"/>
                                        <p:tgtEl>
                                          <p:spTgt spid="14"/>
                                        </p:tgtEl>
                                      </p:cBhvr>
                                    </p:animEffect>
                                  </p:childTnLst>
                                </p:cTn>
                              </p:par>
                              <p:par>
                                <p:cTn id="15" presetID="49" presetClass="entr" presetSubtype="0" decel="100000" fill="hold" grpId="0" nodeType="withEffect">
                                  <p:stCondLst>
                                    <p:cond delay="75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 calcmode="lin" valueType="num">
                                      <p:cBhvr>
                                        <p:cTn id="19" dur="500" fill="hold"/>
                                        <p:tgtEl>
                                          <p:spTgt spid="15"/>
                                        </p:tgtEl>
                                        <p:attrNameLst>
                                          <p:attrName>style.rotation</p:attrName>
                                        </p:attrNameLst>
                                      </p:cBhvr>
                                      <p:tavLst>
                                        <p:tav tm="0">
                                          <p:val>
                                            <p:fltVal val="360"/>
                                          </p:val>
                                        </p:tav>
                                        <p:tav tm="100000">
                                          <p:val>
                                            <p:fltVal val="0"/>
                                          </p:val>
                                        </p:tav>
                                      </p:tavLst>
                                    </p:anim>
                                    <p:animEffect transition="in" filter="fade">
                                      <p:cBhvr>
                                        <p:cTn id="20" dur="500"/>
                                        <p:tgtEl>
                                          <p:spTgt spid="15"/>
                                        </p:tgtEl>
                                      </p:cBhvr>
                                    </p:animEffect>
                                  </p:childTnLst>
                                </p:cTn>
                              </p:par>
                              <p:par>
                                <p:cTn id="21" presetID="49" presetClass="entr" presetSubtype="0" decel="100000"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 calcmode="lin" valueType="num">
                                      <p:cBhvr>
                                        <p:cTn id="25" dur="500" fill="hold"/>
                                        <p:tgtEl>
                                          <p:spTgt spid="16"/>
                                        </p:tgtEl>
                                        <p:attrNameLst>
                                          <p:attrName>style.rotation</p:attrName>
                                        </p:attrNameLst>
                                      </p:cBhvr>
                                      <p:tavLst>
                                        <p:tav tm="0">
                                          <p:val>
                                            <p:fltVal val="360"/>
                                          </p:val>
                                        </p:tav>
                                        <p:tav tm="100000">
                                          <p:val>
                                            <p:fltVal val="0"/>
                                          </p:val>
                                        </p:tav>
                                      </p:tavLst>
                                    </p:anim>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5"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D397B3F-2EBE-45D8-A338-1C0E8E1C8FB6}"/>
              </a:ext>
            </a:extLst>
          </p:cNvPr>
          <p:cNvSpPr>
            <a:spLocks noGrp="1"/>
          </p:cNvSpPr>
          <p:nvPr>
            <p:ph type="pic" sz="quarter" idx="11" hasCustomPrompt="1"/>
          </p:nvPr>
        </p:nvSpPr>
        <p:spPr>
          <a:xfrm>
            <a:off x="7152968" y="999185"/>
            <a:ext cx="3896032" cy="4737939"/>
          </a:xfrm>
          <a:custGeom>
            <a:avLst/>
            <a:gdLst>
              <a:gd name="connsiteX0" fmla="*/ 124829 w 3896032"/>
              <a:gd name="connsiteY0" fmla="*/ 0 h 4737939"/>
              <a:gd name="connsiteX1" fmla="*/ 3771203 w 3896032"/>
              <a:gd name="connsiteY1" fmla="*/ 0 h 4737939"/>
              <a:gd name="connsiteX2" fmla="*/ 3896032 w 3896032"/>
              <a:gd name="connsiteY2" fmla="*/ 124829 h 4737939"/>
              <a:gd name="connsiteX3" fmla="*/ 3896032 w 3896032"/>
              <a:gd name="connsiteY3" fmla="*/ 4613110 h 4737939"/>
              <a:gd name="connsiteX4" fmla="*/ 3771203 w 3896032"/>
              <a:gd name="connsiteY4" fmla="*/ 4737939 h 4737939"/>
              <a:gd name="connsiteX5" fmla="*/ 124829 w 3896032"/>
              <a:gd name="connsiteY5" fmla="*/ 4737939 h 4737939"/>
              <a:gd name="connsiteX6" fmla="*/ 0 w 3896032"/>
              <a:gd name="connsiteY6" fmla="*/ 4613110 h 4737939"/>
              <a:gd name="connsiteX7" fmla="*/ 0 w 3896032"/>
              <a:gd name="connsiteY7" fmla="*/ 124829 h 4737939"/>
              <a:gd name="connsiteX8" fmla="*/ 124829 w 3896032"/>
              <a:gd name="connsiteY8" fmla="*/ 0 h 473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032" h="4737939">
                <a:moveTo>
                  <a:pt x="124829" y="0"/>
                </a:moveTo>
                <a:lnTo>
                  <a:pt x="3771203" y="0"/>
                </a:lnTo>
                <a:cubicBezTo>
                  <a:pt x="3840144" y="0"/>
                  <a:pt x="3896032" y="55888"/>
                  <a:pt x="3896032" y="124829"/>
                </a:cubicBezTo>
                <a:lnTo>
                  <a:pt x="3896032" y="4613110"/>
                </a:lnTo>
                <a:cubicBezTo>
                  <a:pt x="3896032" y="4682051"/>
                  <a:pt x="3840144" y="4737939"/>
                  <a:pt x="3771203" y="4737939"/>
                </a:cubicBezTo>
                <a:lnTo>
                  <a:pt x="124829" y="4737939"/>
                </a:lnTo>
                <a:cubicBezTo>
                  <a:pt x="55888" y="4737939"/>
                  <a:pt x="0" y="4682051"/>
                  <a:pt x="0" y="4613110"/>
                </a:cubicBezTo>
                <a:lnTo>
                  <a:pt x="0" y="124829"/>
                </a:lnTo>
                <a:cubicBezTo>
                  <a:pt x="0" y="55888"/>
                  <a:pt x="55888" y="0"/>
                  <a:pt x="124829" y="0"/>
                </a:cubicBezTo>
                <a:close/>
              </a:path>
            </a:pathLst>
          </a:custGeom>
          <a:solidFill>
            <a:schemeClr val="bg1">
              <a:lumMod val="95000"/>
              <a:alpha val="25000"/>
            </a:schemeClr>
          </a:solidFill>
          <a:effectLst>
            <a:outerShdw blurRad="901700" dist="774700" dir="5400000" sx="84000" sy="8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Picture Placeholder 6">
            <a:extLst>
              <a:ext uri="{FF2B5EF4-FFF2-40B4-BE49-F238E27FC236}">
                <a16:creationId xmlns:a16="http://schemas.microsoft.com/office/drawing/2014/main" id="{E89CD4AB-89B7-4097-BB79-F9144C1ED0D2}"/>
              </a:ext>
            </a:extLst>
          </p:cNvPr>
          <p:cNvSpPr>
            <a:spLocks noGrp="1"/>
          </p:cNvSpPr>
          <p:nvPr>
            <p:ph type="pic" sz="quarter" idx="10" hasCustomPrompt="1"/>
          </p:nvPr>
        </p:nvSpPr>
        <p:spPr>
          <a:xfrm>
            <a:off x="1" y="3864078"/>
            <a:ext cx="4299153" cy="2993923"/>
          </a:xfrm>
          <a:custGeom>
            <a:avLst/>
            <a:gdLst>
              <a:gd name="connsiteX0" fmla="*/ 0 w 4299153"/>
              <a:gd name="connsiteY0" fmla="*/ 0 h 2993923"/>
              <a:gd name="connsiteX1" fmla="*/ 4184495 w 4299153"/>
              <a:gd name="connsiteY1" fmla="*/ 0 h 2993923"/>
              <a:gd name="connsiteX2" fmla="*/ 4299153 w 4299153"/>
              <a:gd name="connsiteY2" fmla="*/ 114658 h 2993923"/>
              <a:gd name="connsiteX3" fmla="*/ 4299153 w 4299153"/>
              <a:gd name="connsiteY3" fmla="*/ 2993923 h 2993923"/>
              <a:gd name="connsiteX4" fmla="*/ 0 w 4299153"/>
              <a:gd name="connsiteY4" fmla="*/ 2993923 h 29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153" h="2993923">
                <a:moveTo>
                  <a:pt x="0" y="0"/>
                </a:moveTo>
                <a:lnTo>
                  <a:pt x="4184495" y="0"/>
                </a:lnTo>
                <a:cubicBezTo>
                  <a:pt x="4247819" y="0"/>
                  <a:pt x="4299153" y="51334"/>
                  <a:pt x="4299153" y="114658"/>
                </a:cubicBezTo>
                <a:lnTo>
                  <a:pt x="4299153" y="2993923"/>
                </a:lnTo>
                <a:lnTo>
                  <a:pt x="0" y="2993923"/>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85307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9D0D93-22C6-4A4E-9E3B-09BDCCB4A01E}"/>
              </a:ext>
            </a:extLst>
          </p:cNvPr>
          <p:cNvSpPr>
            <a:spLocks noGrp="1"/>
          </p:cNvSpPr>
          <p:nvPr>
            <p:ph type="pic" sz="quarter" idx="10" hasCustomPrompt="1"/>
          </p:nvPr>
        </p:nvSpPr>
        <p:spPr>
          <a:xfrm>
            <a:off x="4743450" y="0"/>
            <a:ext cx="744855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59840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31C534F3-A910-4B73-A107-8A418FD8D0F8}"/>
              </a:ext>
            </a:extLst>
          </p:cNvPr>
          <p:cNvSpPr/>
          <p:nvPr userDrawn="1"/>
        </p:nvSpPr>
        <p:spPr>
          <a:xfrm flipH="1" flipV="1">
            <a:off x="1" y="1"/>
            <a:ext cx="5732208" cy="5732208"/>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A68C1B-291E-4CB9-A8B6-566DF6B11612}"/>
              </a:ext>
            </a:extLst>
          </p:cNvPr>
          <p:cNvSpPr/>
          <p:nvPr userDrawn="1"/>
        </p:nvSpPr>
        <p:spPr>
          <a:xfrm flipH="1" flipV="1">
            <a:off x="1" y="1"/>
            <a:ext cx="3735813" cy="3735813"/>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gradFill>
            <a:gsLst>
              <a:gs pos="0">
                <a:schemeClr val="accent4"/>
              </a:gs>
              <a:gs pos="8500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2B8377AF-91E1-4C4E-8902-B388E0BACADE}"/>
              </a:ext>
            </a:extLst>
          </p:cNvPr>
          <p:cNvSpPr>
            <a:spLocks noGrp="1"/>
          </p:cNvSpPr>
          <p:nvPr userDrawn="1">
            <p:ph type="pic" sz="quarter" idx="10" hasCustomPrompt="1"/>
          </p:nvPr>
        </p:nvSpPr>
        <p:spPr>
          <a:xfrm>
            <a:off x="1113236" y="0"/>
            <a:ext cx="4525564" cy="6858000"/>
          </a:xfrm>
          <a:custGeom>
            <a:avLst/>
            <a:gdLst>
              <a:gd name="connsiteX0" fmla="*/ 0 w 4525564"/>
              <a:gd name="connsiteY0" fmla="*/ 0 h 6858000"/>
              <a:gd name="connsiteX1" fmla="*/ 4525564 w 4525564"/>
              <a:gd name="connsiteY1" fmla="*/ 0 h 6858000"/>
              <a:gd name="connsiteX2" fmla="*/ 4525564 w 4525564"/>
              <a:gd name="connsiteY2" fmla="*/ 6858000 h 6858000"/>
              <a:gd name="connsiteX3" fmla="*/ 0 w 45255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25564" h="6858000">
                <a:moveTo>
                  <a:pt x="0" y="0"/>
                </a:moveTo>
                <a:lnTo>
                  <a:pt x="4525564" y="0"/>
                </a:lnTo>
                <a:lnTo>
                  <a:pt x="4525564" y="6858000"/>
                </a:lnTo>
                <a:lnTo>
                  <a:pt x="0" y="6858000"/>
                </a:lnTo>
                <a:close/>
              </a:path>
            </a:pathLst>
          </a:custGeom>
          <a:noFill/>
          <a:effectLst>
            <a:outerShdw blurRad="1104900" dist="1206500" dir="5400000" sx="81000" sy="81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9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grpSp>
        <p:nvGrpSpPr>
          <p:cNvPr id="9" name="Group 8">
            <a:extLst>
              <a:ext uri="{FF2B5EF4-FFF2-40B4-BE49-F238E27FC236}">
                <a16:creationId xmlns:a16="http://schemas.microsoft.com/office/drawing/2014/main" id="{8C21F130-CBB8-47E3-970B-FBCC2C230D8E}"/>
              </a:ext>
            </a:extLst>
          </p:cNvPr>
          <p:cNvGrpSpPr/>
          <p:nvPr userDrawn="1"/>
        </p:nvGrpSpPr>
        <p:grpSpPr>
          <a:xfrm>
            <a:off x="284356" y="300486"/>
            <a:ext cx="469009" cy="444795"/>
            <a:chOff x="1636700" y="2361281"/>
            <a:chExt cx="2251688" cy="2135438"/>
          </a:xfrm>
        </p:grpSpPr>
        <p:sp>
          <p:nvSpPr>
            <p:cNvPr id="10" name="Oval 9">
              <a:extLst>
                <a:ext uri="{FF2B5EF4-FFF2-40B4-BE49-F238E27FC236}">
                  <a16:creationId xmlns:a16="http://schemas.microsoft.com/office/drawing/2014/main" id="{B6E506CE-D04A-4864-A072-C511E3A50CAB}"/>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Freeform: Shape 10">
              <a:extLst>
                <a:ext uri="{FF2B5EF4-FFF2-40B4-BE49-F238E27FC236}">
                  <a16:creationId xmlns:a16="http://schemas.microsoft.com/office/drawing/2014/main" id="{05E585CB-165C-4B75-B295-048116E7C55B}"/>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2" name="Oval 11">
              <a:extLst>
                <a:ext uri="{FF2B5EF4-FFF2-40B4-BE49-F238E27FC236}">
                  <a16:creationId xmlns:a16="http://schemas.microsoft.com/office/drawing/2014/main" id="{8985D8EA-42F0-452C-904D-8430550A3193}"/>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Tree>
    <p:extLst>
      <p:ext uri="{BB962C8B-B14F-4D97-AF65-F5344CB8AC3E}">
        <p14:creationId xmlns:p14="http://schemas.microsoft.com/office/powerpoint/2010/main" val="271636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6" presetClass="emph" presetSubtype="0" decel="100000" fill="hold" grpId="1" nodeType="withEffect">
                                  <p:stCondLst>
                                    <p:cond delay="250"/>
                                  </p:stCondLst>
                                  <p:childTnLst>
                                    <p:animScale>
                                      <p:cBhvr>
                                        <p:cTn id="9" dur="1500" fill="hold"/>
                                        <p:tgtEl>
                                          <p:spTgt spid="5"/>
                                        </p:tgtEl>
                                      </p:cBhvr>
                                      <p:by x="108000" y="108000"/>
                                    </p:animScale>
                                  </p:childTnLst>
                                </p:cTn>
                              </p:par>
                              <p:par>
                                <p:cTn id="10" presetID="2" presetClass="entr" presetSubtype="9" decel="10000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0-#ppt_w/2"/>
                                          </p:val>
                                        </p:tav>
                                        <p:tav tm="100000">
                                          <p:val>
                                            <p:strVal val="#ppt_x"/>
                                          </p:val>
                                        </p:tav>
                                      </p:tavLst>
                                    </p:anim>
                                    <p:anim calcmode="lin" valueType="num">
                                      <p:cBhvr additive="base">
                                        <p:cTn id="13" dur="750" fill="hold"/>
                                        <p:tgtEl>
                                          <p:spTgt spid="13"/>
                                        </p:tgtEl>
                                        <p:attrNameLst>
                                          <p:attrName>ppt_y</p:attrName>
                                        </p:attrNameLst>
                                      </p:cBhvr>
                                      <p:tavLst>
                                        <p:tav tm="0">
                                          <p:val>
                                            <p:strVal val="0-#ppt_h/2"/>
                                          </p:val>
                                        </p:tav>
                                        <p:tav tm="100000">
                                          <p:val>
                                            <p:strVal val="#ppt_y"/>
                                          </p:val>
                                        </p:tav>
                                      </p:tavLst>
                                    </p:anim>
                                  </p:childTnLst>
                                </p:cTn>
                              </p:par>
                              <p:par>
                                <p:cTn id="14" presetID="2" presetClass="entr" presetSubtype="9" decel="100000" fill="hold" grpId="0" nodeType="withEffect">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5" grpId="0"/>
      <p:bldP spid="5" grpId="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AF01957-43B7-450A-A915-B133205744EA}"/>
              </a:ext>
            </a:extLst>
          </p:cNvPr>
          <p:cNvSpPr>
            <a:spLocks noGrp="1"/>
          </p:cNvSpPr>
          <p:nvPr>
            <p:ph type="pic" sz="quarter" idx="10" hasCustomPrompt="1"/>
          </p:nvPr>
        </p:nvSpPr>
        <p:spPr>
          <a:xfrm>
            <a:off x="2165207" y="1023159"/>
            <a:ext cx="3394937" cy="2041871"/>
          </a:xfrm>
          <a:custGeom>
            <a:avLst/>
            <a:gdLst>
              <a:gd name="connsiteX0" fmla="*/ 83900 w 3394937"/>
              <a:gd name="connsiteY0" fmla="*/ 0 h 2041871"/>
              <a:gd name="connsiteX1" fmla="*/ 3311037 w 3394937"/>
              <a:gd name="connsiteY1" fmla="*/ 0 h 2041871"/>
              <a:gd name="connsiteX2" fmla="*/ 3394937 w 3394937"/>
              <a:gd name="connsiteY2" fmla="*/ 83900 h 2041871"/>
              <a:gd name="connsiteX3" fmla="*/ 3394937 w 3394937"/>
              <a:gd name="connsiteY3" fmla="*/ 1957971 h 2041871"/>
              <a:gd name="connsiteX4" fmla="*/ 3311037 w 3394937"/>
              <a:gd name="connsiteY4" fmla="*/ 2041871 h 2041871"/>
              <a:gd name="connsiteX5" fmla="*/ 83900 w 3394937"/>
              <a:gd name="connsiteY5" fmla="*/ 2041871 h 2041871"/>
              <a:gd name="connsiteX6" fmla="*/ 0 w 3394937"/>
              <a:gd name="connsiteY6" fmla="*/ 1957971 h 2041871"/>
              <a:gd name="connsiteX7" fmla="*/ 0 w 3394937"/>
              <a:gd name="connsiteY7" fmla="*/ 83900 h 2041871"/>
              <a:gd name="connsiteX8" fmla="*/ 83900 w 3394937"/>
              <a:gd name="connsiteY8" fmla="*/ 0 h 20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937" h="2041871">
                <a:moveTo>
                  <a:pt x="83900" y="0"/>
                </a:moveTo>
                <a:lnTo>
                  <a:pt x="3311037" y="0"/>
                </a:lnTo>
                <a:cubicBezTo>
                  <a:pt x="3357374" y="0"/>
                  <a:pt x="3394937" y="37563"/>
                  <a:pt x="3394937" y="83900"/>
                </a:cubicBezTo>
                <a:lnTo>
                  <a:pt x="3394937" y="1957971"/>
                </a:lnTo>
                <a:cubicBezTo>
                  <a:pt x="3394937" y="2004308"/>
                  <a:pt x="3357374" y="2041871"/>
                  <a:pt x="3311037" y="2041871"/>
                </a:cubicBezTo>
                <a:lnTo>
                  <a:pt x="83900" y="2041871"/>
                </a:lnTo>
                <a:cubicBezTo>
                  <a:pt x="37563" y="2041871"/>
                  <a:pt x="0" y="2004308"/>
                  <a:pt x="0" y="1957971"/>
                </a:cubicBezTo>
                <a:lnTo>
                  <a:pt x="0" y="83900"/>
                </a:lnTo>
                <a:cubicBezTo>
                  <a:pt x="0" y="37563"/>
                  <a:pt x="37563" y="0"/>
                  <a:pt x="83900" y="0"/>
                </a:cubicBezTo>
                <a:close/>
              </a:path>
            </a:pathLst>
          </a:custGeom>
          <a:solidFill>
            <a:schemeClr val="bg1">
              <a:lumMod val="95000"/>
              <a:alpha val="25000"/>
            </a:schemeClr>
          </a:solidFill>
          <a:effectLst>
            <a:outerShdw blurRad="863600" dist="3048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Picture Placeholder 6">
            <a:extLst>
              <a:ext uri="{FF2B5EF4-FFF2-40B4-BE49-F238E27FC236}">
                <a16:creationId xmlns:a16="http://schemas.microsoft.com/office/drawing/2014/main" id="{F2622BF3-2890-4A0A-B701-D94D1F784E58}"/>
              </a:ext>
            </a:extLst>
          </p:cNvPr>
          <p:cNvSpPr>
            <a:spLocks noGrp="1"/>
          </p:cNvSpPr>
          <p:nvPr>
            <p:ph type="pic" sz="quarter" idx="11" hasCustomPrompt="1"/>
          </p:nvPr>
        </p:nvSpPr>
        <p:spPr>
          <a:xfrm>
            <a:off x="2165207" y="3792973"/>
            <a:ext cx="3394937" cy="2041871"/>
          </a:xfrm>
          <a:custGeom>
            <a:avLst/>
            <a:gdLst>
              <a:gd name="connsiteX0" fmla="*/ 83900 w 3394937"/>
              <a:gd name="connsiteY0" fmla="*/ 0 h 2041871"/>
              <a:gd name="connsiteX1" fmla="*/ 3311037 w 3394937"/>
              <a:gd name="connsiteY1" fmla="*/ 0 h 2041871"/>
              <a:gd name="connsiteX2" fmla="*/ 3394937 w 3394937"/>
              <a:gd name="connsiteY2" fmla="*/ 83900 h 2041871"/>
              <a:gd name="connsiteX3" fmla="*/ 3394937 w 3394937"/>
              <a:gd name="connsiteY3" fmla="*/ 1957971 h 2041871"/>
              <a:gd name="connsiteX4" fmla="*/ 3311037 w 3394937"/>
              <a:gd name="connsiteY4" fmla="*/ 2041871 h 2041871"/>
              <a:gd name="connsiteX5" fmla="*/ 83900 w 3394937"/>
              <a:gd name="connsiteY5" fmla="*/ 2041871 h 2041871"/>
              <a:gd name="connsiteX6" fmla="*/ 0 w 3394937"/>
              <a:gd name="connsiteY6" fmla="*/ 1957971 h 2041871"/>
              <a:gd name="connsiteX7" fmla="*/ 0 w 3394937"/>
              <a:gd name="connsiteY7" fmla="*/ 83900 h 2041871"/>
              <a:gd name="connsiteX8" fmla="*/ 83900 w 3394937"/>
              <a:gd name="connsiteY8" fmla="*/ 0 h 20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937" h="2041871">
                <a:moveTo>
                  <a:pt x="83900" y="0"/>
                </a:moveTo>
                <a:lnTo>
                  <a:pt x="3311037" y="0"/>
                </a:lnTo>
                <a:cubicBezTo>
                  <a:pt x="3357374" y="0"/>
                  <a:pt x="3394937" y="37563"/>
                  <a:pt x="3394937" y="83900"/>
                </a:cubicBezTo>
                <a:lnTo>
                  <a:pt x="3394937" y="1957971"/>
                </a:lnTo>
                <a:cubicBezTo>
                  <a:pt x="3394937" y="2004308"/>
                  <a:pt x="3357374" y="2041871"/>
                  <a:pt x="3311037" y="2041871"/>
                </a:cubicBezTo>
                <a:lnTo>
                  <a:pt x="83900" y="2041871"/>
                </a:lnTo>
                <a:cubicBezTo>
                  <a:pt x="37563" y="2041871"/>
                  <a:pt x="0" y="2004308"/>
                  <a:pt x="0" y="1957971"/>
                </a:cubicBezTo>
                <a:lnTo>
                  <a:pt x="0" y="83900"/>
                </a:lnTo>
                <a:cubicBezTo>
                  <a:pt x="0" y="37563"/>
                  <a:pt x="37563" y="0"/>
                  <a:pt x="83900" y="0"/>
                </a:cubicBezTo>
                <a:close/>
              </a:path>
            </a:pathLst>
          </a:custGeom>
          <a:solidFill>
            <a:schemeClr val="bg1">
              <a:lumMod val="95000"/>
              <a:alpha val="25000"/>
            </a:schemeClr>
          </a:solidFill>
          <a:effectLst>
            <a:outerShdw blurRad="863600" dist="3048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82071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C6E3791-5CC5-4FF8-8BA7-21BF20265794}"/>
              </a:ext>
            </a:extLst>
          </p:cNvPr>
          <p:cNvSpPr>
            <a:spLocks noGrp="1"/>
          </p:cNvSpPr>
          <p:nvPr>
            <p:ph type="pic" sz="quarter" idx="10" hasCustomPrompt="1"/>
          </p:nvPr>
        </p:nvSpPr>
        <p:spPr>
          <a:xfrm>
            <a:off x="162878" y="159657"/>
            <a:ext cx="8722342" cy="6538686"/>
          </a:xfrm>
          <a:custGeom>
            <a:avLst/>
            <a:gdLst>
              <a:gd name="connsiteX0" fmla="*/ 0 w 8722342"/>
              <a:gd name="connsiteY0" fmla="*/ 0 h 6538686"/>
              <a:gd name="connsiteX1" fmla="*/ 8722342 w 8722342"/>
              <a:gd name="connsiteY1" fmla="*/ 0 h 6538686"/>
              <a:gd name="connsiteX2" fmla="*/ 8722342 w 8722342"/>
              <a:gd name="connsiteY2" fmla="*/ 6538686 h 6538686"/>
              <a:gd name="connsiteX3" fmla="*/ 0 w 8722342"/>
              <a:gd name="connsiteY3" fmla="*/ 6538686 h 6538686"/>
            </a:gdLst>
            <a:ahLst/>
            <a:cxnLst>
              <a:cxn ang="0">
                <a:pos x="connsiteX0" y="connsiteY0"/>
              </a:cxn>
              <a:cxn ang="0">
                <a:pos x="connsiteX1" y="connsiteY1"/>
              </a:cxn>
              <a:cxn ang="0">
                <a:pos x="connsiteX2" y="connsiteY2"/>
              </a:cxn>
              <a:cxn ang="0">
                <a:pos x="connsiteX3" y="connsiteY3"/>
              </a:cxn>
            </a:cxnLst>
            <a:rect l="l" t="t" r="r" b="b"/>
            <a:pathLst>
              <a:path w="8722342" h="6538686">
                <a:moveTo>
                  <a:pt x="0" y="0"/>
                </a:moveTo>
                <a:lnTo>
                  <a:pt x="8722342" y="0"/>
                </a:lnTo>
                <a:lnTo>
                  <a:pt x="8722342" y="6538686"/>
                </a:lnTo>
                <a:lnTo>
                  <a:pt x="0" y="6538686"/>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7850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4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4097B15-BD85-4DF5-8297-0DA79EB324F0}"/>
              </a:ext>
            </a:extLst>
          </p:cNvPr>
          <p:cNvSpPr>
            <a:spLocks noGrp="1"/>
          </p:cNvSpPr>
          <p:nvPr>
            <p:ph type="pic" sz="quarter" idx="10" hasCustomPrompt="1"/>
          </p:nvPr>
        </p:nvSpPr>
        <p:spPr>
          <a:xfrm>
            <a:off x="8128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9817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40649B32-B17C-44D7-981D-1A6A1C66D1B7}"/>
              </a:ext>
            </a:extLst>
          </p:cNvPr>
          <p:cNvSpPr>
            <a:spLocks noGrp="1"/>
          </p:cNvSpPr>
          <p:nvPr>
            <p:ph type="pic" sz="quarter" idx="29" hasCustomPrompt="1"/>
          </p:nvPr>
        </p:nvSpPr>
        <p:spPr>
          <a:xfrm>
            <a:off x="6095992"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3" name="Picture Placeholder 32">
            <a:extLst>
              <a:ext uri="{FF2B5EF4-FFF2-40B4-BE49-F238E27FC236}">
                <a16:creationId xmlns:a16="http://schemas.microsoft.com/office/drawing/2014/main" id="{6D8782F9-A59C-4E81-AE78-AF91F64D8339}"/>
              </a:ext>
            </a:extLst>
          </p:cNvPr>
          <p:cNvSpPr>
            <a:spLocks noGrp="1"/>
          </p:cNvSpPr>
          <p:nvPr>
            <p:ph type="pic" sz="quarter" idx="30" hasCustomPrompt="1"/>
          </p:nvPr>
        </p:nvSpPr>
        <p:spPr>
          <a:xfrm>
            <a:off x="3047996"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2" name="Picture Placeholder 31">
            <a:extLst>
              <a:ext uri="{FF2B5EF4-FFF2-40B4-BE49-F238E27FC236}">
                <a16:creationId xmlns:a16="http://schemas.microsoft.com/office/drawing/2014/main" id="{470FFB04-2C9C-4E4D-9036-D72B6F5F8CF0}"/>
              </a:ext>
            </a:extLst>
          </p:cNvPr>
          <p:cNvSpPr>
            <a:spLocks noGrp="1"/>
          </p:cNvSpPr>
          <p:nvPr>
            <p:ph type="pic" sz="quarter" idx="31" hasCustomPrompt="1"/>
          </p:nvPr>
        </p:nvSpPr>
        <p:spPr>
          <a:xfrm>
            <a:off x="0"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1" name="Picture Placeholder 30">
            <a:extLst>
              <a:ext uri="{FF2B5EF4-FFF2-40B4-BE49-F238E27FC236}">
                <a16:creationId xmlns:a16="http://schemas.microsoft.com/office/drawing/2014/main" id="{C4ED4CC5-61DD-415E-9A7F-01C867944BBF}"/>
              </a:ext>
            </a:extLst>
          </p:cNvPr>
          <p:cNvSpPr>
            <a:spLocks noGrp="1"/>
          </p:cNvSpPr>
          <p:nvPr>
            <p:ph type="pic" sz="quarter" idx="28" hasCustomPrompt="1"/>
          </p:nvPr>
        </p:nvSpPr>
        <p:spPr>
          <a:xfrm>
            <a:off x="9143988"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0" name="Picture Placeholder 29">
            <a:extLst>
              <a:ext uri="{FF2B5EF4-FFF2-40B4-BE49-F238E27FC236}">
                <a16:creationId xmlns:a16="http://schemas.microsoft.com/office/drawing/2014/main" id="{0911BD53-18C1-4263-8637-478B4E3CE09C}"/>
              </a:ext>
            </a:extLst>
          </p:cNvPr>
          <p:cNvSpPr>
            <a:spLocks noGrp="1"/>
          </p:cNvSpPr>
          <p:nvPr>
            <p:ph type="pic" sz="quarter" idx="27" hasCustomPrompt="1"/>
          </p:nvPr>
        </p:nvSpPr>
        <p:spPr>
          <a:xfrm>
            <a:off x="9143988" y="2286001"/>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9" name="Picture Placeholder 28">
            <a:extLst>
              <a:ext uri="{FF2B5EF4-FFF2-40B4-BE49-F238E27FC236}">
                <a16:creationId xmlns:a16="http://schemas.microsoft.com/office/drawing/2014/main" id="{3412962F-DBE7-4384-9608-E7402E2E666C}"/>
              </a:ext>
            </a:extLst>
          </p:cNvPr>
          <p:cNvSpPr>
            <a:spLocks noGrp="1"/>
          </p:cNvSpPr>
          <p:nvPr>
            <p:ph type="pic" sz="quarter" idx="26" hasCustomPrompt="1"/>
          </p:nvPr>
        </p:nvSpPr>
        <p:spPr>
          <a:xfrm>
            <a:off x="0" y="2286001"/>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9" name="Picture Placeholder 18">
            <a:extLst>
              <a:ext uri="{FF2B5EF4-FFF2-40B4-BE49-F238E27FC236}">
                <a16:creationId xmlns:a16="http://schemas.microsoft.com/office/drawing/2014/main" id="{51A11358-1B05-43AA-AD16-DE23AA2DB52C}"/>
              </a:ext>
            </a:extLst>
          </p:cNvPr>
          <p:cNvSpPr>
            <a:spLocks noGrp="1"/>
          </p:cNvSpPr>
          <p:nvPr>
            <p:ph type="pic" sz="quarter" idx="23" hasCustomPrompt="1"/>
          </p:nvPr>
        </p:nvSpPr>
        <p:spPr>
          <a:xfrm>
            <a:off x="3047996"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0" name="Picture Placeholder 19">
            <a:extLst>
              <a:ext uri="{FF2B5EF4-FFF2-40B4-BE49-F238E27FC236}">
                <a16:creationId xmlns:a16="http://schemas.microsoft.com/office/drawing/2014/main" id="{0C80C12B-91CD-407F-A26B-FB40C36513B7}"/>
              </a:ext>
            </a:extLst>
          </p:cNvPr>
          <p:cNvSpPr>
            <a:spLocks noGrp="1"/>
          </p:cNvSpPr>
          <p:nvPr>
            <p:ph type="pic" sz="quarter" idx="24" hasCustomPrompt="1"/>
          </p:nvPr>
        </p:nvSpPr>
        <p:spPr>
          <a:xfrm>
            <a:off x="6095992"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1" name="Picture Placeholder 20">
            <a:extLst>
              <a:ext uri="{FF2B5EF4-FFF2-40B4-BE49-F238E27FC236}">
                <a16:creationId xmlns:a16="http://schemas.microsoft.com/office/drawing/2014/main" id="{868C7597-3A42-441D-BCED-EB78B43F6228}"/>
              </a:ext>
            </a:extLst>
          </p:cNvPr>
          <p:cNvSpPr>
            <a:spLocks noGrp="1"/>
          </p:cNvSpPr>
          <p:nvPr>
            <p:ph type="pic" sz="quarter" idx="25" hasCustomPrompt="1"/>
          </p:nvPr>
        </p:nvSpPr>
        <p:spPr>
          <a:xfrm>
            <a:off x="9143988"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E59D3E56-E0CB-48A2-A2EA-6E9D6BF229E6}"/>
              </a:ext>
            </a:extLst>
          </p:cNvPr>
          <p:cNvSpPr>
            <a:spLocks noGrp="1"/>
          </p:cNvSpPr>
          <p:nvPr>
            <p:ph type="pic" sz="quarter" idx="22" hasCustomPrompt="1"/>
          </p:nvPr>
        </p:nvSpPr>
        <p:spPr>
          <a:xfrm>
            <a:off x="0"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95796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2" grpId="0" animBg="1"/>
      <p:bldP spid="31" grpId="0" animBg="1"/>
      <p:bldP spid="30" grpId="0" animBg="1"/>
      <p:bldP spid="29" grpId="0" animBg="1"/>
      <p:bldP spid="19" grpId="0" animBg="1"/>
      <p:bldP spid="20" grpId="0" animBg="1"/>
      <p:bldP spid="21" grpId="0" animBg="1"/>
      <p:bldP spid="1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91EBBCA-BD3B-43BE-B82D-5C37ADEC615A}"/>
              </a:ext>
            </a:extLst>
          </p:cNvPr>
          <p:cNvSpPr>
            <a:spLocks noGrp="1"/>
          </p:cNvSpPr>
          <p:nvPr>
            <p:ph type="pic" sz="quarter" idx="11" hasCustomPrompt="1"/>
          </p:nvPr>
        </p:nvSpPr>
        <p:spPr>
          <a:xfrm>
            <a:off x="6002338" y="0"/>
            <a:ext cx="6189662" cy="4875119"/>
          </a:xfrm>
          <a:custGeom>
            <a:avLst/>
            <a:gdLst>
              <a:gd name="connsiteX0" fmla="*/ 0 w 6189662"/>
              <a:gd name="connsiteY0" fmla="*/ 0 h 4875119"/>
              <a:gd name="connsiteX1" fmla="*/ 6189662 w 6189662"/>
              <a:gd name="connsiteY1" fmla="*/ 0 h 4875119"/>
              <a:gd name="connsiteX2" fmla="*/ 6189662 w 6189662"/>
              <a:gd name="connsiteY2" fmla="*/ 4875119 h 4875119"/>
              <a:gd name="connsiteX3" fmla="*/ 0 w 6189662"/>
              <a:gd name="connsiteY3" fmla="*/ 4875119 h 4875119"/>
            </a:gdLst>
            <a:ahLst/>
            <a:cxnLst>
              <a:cxn ang="0">
                <a:pos x="connsiteX0" y="connsiteY0"/>
              </a:cxn>
              <a:cxn ang="0">
                <a:pos x="connsiteX1" y="connsiteY1"/>
              </a:cxn>
              <a:cxn ang="0">
                <a:pos x="connsiteX2" y="connsiteY2"/>
              </a:cxn>
              <a:cxn ang="0">
                <a:pos x="connsiteX3" y="connsiteY3"/>
              </a:cxn>
            </a:cxnLst>
            <a:rect l="l" t="t" r="r" b="b"/>
            <a:pathLst>
              <a:path w="6189662" h="4875119">
                <a:moveTo>
                  <a:pt x="0" y="0"/>
                </a:moveTo>
                <a:lnTo>
                  <a:pt x="6189662" y="0"/>
                </a:lnTo>
                <a:lnTo>
                  <a:pt x="6189662" y="4875119"/>
                </a:lnTo>
                <a:lnTo>
                  <a:pt x="0" y="487511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 name="Picture Placeholder 3">
            <a:extLst>
              <a:ext uri="{FF2B5EF4-FFF2-40B4-BE49-F238E27FC236}">
                <a16:creationId xmlns:a16="http://schemas.microsoft.com/office/drawing/2014/main" id="{98CCC672-07A3-4ECC-847E-41474F7CB069}"/>
              </a:ext>
            </a:extLst>
          </p:cNvPr>
          <p:cNvSpPr>
            <a:spLocks noGrp="1"/>
          </p:cNvSpPr>
          <p:nvPr>
            <p:ph type="pic" sz="quarter" idx="10" hasCustomPrompt="1"/>
          </p:nvPr>
        </p:nvSpPr>
        <p:spPr>
          <a:xfrm>
            <a:off x="0" y="0"/>
            <a:ext cx="6002338"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Tree>
    <p:extLst>
      <p:ext uri="{BB962C8B-B14F-4D97-AF65-F5344CB8AC3E}">
        <p14:creationId xmlns:p14="http://schemas.microsoft.com/office/powerpoint/2010/main" val="298829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51_Title Slide">
    <p:bg>
      <p:bgPr>
        <a:gradFill>
          <a:gsLst>
            <a:gs pos="0">
              <a:schemeClr val="accent4"/>
            </a:gs>
            <a:gs pos="85000">
              <a:schemeClr val="accent1"/>
            </a:gs>
          </a:gsLst>
          <a:path path="circle">
            <a:fillToRect l="100000" t="100000"/>
          </a:path>
        </a:gra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8802AE1F-6405-4895-944C-200803F64158}"/>
              </a:ext>
            </a:extLst>
          </p:cNvPr>
          <p:cNvSpPr>
            <a:spLocks noGrp="1"/>
          </p:cNvSpPr>
          <p:nvPr>
            <p:ph type="pic" sz="quarter" idx="10" hasCustomPrompt="1"/>
          </p:nvPr>
        </p:nvSpPr>
        <p:spPr>
          <a:xfrm>
            <a:off x="5610225" y="2506778"/>
            <a:ext cx="971550" cy="971550"/>
          </a:xfrm>
          <a:custGeom>
            <a:avLst/>
            <a:gdLst>
              <a:gd name="connsiteX0" fmla="*/ 485775 w 971550"/>
              <a:gd name="connsiteY0" fmla="*/ 0 h 971550"/>
              <a:gd name="connsiteX1" fmla="*/ 971550 w 971550"/>
              <a:gd name="connsiteY1" fmla="*/ 485775 h 971550"/>
              <a:gd name="connsiteX2" fmla="*/ 485775 w 971550"/>
              <a:gd name="connsiteY2" fmla="*/ 971550 h 971550"/>
              <a:gd name="connsiteX3" fmla="*/ 0 w 971550"/>
              <a:gd name="connsiteY3" fmla="*/ 485775 h 971550"/>
              <a:gd name="connsiteX4" fmla="*/ 485775 w 971550"/>
              <a:gd name="connsiteY4" fmla="*/ 0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485775" y="0"/>
                </a:moveTo>
                <a:cubicBezTo>
                  <a:pt x="754061" y="0"/>
                  <a:pt x="971550" y="217489"/>
                  <a:pt x="971550" y="485775"/>
                </a:cubicBezTo>
                <a:cubicBezTo>
                  <a:pt x="971550" y="754061"/>
                  <a:pt x="754061" y="971550"/>
                  <a:pt x="485775" y="971550"/>
                </a:cubicBezTo>
                <a:cubicBezTo>
                  <a:pt x="217489" y="971550"/>
                  <a:pt x="0" y="754061"/>
                  <a:pt x="0" y="485775"/>
                </a:cubicBezTo>
                <a:cubicBezTo>
                  <a:pt x="0" y="217489"/>
                  <a:pt x="217489" y="0"/>
                  <a:pt x="485775"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9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2" name="TextBox 1">
            <a:extLst>
              <a:ext uri="{FF2B5EF4-FFF2-40B4-BE49-F238E27FC236}">
                <a16:creationId xmlns:a16="http://schemas.microsoft.com/office/drawing/2014/main" id="{48A94BBB-7912-47C4-912F-6966ED3C08FD}"/>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6" name="Group 5">
            <a:extLst>
              <a:ext uri="{FF2B5EF4-FFF2-40B4-BE49-F238E27FC236}">
                <a16:creationId xmlns:a16="http://schemas.microsoft.com/office/drawing/2014/main" id="{31398303-092A-4AAA-A05F-FA8DE74FA6B2}"/>
              </a:ext>
            </a:extLst>
          </p:cNvPr>
          <p:cNvGrpSpPr/>
          <p:nvPr userDrawn="1"/>
        </p:nvGrpSpPr>
        <p:grpSpPr>
          <a:xfrm>
            <a:off x="384609" y="6489983"/>
            <a:ext cx="778679" cy="180047"/>
            <a:chOff x="5001272" y="6417413"/>
            <a:chExt cx="778679" cy="180047"/>
          </a:xfrm>
        </p:grpSpPr>
        <p:grpSp>
          <p:nvGrpSpPr>
            <p:cNvPr id="7" name="Group 6">
              <a:extLst>
                <a:ext uri="{FF2B5EF4-FFF2-40B4-BE49-F238E27FC236}">
                  <a16:creationId xmlns:a16="http://schemas.microsoft.com/office/drawing/2014/main" id="{6B442E13-09F0-42A0-BD97-6C1E5BBB279D}"/>
                </a:ext>
              </a:extLst>
            </p:cNvPr>
            <p:cNvGrpSpPr/>
            <p:nvPr/>
          </p:nvGrpSpPr>
          <p:grpSpPr>
            <a:xfrm>
              <a:off x="5001272" y="6417413"/>
              <a:ext cx="180047" cy="180047"/>
              <a:chOff x="5001272" y="6417413"/>
              <a:chExt cx="180047" cy="180047"/>
            </a:xfrm>
          </p:grpSpPr>
          <p:sp>
            <p:nvSpPr>
              <p:cNvPr id="14" name="Oval 13">
                <a:extLst>
                  <a:ext uri="{FF2B5EF4-FFF2-40B4-BE49-F238E27FC236}">
                    <a16:creationId xmlns:a16="http://schemas.microsoft.com/office/drawing/2014/main" id="{B1F296A6-5529-4646-AC45-F1E009AA7615}"/>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75">
                <a:extLst>
                  <a:ext uri="{FF2B5EF4-FFF2-40B4-BE49-F238E27FC236}">
                    <a16:creationId xmlns:a16="http://schemas.microsoft.com/office/drawing/2014/main" id="{2C8AE816-58D4-4CCF-8655-2FDE1D86AC8C}"/>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8" name="Group 7">
              <a:extLst>
                <a:ext uri="{FF2B5EF4-FFF2-40B4-BE49-F238E27FC236}">
                  <a16:creationId xmlns:a16="http://schemas.microsoft.com/office/drawing/2014/main" id="{B47A7D3D-D3E0-4AF9-BAAE-1A07C0AA9C83}"/>
                </a:ext>
              </a:extLst>
            </p:cNvPr>
            <p:cNvGrpSpPr/>
            <p:nvPr/>
          </p:nvGrpSpPr>
          <p:grpSpPr>
            <a:xfrm>
              <a:off x="5300588" y="6417413"/>
              <a:ext cx="180047" cy="180047"/>
              <a:chOff x="5300588" y="6417413"/>
              <a:chExt cx="180047" cy="180047"/>
            </a:xfrm>
          </p:grpSpPr>
          <p:sp>
            <p:nvSpPr>
              <p:cNvPr id="12" name="Oval 11">
                <a:extLst>
                  <a:ext uri="{FF2B5EF4-FFF2-40B4-BE49-F238E27FC236}">
                    <a16:creationId xmlns:a16="http://schemas.microsoft.com/office/drawing/2014/main" id="{7E9D15DD-2AAE-46E7-80AD-CA3410759EAD}"/>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5">
                <a:extLst>
                  <a:ext uri="{FF2B5EF4-FFF2-40B4-BE49-F238E27FC236}">
                    <a16:creationId xmlns:a16="http://schemas.microsoft.com/office/drawing/2014/main" id="{1AD6BB94-BD6B-434C-9137-D26099E61183}"/>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9" name="Group 8">
              <a:extLst>
                <a:ext uri="{FF2B5EF4-FFF2-40B4-BE49-F238E27FC236}">
                  <a16:creationId xmlns:a16="http://schemas.microsoft.com/office/drawing/2014/main" id="{193717DF-927F-4309-A9BF-237E2A797D9F}"/>
                </a:ext>
              </a:extLst>
            </p:cNvPr>
            <p:cNvGrpSpPr/>
            <p:nvPr/>
          </p:nvGrpSpPr>
          <p:grpSpPr>
            <a:xfrm>
              <a:off x="5599904" y="6417413"/>
              <a:ext cx="180047" cy="180047"/>
              <a:chOff x="5599904" y="6417413"/>
              <a:chExt cx="180047" cy="180047"/>
            </a:xfrm>
          </p:grpSpPr>
          <p:sp>
            <p:nvSpPr>
              <p:cNvPr id="10" name="Oval 9">
                <a:extLst>
                  <a:ext uri="{FF2B5EF4-FFF2-40B4-BE49-F238E27FC236}">
                    <a16:creationId xmlns:a16="http://schemas.microsoft.com/office/drawing/2014/main" id="{5AE4CC92-3003-4C8A-B341-363A60204355}"/>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87">
                <a:extLst>
                  <a:ext uri="{FF2B5EF4-FFF2-40B4-BE49-F238E27FC236}">
                    <a16:creationId xmlns:a16="http://schemas.microsoft.com/office/drawing/2014/main" id="{0B7F9073-702C-4566-92EB-68277121B765}"/>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16" name="Group 15">
            <a:extLst>
              <a:ext uri="{FF2B5EF4-FFF2-40B4-BE49-F238E27FC236}">
                <a16:creationId xmlns:a16="http://schemas.microsoft.com/office/drawing/2014/main" id="{E47F360F-4A9F-4D7D-912E-A1641FBD5B61}"/>
              </a:ext>
            </a:extLst>
          </p:cNvPr>
          <p:cNvGrpSpPr/>
          <p:nvPr userDrawn="1"/>
        </p:nvGrpSpPr>
        <p:grpSpPr>
          <a:xfrm rot="5400000">
            <a:off x="11675183" y="651894"/>
            <a:ext cx="194792" cy="70989"/>
            <a:chOff x="384609" y="288810"/>
            <a:chExt cx="283286" cy="103239"/>
          </a:xfrm>
          <a:solidFill>
            <a:schemeClr val="bg1"/>
          </a:solidFill>
        </p:grpSpPr>
        <p:sp>
          <p:nvSpPr>
            <p:cNvPr id="17" name="Oval 16">
              <a:extLst>
                <a:ext uri="{FF2B5EF4-FFF2-40B4-BE49-F238E27FC236}">
                  <a16:creationId xmlns:a16="http://schemas.microsoft.com/office/drawing/2014/main" id="{752AAB8F-4784-4298-AF10-F25AFCE22EDA}"/>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65F644-1C1D-4C52-AE44-E4EE4F0EFF03}"/>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2A52615-3C17-4C84-BC33-A50A8A695C70}"/>
              </a:ext>
            </a:extLst>
          </p:cNvPr>
          <p:cNvGrpSpPr/>
          <p:nvPr userDrawn="1"/>
        </p:nvGrpSpPr>
        <p:grpSpPr>
          <a:xfrm>
            <a:off x="284356" y="300486"/>
            <a:ext cx="469009" cy="444795"/>
            <a:chOff x="1636700" y="2361281"/>
            <a:chExt cx="2251688" cy="2135438"/>
          </a:xfrm>
        </p:grpSpPr>
        <p:sp>
          <p:nvSpPr>
            <p:cNvPr id="20" name="Oval 19">
              <a:extLst>
                <a:ext uri="{FF2B5EF4-FFF2-40B4-BE49-F238E27FC236}">
                  <a16:creationId xmlns:a16="http://schemas.microsoft.com/office/drawing/2014/main" id="{5374CCC8-7404-4808-A97A-8AB36375583B}"/>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1" name="Freeform: Shape 20">
              <a:extLst>
                <a:ext uri="{FF2B5EF4-FFF2-40B4-BE49-F238E27FC236}">
                  <a16:creationId xmlns:a16="http://schemas.microsoft.com/office/drawing/2014/main" id="{65EA5CFF-371E-4599-A27A-CC10ABEB1DEC}"/>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2" name="Oval 21">
              <a:extLst>
                <a:ext uri="{FF2B5EF4-FFF2-40B4-BE49-F238E27FC236}">
                  <a16:creationId xmlns:a16="http://schemas.microsoft.com/office/drawing/2014/main" id="{5E4AB650-C0EC-4901-9BB0-617B95DCEA06}"/>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217582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75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gradFill flip="none" rotWithShape="1">
          <a:gsLst>
            <a:gs pos="0">
              <a:schemeClr val="accent4"/>
            </a:gs>
            <a:gs pos="85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F0A2754-24AF-443A-852A-F725251A84E9}"/>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24" name="Group 23">
            <a:extLst>
              <a:ext uri="{FF2B5EF4-FFF2-40B4-BE49-F238E27FC236}">
                <a16:creationId xmlns:a16="http://schemas.microsoft.com/office/drawing/2014/main" id="{322E369C-6392-4132-9D8A-49F25E5D6B82}"/>
              </a:ext>
            </a:extLst>
          </p:cNvPr>
          <p:cNvGrpSpPr/>
          <p:nvPr userDrawn="1"/>
        </p:nvGrpSpPr>
        <p:grpSpPr>
          <a:xfrm>
            <a:off x="384609" y="6489983"/>
            <a:ext cx="778679" cy="180047"/>
            <a:chOff x="5001272" y="6417413"/>
            <a:chExt cx="778679" cy="180047"/>
          </a:xfrm>
        </p:grpSpPr>
        <p:grpSp>
          <p:nvGrpSpPr>
            <p:cNvPr id="25" name="Group 24">
              <a:extLst>
                <a:ext uri="{FF2B5EF4-FFF2-40B4-BE49-F238E27FC236}">
                  <a16:creationId xmlns:a16="http://schemas.microsoft.com/office/drawing/2014/main" id="{D5F9E07B-2618-45D5-8F6A-5F99D8909664}"/>
                </a:ext>
              </a:extLst>
            </p:cNvPr>
            <p:cNvGrpSpPr/>
            <p:nvPr/>
          </p:nvGrpSpPr>
          <p:grpSpPr>
            <a:xfrm>
              <a:off x="5001272" y="6417413"/>
              <a:ext cx="180047" cy="180047"/>
              <a:chOff x="5001272" y="6417413"/>
              <a:chExt cx="180047" cy="180047"/>
            </a:xfrm>
          </p:grpSpPr>
          <p:sp>
            <p:nvSpPr>
              <p:cNvPr id="32" name="Oval 31">
                <a:extLst>
                  <a:ext uri="{FF2B5EF4-FFF2-40B4-BE49-F238E27FC236}">
                    <a16:creationId xmlns:a16="http://schemas.microsoft.com/office/drawing/2014/main" id="{CA65C663-5A3C-4063-AD81-3A6B0599BD12}"/>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75">
                <a:extLst>
                  <a:ext uri="{FF2B5EF4-FFF2-40B4-BE49-F238E27FC236}">
                    <a16:creationId xmlns:a16="http://schemas.microsoft.com/office/drawing/2014/main" id="{CCB0B4F2-229A-4E71-A9F5-A9FAE89E7B67}"/>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26" name="Group 25">
              <a:extLst>
                <a:ext uri="{FF2B5EF4-FFF2-40B4-BE49-F238E27FC236}">
                  <a16:creationId xmlns:a16="http://schemas.microsoft.com/office/drawing/2014/main" id="{19B3425A-F925-426F-87FD-E9604BD66350}"/>
                </a:ext>
              </a:extLst>
            </p:cNvPr>
            <p:cNvGrpSpPr/>
            <p:nvPr/>
          </p:nvGrpSpPr>
          <p:grpSpPr>
            <a:xfrm>
              <a:off x="5300588" y="6417413"/>
              <a:ext cx="180047" cy="180047"/>
              <a:chOff x="5300588" y="6417413"/>
              <a:chExt cx="180047" cy="180047"/>
            </a:xfrm>
          </p:grpSpPr>
          <p:sp>
            <p:nvSpPr>
              <p:cNvPr id="30" name="Oval 29">
                <a:extLst>
                  <a:ext uri="{FF2B5EF4-FFF2-40B4-BE49-F238E27FC236}">
                    <a16:creationId xmlns:a16="http://schemas.microsoft.com/office/drawing/2014/main" id="{DDBC0019-FF0D-407A-B6D0-4F9EA7B7003A}"/>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85">
                <a:extLst>
                  <a:ext uri="{FF2B5EF4-FFF2-40B4-BE49-F238E27FC236}">
                    <a16:creationId xmlns:a16="http://schemas.microsoft.com/office/drawing/2014/main" id="{7101E7D8-5DFA-48D5-AA06-D0B376FA550A}"/>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27" name="Group 26">
              <a:extLst>
                <a:ext uri="{FF2B5EF4-FFF2-40B4-BE49-F238E27FC236}">
                  <a16:creationId xmlns:a16="http://schemas.microsoft.com/office/drawing/2014/main" id="{F04B84EE-EF94-4475-9A6E-24BBBD618CB0}"/>
                </a:ext>
              </a:extLst>
            </p:cNvPr>
            <p:cNvGrpSpPr/>
            <p:nvPr/>
          </p:nvGrpSpPr>
          <p:grpSpPr>
            <a:xfrm>
              <a:off x="5599904" y="6417413"/>
              <a:ext cx="180047" cy="180047"/>
              <a:chOff x="5599904" y="6417413"/>
              <a:chExt cx="180047" cy="180047"/>
            </a:xfrm>
          </p:grpSpPr>
          <p:sp>
            <p:nvSpPr>
              <p:cNvPr id="28" name="Oval 27">
                <a:extLst>
                  <a:ext uri="{FF2B5EF4-FFF2-40B4-BE49-F238E27FC236}">
                    <a16:creationId xmlns:a16="http://schemas.microsoft.com/office/drawing/2014/main" id="{DE147907-6EED-4410-9874-CDCC0DB9D62F}"/>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87">
                <a:extLst>
                  <a:ext uri="{FF2B5EF4-FFF2-40B4-BE49-F238E27FC236}">
                    <a16:creationId xmlns:a16="http://schemas.microsoft.com/office/drawing/2014/main" id="{6B1E29C0-DD76-4349-8137-236E3A058063}"/>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34" name="Group 33">
            <a:extLst>
              <a:ext uri="{FF2B5EF4-FFF2-40B4-BE49-F238E27FC236}">
                <a16:creationId xmlns:a16="http://schemas.microsoft.com/office/drawing/2014/main" id="{0CC41CDA-5450-4A7D-9E1C-3E730C8ED937}"/>
              </a:ext>
            </a:extLst>
          </p:cNvPr>
          <p:cNvGrpSpPr/>
          <p:nvPr userDrawn="1"/>
        </p:nvGrpSpPr>
        <p:grpSpPr>
          <a:xfrm rot="5400000">
            <a:off x="11675183" y="651894"/>
            <a:ext cx="194792" cy="70989"/>
            <a:chOff x="384609" y="288810"/>
            <a:chExt cx="283286" cy="103239"/>
          </a:xfrm>
          <a:solidFill>
            <a:schemeClr val="bg1"/>
          </a:solidFill>
        </p:grpSpPr>
        <p:sp>
          <p:nvSpPr>
            <p:cNvPr id="35" name="Oval 34">
              <a:extLst>
                <a:ext uri="{FF2B5EF4-FFF2-40B4-BE49-F238E27FC236}">
                  <a16:creationId xmlns:a16="http://schemas.microsoft.com/office/drawing/2014/main" id="{7A9778FB-006B-45BF-8A29-B1232E161CF7}"/>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CDD8D5A-36C8-49FD-BDE4-C2A245713D59}"/>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55EBC19D-01A1-45CC-88C5-F04E6A7C9CE6}"/>
              </a:ext>
            </a:extLst>
          </p:cNvPr>
          <p:cNvGrpSpPr/>
          <p:nvPr userDrawn="1"/>
        </p:nvGrpSpPr>
        <p:grpSpPr>
          <a:xfrm>
            <a:off x="284356" y="300486"/>
            <a:ext cx="469009" cy="444795"/>
            <a:chOff x="1636700" y="2361281"/>
            <a:chExt cx="2251688" cy="2135438"/>
          </a:xfrm>
        </p:grpSpPr>
        <p:sp>
          <p:nvSpPr>
            <p:cNvPr id="39" name="Oval 38">
              <a:extLst>
                <a:ext uri="{FF2B5EF4-FFF2-40B4-BE49-F238E27FC236}">
                  <a16:creationId xmlns:a16="http://schemas.microsoft.com/office/drawing/2014/main" id="{599DD7EE-34DB-4259-A6AB-C3A3B379C9F4}"/>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Freeform: Shape 39">
              <a:extLst>
                <a:ext uri="{FF2B5EF4-FFF2-40B4-BE49-F238E27FC236}">
                  <a16:creationId xmlns:a16="http://schemas.microsoft.com/office/drawing/2014/main" id="{A255B12F-9E1B-4AF3-AD8E-3207EEEAAB83}"/>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1" name="Oval 40">
              <a:extLst>
                <a:ext uri="{FF2B5EF4-FFF2-40B4-BE49-F238E27FC236}">
                  <a16:creationId xmlns:a16="http://schemas.microsoft.com/office/drawing/2014/main" id="{415D9FFA-0DD4-4582-8512-A2964184479F}"/>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14308086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DC167B-E25D-4CE1-A0D5-45AF3415E45E}"/>
              </a:ext>
            </a:extLst>
          </p:cNvPr>
          <p:cNvSpPr/>
          <p:nvPr userDrawn="1"/>
        </p:nvSpPr>
        <p:spPr>
          <a:xfrm>
            <a:off x="5054600" y="0"/>
            <a:ext cx="7137400" cy="6858000"/>
          </a:xfrm>
          <a:prstGeom prst="rect">
            <a:avLst/>
          </a:prstGeom>
          <a:solidFill>
            <a:srgbClr val="EE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5">
            <a:extLst>
              <a:ext uri="{FF2B5EF4-FFF2-40B4-BE49-F238E27FC236}">
                <a16:creationId xmlns:a16="http://schemas.microsoft.com/office/drawing/2014/main" id="{ED168FC6-E0C5-44B4-9568-7F56B6046C0E}"/>
              </a:ext>
            </a:extLst>
          </p:cNvPr>
          <p:cNvSpPr>
            <a:spLocks noGrp="1"/>
          </p:cNvSpPr>
          <p:nvPr>
            <p:ph type="pic" sz="quarter" idx="10" hasCustomPrompt="1"/>
          </p:nvPr>
        </p:nvSpPr>
        <p:spPr>
          <a:xfrm>
            <a:off x="5054600" y="0"/>
            <a:ext cx="3225800" cy="227965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3" name="Picture Placeholder 5">
            <a:extLst>
              <a:ext uri="{FF2B5EF4-FFF2-40B4-BE49-F238E27FC236}">
                <a16:creationId xmlns:a16="http://schemas.microsoft.com/office/drawing/2014/main" id="{0669A747-58DC-4FFB-8FBE-47AEFB9EE0D3}"/>
              </a:ext>
            </a:extLst>
          </p:cNvPr>
          <p:cNvSpPr>
            <a:spLocks noGrp="1"/>
          </p:cNvSpPr>
          <p:nvPr>
            <p:ph type="pic" sz="quarter" idx="11" hasCustomPrompt="1"/>
          </p:nvPr>
        </p:nvSpPr>
        <p:spPr>
          <a:xfrm>
            <a:off x="5054600" y="4578350"/>
            <a:ext cx="3225800" cy="227965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4" name="Picture Placeholder 5">
            <a:extLst>
              <a:ext uri="{FF2B5EF4-FFF2-40B4-BE49-F238E27FC236}">
                <a16:creationId xmlns:a16="http://schemas.microsoft.com/office/drawing/2014/main" id="{2636B86F-8999-4061-8A77-68F9C17F0797}"/>
              </a:ext>
            </a:extLst>
          </p:cNvPr>
          <p:cNvSpPr>
            <a:spLocks noGrp="1"/>
          </p:cNvSpPr>
          <p:nvPr>
            <p:ph type="pic" sz="quarter" idx="13" hasCustomPrompt="1"/>
          </p:nvPr>
        </p:nvSpPr>
        <p:spPr>
          <a:xfrm>
            <a:off x="4874332" y="2161649"/>
            <a:ext cx="3585515" cy="2534704"/>
          </a:xfrm>
          <a:prstGeom prst="roundRect">
            <a:avLst>
              <a:gd name="adj" fmla="val 4070"/>
            </a:avLst>
          </a:prstGeom>
          <a:solidFill>
            <a:schemeClr val="bg1">
              <a:lumMod val="95000"/>
              <a:alpha val="25000"/>
            </a:schemeClr>
          </a:solidFill>
          <a:effectLst>
            <a:outerShdw blurRad="571500" sx="102000" sy="102000" algn="ctr" rotWithShape="0">
              <a:schemeClr val="tx1">
                <a:lumMod val="85000"/>
                <a:lumOff val="1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Tree>
    <p:extLst>
      <p:ext uri="{BB962C8B-B14F-4D97-AF65-F5344CB8AC3E}">
        <p14:creationId xmlns:p14="http://schemas.microsoft.com/office/powerpoint/2010/main" val="405514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4"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5F761F-3458-4BD8-AA07-4CEE643C3EAB}"/>
              </a:ext>
            </a:extLst>
          </p:cNvPr>
          <p:cNvSpPr>
            <a:spLocks noGrp="1"/>
          </p:cNvSpPr>
          <p:nvPr>
            <p:ph type="pic" sz="quarter" idx="10" hasCustomPrompt="1"/>
          </p:nvPr>
        </p:nvSpPr>
        <p:spPr>
          <a:xfrm>
            <a:off x="4665248" y="0"/>
            <a:ext cx="7526752" cy="6858000"/>
          </a:xfrm>
          <a:custGeom>
            <a:avLst/>
            <a:gdLst>
              <a:gd name="connsiteX0" fmla="*/ 0 w 7526752"/>
              <a:gd name="connsiteY0" fmla="*/ 0 h 6858000"/>
              <a:gd name="connsiteX1" fmla="*/ 7526752 w 7526752"/>
              <a:gd name="connsiteY1" fmla="*/ 0 h 6858000"/>
              <a:gd name="connsiteX2" fmla="*/ 7526752 w 7526752"/>
              <a:gd name="connsiteY2" fmla="*/ 6858000 h 6858000"/>
              <a:gd name="connsiteX3" fmla="*/ 0 w 7526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6752" h="6858000">
                <a:moveTo>
                  <a:pt x="0" y="0"/>
                </a:moveTo>
                <a:lnTo>
                  <a:pt x="7526752" y="0"/>
                </a:lnTo>
                <a:lnTo>
                  <a:pt x="7526752" y="6858000"/>
                </a:lnTo>
                <a:lnTo>
                  <a:pt x="0" y="6858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778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4_Title Slide">
    <p:bg>
      <p:bgPr>
        <a:solidFill>
          <a:srgbClr val="EEF3F7"/>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15B38D9-B970-4E3E-999D-F58C2B4BA94E}"/>
              </a:ext>
            </a:extLst>
          </p:cNvPr>
          <p:cNvSpPr>
            <a:spLocks noGrp="1"/>
          </p:cNvSpPr>
          <p:nvPr>
            <p:ph type="pic" sz="quarter" idx="10" hasCustomPrompt="1"/>
          </p:nvPr>
        </p:nvSpPr>
        <p:spPr>
          <a:xfrm>
            <a:off x="4288699" y="1843547"/>
            <a:ext cx="2169581" cy="3746091"/>
          </a:xfrm>
          <a:custGeom>
            <a:avLst/>
            <a:gdLst>
              <a:gd name="connsiteX0" fmla="*/ 4404 w 2169581"/>
              <a:gd name="connsiteY0" fmla="*/ 0 h 3746091"/>
              <a:gd name="connsiteX1" fmla="*/ 2165177 w 2169581"/>
              <a:gd name="connsiteY1" fmla="*/ 0 h 3746091"/>
              <a:gd name="connsiteX2" fmla="*/ 2169581 w 2169581"/>
              <a:gd name="connsiteY2" fmla="*/ 4404 h 3746091"/>
              <a:gd name="connsiteX3" fmla="*/ 2169581 w 2169581"/>
              <a:gd name="connsiteY3" fmla="*/ 3741687 h 3746091"/>
              <a:gd name="connsiteX4" fmla="*/ 2165177 w 2169581"/>
              <a:gd name="connsiteY4" fmla="*/ 3746091 h 3746091"/>
              <a:gd name="connsiteX5" fmla="*/ 4404 w 2169581"/>
              <a:gd name="connsiteY5" fmla="*/ 3746091 h 3746091"/>
              <a:gd name="connsiteX6" fmla="*/ 0 w 2169581"/>
              <a:gd name="connsiteY6" fmla="*/ 3741687 h 3746091"/>
              <a:gd name="connsiteX7" fmla="*/ 0 w 2169581"/>
              <a:gd name="connsiteY7" fmla="*/ 4404 h 3746091"/>
              <a:gd name="connsiteX8" fmla="*/ 4404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4404" y="0"/>
                </a:moveTo>
                <a:lnTo>
                  <a:pt x="2165177" y="0"/>
                </a:lnTo>
                <a:cubicBezTo>
                  <a:pt x="2167609" y="0"/>
                  <a:pt x="2169581" y="1972"/>
                  <a:pt x="2169581" y="4404"/>
                </a:cubicBezTo>
                <a:lnTo>
                  <a:pt x="2169581" y="3741687"/>
                </a:lnTo>
                <a:cubicBezTo>
                  <a:pt x="2169581" y="3744119"/>
                  <a:pt x="2167609" y="3746091"/>
                  <a:pt x="2165177" y="3746091"/>
                </a:cubicBezTo>
                <a:lnTo>
                  <a:pt x="4404" y="3746091"/>
                </a:lnTo>
                <a:cubicBezTo>
                  <a:pt x="1972" y="3746091"/>
                  <a:pt x="0" y="3744119"/>
                  <a:pt x="0" y="3741687"/>
                </a:cubicBezTo>
                <a:lnTo>
                  <a:pt x="0" y="4404"/>
                </a:lnTo>
                <a:cubicBezTo>
                  <a:pt x="0" y="1972"/>
                  <a:pt x="1972" y="0"/>
                  <a:pt x="4404" y="0"/>
                </a:cubicBezTo>
                <a:close/>
              </a:path>
            </a:pathLst>
          </a:custGeom>
          <a:solidFill>
            <a:schemeClr val="bg1">
              <a:lumMod val="95000"/>
              <a:alpha val="25000"/>
            </a:schemeClr>
          </a:solidFill>
          <a:effectLst>
            <a:outerShdw blurRad="546100" dist="3556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E7FC8253-ACAB-4973-B0AC-5F767472DB6F}"/>
              </a:ext>
            </a:extLst>
          </p:cNvPr>
          <p:cNvSpPr>
            <a:spLocks noGrp="1"/>
          </p:cNvSpPr>
          <p:nvPr>
            <p:ph type="pic" sz="quarter" idx="11" hasCustomPrompt="1"/>
          </p:nvPr>
        </p:nvSpPr>
        <p:spPr>
          <a:xfrm>
            <a:off x="6700166" y="1843547"/>
            <a:ext cx="2169581" cy="3746091"/>
          </a:xfrm>
          <a:custGeom>
            <a:avLst/>
            <a:gdLst>
              <a:gd name="connsiteX0" fmla="*/ 4404 w 2169581"/>
              <a:gd name="connsiteY0" fmla="*/ 0 h 3746091"/>
              <a:gd name="connsiteX1" fmla="*/ 2165177 w 2169581"/>
              <a:gd name="connsiteY1" fmla="*/ 0 h 3746091"/>
              <a:gd name="connsiteX2" fmla="*/ 2169581 w 2169581"/>
              <a:gd name="connsiteY2" fmla="*/ 4404 h 3746091"/>
              <a:gd name="connsiteX3" fmla="*/ 2169581 w 2169581"/>
              <a:gd name="connsiteY3" fmla="*/ 3741687 h 3746091"/>
              <a:gd name="connsiteX4" fmla="*/ 2165177 w 2169581"/>
              <a:gd name="connsiteY4" fmla="*/ 3746091 h 3746091"/>
              <a:gd name="connsiteX5" fmla="*/ 4404 w 2169581"/>
              <a:gd name="connsiteY5" fmla="*/ 3746091 h 3746091"/>
              <a:gd name="connsiteX6" fmla="*/ 0 w 2169581"/>
              <a:gd name="connsiteY6" fmla="*/ 3741687 h 3746091"/>
              <a:gd name="connsiteX7" fmla="*/ 0 w 2169581"/>
              <a:gd name="connsiteY7" fmla="*/ 4404 h 3746091"/>
              <a:gd name="connsiteX8" fmla="*/ 4404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4404" y="0"/>
                </a:moveTo>
                <a:lnTo>
                  <a:pt x="2165177" y="0"/>
                </a:lnTo>
                <a:cubicBezTo>
                  <a:pt x="2167609" y="0"/>
                  <a:pt x="2169581" y="1972"/>
                  <a:pt x="2169581" y="4404"/>
                </a:cubicBezTo>
                <a:lnTo>
                  <a:pt x="2169581" y="3741687"/>
                </a:lnTo>
                <a:cubicBezTo>
                  <a:pt x="2169581" y="3744119"/>
                  <a:pt x="2167609" y="3746091"/>
                  <a:pt x="2165177" y="3746091"/>
                </a:cubicBezTo>
                <a:lnTo>
                  <a:pt x="4404" y="3746091"/>
                </a:lnTo>
                <a:cubicBezTo>
                  <a:pt x="1972" y="3746091"/>
                  <a:pt x="0" y="3744119"/>
                  <a:pt x="0" y="3741687"/>
                </a:cubicBezTo>
                <a:lnTo>
                  <a:pt x="0" y="4404"/>
                </a:lnTo>
                <a:cubicBezTo>
                  <a:pt x="0" y="1972"/>
                  <a:pt x="1972" y="0"/>
                  <a:pt x="4404" y="0"/>
                </a:cubicBezTo>
                <a:close/>
              </a:path>
            </a:pathLst>
          </a:custGeom>
          <a:solidFill>
            <a:schemeClr val="bg1">
              <a:lumMod val="95000"/>
              <a:alpha val="25000"/>
            </a:schemeClr>
          </a:solidFill>
          <a:effectLst>
            <a:outerShdw blurRad="546100" dist="3556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C94E5CA9-8F17-4B03-9A64-0190D8C626EB}"/>
              </a:ext>
            </a:extLst>
          </p:cNvPr>
          <p:cNvSpPr>
            <a:spLocks noGrp="1"/>
          </p:cNvSpPr>
          <p:nvPr>
            <p:ph type="pic" sz="quarter" idx="12" hasCustomPrompt="1"/>
          </p:nvPr>
        </p:nvSpPr>
        <p:spPr>
          <a:xfrm>
            <a:off x="9115341" y="1843547"/>
            <a:ext cx="2169581" cy="3746091"/>
          </a:xfrm>
          <a:custGeom>
            <a:avLst/>
            <a:gdLst>
              <a:gd name="connsiteX0" fmla="*/ 4404 w 2169581"/>
              <a:gd name="connsiteY0" fmla="*/ 0 h 3746091"/>
              <a:gd name="connsiteX1" fmla="*/ 2165177 w 2169581"/>
              <a:gd name="connsiteY1" fmla="*/ 0 h 3746091"/>
              <a:gd name="connsiteX2" fmla="*/ 2169581 w 2169581"/>
              <a:gd name="connsiteY2" fmla="*/ 4404 h 3746091"/>
              <a:gd name="connsiteX3" fmla="*/ 2169581 w 2169581"/>
              <a:gd name="connsiteY3" fmla="*/ 3741687 h 3746091"/>
              <a:gd name="connsiteX4" fmla="*/ 2165177 w 2169581"/>
              <a:gd name="connsiteY4" fmla="*/ 3746091 h 3746091"/>
              <a:gd name="connsiteX5" fmla="*/ 4404 w 2169581"/>
              <a:gd name="connsiteY5" fmla="*/ 3746091 h 3746091"/>
              <a:gd name="connsiteX6" fmla="*/ 0 w 2169581"/>
              <a:gd name="connsiteY6" fmla="*/ 3741687 h 3746091"/>
              <a:gd name="connsiteX7" fmla="*/ 0 w 2169581"/>
              <a:gd name="connsiteY7" fmla="*/ 4404 h 3746091"/>
              <a:gd name="connsiteX8" fmla="*/ 4404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4404" y="0"/>
                </a:moveTo>
                <a:lnTo>
                  <a:pt x="2165177" y="0"/>
                </a:lnTo>
                <a:cubicBezTo>
                  <a:pt x="2167609" y="0"/>
                  <a:pt x="2169581" y="1972"/>
                  <a:pt x="2169581" y="4404"/>
                </a:cubicBezTo>
                <a:lnTo>
                  <a:pt x="2169581" y="3741687"/>
                </a:lnTo>
                <a:cubicBezTo>
                  <a:pt x="2169581" y="3744119"/>
                  <a:pt x="2167609" y="3746091"/>
                  <a:pt x="2165177" y="3746091"/>
                </a:cubicBezTo>
                <a:lnTo>
                  <a:pt x="4404" y="3746091"/>
                </a:lnTo>
                <a:cubicBezTo>
                  <a:pt x="1972" y="3746091"/>
                  <a:pt x="0" y="3744119"/>
                  <a:pt x="0" y="3741687"/>
                </a:cubicBezTo>
                <a:lnTo>
                  <a:pt x="0" y="4404"/>
                </a:lnTo>
                <a:cubicBezTo>
                  <a:pt x="0" y="1972"/>
                  <a:pt x="1972" y="0"/>
                  <a:pt x="4404" y="0"/>
                </a:cubicBezTo>
                <a:close/>
              </a:path>
            </a:pathLst>
          </a:custGeom>
          <a:solidFill>
            <a:schemeClr val="bg1">
              <a:lumMod val="95000"/>
              <a:alpha val="25000"/>
            </a:schemeClr>
          </a:solidFill>
          <a:effectLst>
            <a:outerShdw blurRad="546100" dist="3556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3664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A50F51A-9168-4A5B-A163-78AAF5038749}"/>
              </a:ext>
            </a:extLst>
          </p:cNvPr>
          <p:cNvSpPr>
            <a:spLocks noGrp="1"/>
          </p:cNvSpPr>
          <p:nvPr>
            <p:ph type="pic" sz="quarter" idx="10" hasCustomPrompt="1"/>
          </p:nvPr>
        </p:nvSpPr>
        <p:spPr>
          <a:xfrm>
            <a:off x="8256588" y="1213946"/>
            <a:ext cx="3103252" cy="4430110"/>
          </a:xfrm>
          <a:prstGeom prst="roundRect">
            <a:avLst>
              <a:gd name="adj" fmla="val 3625"/>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3" name="Picture Placeholder 5">
            <a:extLst>
              <a:ext uri="{FF2B5EF4-FFF2-40B4-BE49-F238E27FC236}">
                <a16:creationId xmlns:a16="http://schemas.microsoft.com/office/drawing/2014/main" id="{D5664D49-060A-483A-9667-B47B72302524}"/>
              </a:ext>
            </a:extLst>
          </p:cNvPr>
          <p:cNvSpPr>
            <a:spLocks noGrp="1"/>
          </p:cNvSpPr>
          <p:nvPr>
            <p:ph type="pic" sz="quarter" idx="11" hasCustomPrompt="1"/>
          </p:nvPr>
        </p:nvSpPr>
        <p:spPr>
          <a:xfrm>
            <a:off x="7512053" y="902524"/>
            <a:ext cx="3539548" cy="5052954"/>
          </a:xfrm>
          <a:prstGeom prst="roundRect">
            <a:avLst>
              <a:gd name="adj" fmla="val 3538"/>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4" name="Picture Placeholder 5">
            <a:extLst>
              <a:ext uri="{FF2B5EF4-FFF2-40B4-BE49-F238E27FC236}">
                <a16:creationId xmlns:a16="http://schemas.microsoft.com/office/drawing/2014/main" id="{55A59E7D-20F6-479B-958A-5F3070277E3D}"/>
              </a:ext>
            </a:extLst>
          </p:cNvPr>
          <p:cNvSpPr>
            <a:spLocks noGrp="1"/>
          </p:cNvSpPr>
          <p:nvPr>
            <p:ph type="pic" sz="quarter" idx="12" hasCustomPrompt="1"/>
          </p:nvPr>
        </p:nvSpPr>
        <p:spPr>
          <a:xfrm>
            <a:off x="6468441" y="519177"/>
            <a:ext cx="4076610" cy="5819648"/>
          </a:xfrm>
          <a:prstGeom prst="roundRect">
            <a:avLst>
              <a:gd name="adj" fmla="val 3062"/>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5" name="Picture Placeholder 2">
            <a:extLst>
              <a:ext uri="{FF2B5EF4-FFF2-40B4-BE49-F238E27FC236}">
                <a16:creationId xmlns:a16="http://schemas.microsoft.com/office/drawing/2014/main" id="{946B9347-1A6C-4473-862A-89FEFC86A15A}"/>
              </a:ext>
            </a:extLst>
          </p:cNvPr>
          <p:cNvSpPr>
            <a:spLocks noGrp="1"/>
          </p:cNvSpPr>
          <p:nvPr>
            <p:ph type="pic" sz="quarter" idx="13" hasCustomPrompt="1"/>
          </p:nvPr>
        </p:nvSpPr>
        <p:spPr>
          <a:xfrm>
            <a:off x="0" y="0"/>
            <a:ext cx="6873875"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Tree>
    <p:extLst>
      <p:ext uri="{BB962C8B-B14F-4D97-AF65-F5344CB8AC3E}">
        <p14:creationId xmlns:p14="http://schemas.microsoft.com/office/powerpoint/2010/main" val="416935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0-#ppt_w/2"/>
                                          </p:val>
                                        </p:tav>
                                        <p:tav tm="100000">
                                          <p:val>
                                            <p:strVal val="#ppt_x"/>
                                          </p:val>
                                        </p:tav>
                                      </p:tavLst>
                                    </p:anim>
                                    <p:anim calcmode="lin" valueType="num">
                                      <p:cBhvr additive="base">
                                        <p:cTn id="20"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9A1EE074-654A-4E8D-8240-3AE621C9976A}"/>
              </a:ext>
            </a:extLst>
          </p:cNvPr>
          <p:cNvSpPr>
            <a:spLocks noGrp="1"/>
          </p:cNvSpPr>
          <p:nvPr>
            <p:ph type="pic" sz="quarter" idx="11" hasCustomPrompt="1"/>
          </p:nvPr>
        </p:nvSpPr>
        <p:spPr>
          <a:xfrm>
            <a:off x="7613794" y="3794291"/>
            <a:ext cx="1665671" cy="1755174"/>
          </a:xfrm>
          <a:prstGeom prst="roundRect">
            <a:avLst>
              <a:gd name="adj" fmla="val 2117"/>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5">
            <a:extLst>
              <a:ext uri="{FF2B5EF4-FFF2-40B4-BE49-F238E27FC236}">
                <a16:creationId xmlns:a16="http://schemas.microsoft.com/office/drawing/2014/main" id="{2DE87AEE-7153-46DC-89AE-6A18D75D26F2}"/>
              </a:ext>
            </a:extLst>
          </p:cNvPr>
          <p:cNvSpPr>
            <a:spLocks noGrp="1"/>
          </p:cNvSpPr>
          <p:nvPr>
            <p:ph type="pic" sz="quarter" idx="12" hasCustomPrompt="1"/>
          </p:nvPr>
        </p:nvSpPr>
        <p:spPr>
          <a:xfrm>
            <a:off x="9548154" y="3794290"/>
            <a:ext cx="1665671" cy="1755174"/>
          </a:xfrm>
          <a:prstGeom prst="roundRect">
            <a:avLst>
              <a:gd name="adj" fmla="val 2117"/>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6" name="Picture Placeholder 5">
            <a:extLst>
              <a:ext uri="{FF2B5EF4-FFF2-40B4-BE49-F238E27FC236}">
                <a16:creationId xmlns:a16="http://schemas.microsoft.com/office/drawing/2014/main" id="{CB6FAD1E-76F6-4DA4-A39D-6BEBBB017FD1}"/>
              </a:ext>
            </a:extLst>
          </p:cNvPr>
          <p:cNvSpPr>
            <a:spLocks noGrp="1"/>
          </p:cNvSpPr>
          <p:nvPr>
            <p:ph type="pic" sz="quarter" idx="10" hasCustomPrompt="1"/>
          </p:nvPr>
        </p:nvSpPr>
        <p:spPr>
          <a:xfrm>
            <a:off x="5295368" y="3794289"/>
            <a:ext cx="2049737" cy="2159877"/>
          </a:xfrm>
          <a:prstGeom prst="roundRect">
            <a:avLst>
              <a:gd name="adj" fmla="val 2117"/>
            </a:avLst>
          </a:prstGeom>
          <a:solidFill>
            <a:schemeClr val="bg1">
              <a:lumMod val="95000"/>
              <a:alpha val="25000"/>
            </a:schemeClr>
          </a:solidFill>
          <a:effectLst>
            <a:outerShdw blurRad="1041400" dist="469900" dir="5400000" sx="85000" sy="85000" algn="t" rotWithShape="0">
              <a:prstClr val="black">
                <a:alpha val="4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070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4A9A0E5-E924-4A36-B10A-F00705A27180}"/>
              </a:ext>
            </a:extLst>
          </p:cNvPr>
          <p:cNvSpPr>
            <a:spLocks noGrp="1"/>
          </p:cNvSpPr>
          <p:nvPr>
            <p:ph type="pic" sz="quarter" idx="10" hasCustomPrompt="1"/>
          </p:nvPr>
        </p:nvSpPr>
        <p:spPr>
          <a:xfrm>
            <a:off x="1006474" y="3121026"/>
            <a:ext cx="2678248" cy="3736975"/>
          </a:xfrm>
          <a:custGeom>
            <a:avLst/>
            <a:gdLst>
              <a:gd name="connsiteX0" fmla="*/ 141572 w 2678248"/>
              <a:gd name="connsiteY0" fmla="*/ 0 h 3736975"/>
              <a:gd name="connsiteX1" fmla="*/ 2536676 w 2678248"/>
              <a:gd name="connsiteY1" fmla="*/ 0 h 3736975"/>
              <a:gd name="connsiteX2" fmla="*/ 2678248 w 2678248"/>
              <a:gd name="connsiteY2" fmla="*/ 141572 h 3736975"/>
              <a:gd name="connsiteX3" fmla="*/ 2678248 w 2678248"/>
              <a:gd name="connsiteY3" fmla="*/ 3736975 h 3736975"/>
              <a:gd name="connsiteX4" fmla="*/ 0 w 2678248"/>
              <a:gd name="connsiteY4" fmla="*/ 3736975 h 3736975"/>
              <a:gd name="connsiteX5" fmla="*/ 0 w 2678248"/>
              <a:gd name="connsiteY5" fmla="*/ 141572 h 3736975"/>
              <a:gd name="connsiteX6" fmla="*/ 141572 w 2678248"/>
              <a:gd name="connsiteY6" fmla="*/ 0 h 373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8248" h="3736975">
                <a:moveTo>
                  <a:pt x="141572" y="0"/>
                </a:moveTo>
                <a:lnTo>
                  <a:pt x="2536676" y="0"/>
                </a:lnTo>
                <a:cubicBezTo>
                  <a:pt x="2614864" y="0"/>
                  <a:pt x="2678248" y="63384"/>
                  <a:pt x="2678248" y="141572"/>
                </a:cubicBezTo>
                <a:lnTo>
                  <a:pt x="2678248" y="3736975"/>
                </a:lnTo>
                <a:lnTo>
                  <a:pt x="0" y="3736975"/>
                </a:lnTo>
                <a:lnTo>
                  <a:pt x="0" y="141572"/>
                </a:lnTo>
                <a:cubicBezTo>
                  <a:pt x="0" y="63384"/>
                  <a:pt x="63384" y="0"/>
                  <a:pt x="141572"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D377AA98-5F69-43B2-9AF0-D31D3A39395B}"/>
              </a:ext>
            </a:extLst>
          </p:cNvPr>
          <p:cNvSpPr>
            <a:spLocks noGrp="1"/>
          </p:cNvSpPr>
          <p:nvPr>
            <p:ph type="pic" sz="quarter" idx="11" hasCustomPrompt="1"/>
          </p:nvPr>
        </p:nvSpPr>
        <p:spPr>
          <a:xfrm>
            <a:off x="4756807" y="-546"/>
            <a:ext cx="2678248" cy="3736975"/>
          </a:xfrm>
          <a:custGeom>
            <a:avLst/>
            <a:gdLst>
              <a:gd name="connsiteX0" fmla="*/ 0 w 2678248"/>
              <a:gd name="connsiteY0" fmla="*/ 0 h 3736975"/>
              <a:gd name="connsiteX1" fmla="*/ 2678248 w 2678248"/>
              <a:gd name="connsiteY1" fmla="*/ 0 h 3736975"/>
              <a:gd name="connsiteX2" fmla="*/ 2678248 w 2678248"/>
              <a:gd name="connsiteY2" fmla="*/ 3595403 h 3736975"/>
              <a:gd name="connsiteX3" fmla="*/ 2536676 w 2678248"/>
              <a:gd name="connsiteY3" fmla="*/ 3736975 h 3736975"/>
              <a:gd name="connsiteX4" fmla="*/ 141572 w 2678248"/>
              <a:gd name="connsiteY4" fmla="*/ 3736975 h 3736975"/>
              <a:gd name="connsiteX5" fmla="*/ 0 w 2678248"/>
              <a:gd name="connsiteY5" fmla="*/ 3595403 h 373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248" h="3736975">
                <a:moveTo>
                  <a:pt x="0" y="0"/>
                </a:moveTo>
                <a:lnTo>
                  <a:pt x="2678248" y="0"/>
                </a:lnTo>
                <a:lnTo>
                  <a:pt x="2678248" y="3595403"/>
                </a:lnTo>
                <a:cubicBezTo>
                  <a:pt x="2678248" y="3673591"/>
                  <a:pt x="2614864" y="3736975"/>
                  <a:pt x="2536676" y="3736975"/>
                </a:cubicBezTo>
                <a:lnTo>
                  <a:pt x="141572" y="3736975"/>
                </a:lnTo>
                <a:cubicBezTo>
                  <a:pt x="63384" y="3736975"/>
                  <a:pt x="0" y="3673591"/>
                  <a:pt x="0" y="3595403"/>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91C1A919-4D2D-47BB-98F2-8D0368D31907}"/>
              </a:ext>
            </a:extLst>
          </p:cNvPr>
          <p:cNvSpPr>
            <a:spLocks noGrp="1"/>
          </p:cNvSpPr>
          <p:nvPr>
            <p:ph type="pic" sz="quarter" idx="12" hasCustomPrompt="1"/>
          </p:nvPr>
        </p:nvSpPr>
        <p:spPr>
          <a:xfrm>
            <a:off x="8504235" y="1560513"/>
            <a:ext cx="2678248" cy="3736975"/>
          </a:xfrm>
          <a:custGeom>
            <a:avLst/>
            <a:gdLst>
              <a:gd name="connsiteX0" fmla="*/ 127056 w 2678248"/>
              <a:gd name="connsiteY0" fmla="*/ 0 h 3736975"/>
              <a:gd name="connsiteX1" fmla="*/ 2551192 w 2678248"/>
              <a:gd name="connsiteY1" fmla="*/ 0 h 3736975"/>
              <a:gd name="connsiteX2" fmla="*/ 2678248 w 2678248"/>
              <a:gd name="connsiteY2" fmla="*/ 127056 h 3736975"/>
              <a:gd name="connsiteX3" fmla="*/ 2678248 w 2678248"/>
              <a:gd name="connsiteY3" fmla="*/ 3609919 h 3736975"/>
              <a:gd name="connsiteX4" fmla="*/ 2551192 w 2678248"/>
              <a:gd name="connsiteY4" fmla="*/ 3736975 h 3736975"/>
              <a:gd name="connsiteX5" fmla="*/ 127056 w 2678248"/>
              <a:gd name="connsiteY5" fmla="*/ 3736975 h 3736975"/>
              <a:gd name="connsiteX6" fmla="*/ 0 w 2678248"/>
              <a:gd name="connsiteY6" fmla="*/ 3609919 h 3736975"/>
              <a:gd name="connsiteX7" fmla="*/ 0 w 2678248"/>
              <a:gd name="connsiteY7" fmla="*/ 127056 h 3736975"/>
              <a:gd name="connsiteX8" fmla="*/ 127056 w 2678248"/>
              <a:gd name="connsiteY8" fmla="*/ 0 h 373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48" h="3736975">
                <a:moveTo>
                  <a:pt x="127056" y="0"/>
                </a:moveTo>
                <a:lnTo>
                  <a:pt x="2551192" y="0"/>
                </a:lnTo>
                <a:cubicBezTo>
                  <a:pt x="2621363" y="0"/>
                  <a:pt x="2678248" y="56885"/>
                  <a:pt x="2678248" y="127056"/>
                </a:cubicBezTo>
                <a:lnTo>
                  <a:pt x="2678248" y="3609919"/>
                </a:lnTo>
                <a:cubicBezTo>
                  <a:pt x="2678248" y="3680090"/>
                  <a:pt x="2621363" y="3736975"/>
                  <a:pt x="2551192" y="3736975"/>
                </a:cubicBezTo>
                <a:lnTo>
                  <a:pt x="127056" y="3736975"/>
                </a:lnTo>
                <a:cubicBezTo>
                  <a:pt x="56885" y="3736975"/>
                  <a:pt x="0" y="3680090"/>
                  <a:pt x="0" y="3609919"/>
                </a:cubicBezTo>
                <a:lnTo>
                  <a:pt x="0" y="127056"/>
                </a:lnTo>
                <a:cubicBezTo>
                  <a:pt x="0" y="56885"/>
                  <a:pt x="56885" y="0"/>
                  <a:pt x="12705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29569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7513756-93FB-4900-9DA7-25E8C5A155EC}"/>
              </a:ext>
            </a:extLst>
          </p:cNvPr>
          <p:cNvSpPr>
            <a:spLocks noGrp="1"/>
          </p:cNvSpPr>
          <p:nvPr>
            <p:ph type="pic" sz="quarter" idx="10" hasCustomPrompt="1"/>
          </p:nvPr>
        </p:nvSpPr>
        <p:spPr>
          <a:xfrm>
            <a:off x="5263503" y="2596503"/>
            <a:ext cx="1664994" cy="1664994"/>
          </a:xfrm>
          <a:custGeom>
            <a:avLst/>
            <a:gdLst>
              <a:gd name="connsiteX0" fmla="*/ 832497 w 1664994"/>
              <a:gd name="connsiteY0" fmla="*/ 0 h 1664994"/>
              <a:gd name="connsiteX1" fmla="*/ 1664994 w 1664994"/>
              <a:gd name="connsiteY1" fmla="*/ 832497 h 1664994"/>
              <a:gd name="connsiteX2" fmla="*/ 832497 w 1664994"/>
              <a:gd name="connsiteY2" fmla="*/ 1664994 h 1664994"/>
              <a:gd name="connsiteX3" fmla="*/ 0 w 1664994"/>
              <a:gd name="connsiteY3" fmla="*/ 832497 h 1664994"/>
              <a:gd name="connsiteX4" fmla="*/ 832497 w 1664994"/>
              <a:gd name="connsiteY4" fmla="*/ 0 h 1664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994" h="1664994">
                <a:moveTo>
                  <a:pt x="832497" y="0"/>
                </a:moveTo>
                <a:cubicBezTo>
                  <a:pt x="1292272" y="0"/>
                  <a:pt x="1664994" y="372722"/>
                  <a:pt x="1664994" y="832497"/>
                </a:cubicBezTo>
                <a:cubicBezTo>
                  <a:pt x="1664994" y="1292272"/>
                  <a:pt x="1292272" y="1664994"/>
                  <a:pt x="832497" y="1664994"/>
                </a:cubicBezTo>
                <a:cubicBezTo>
                  <a:pt x="372722" y="1664994"/>
                  <a:pt x="0" y="1292272"/>
                  <a:pt x="0" y="832497"/>
                </a:cubicBezTo>
                <a:cubicBezTo>
                  <a:pt x="0" y="372722"/>
                  <a:pt x="372722" y="0"/>
                  <a:pt x="83249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91314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2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D81FD5E-551A-4CAD-B137-A8FA34C3131D}"/>
              </a:ext>
            </a:extLst>
          </p:cNvPr>
          <p:cNvSpPr>
            <a:spLocks noGrp="1"/>
          </p:cNvSpPr>
          <p:nvPr>
            <p:ph type="pic" sz="quarter" idx="10" hasCustomPrompt="1"/>
          </p:nvPr>
        </p:nvSpPr>
        <p:spPr>
          <a:xfrm>
            <a:off x="6091788" y="485089"/>
            <a:ext cx="3575004" cy="3575004"/>
          </a:xfrm>
          <a:custGeom>
            <a:avLst/>
            <a:gdLst>
              <a:gd name="connsiteX0" fmla="*/ 1787502 w 3575004"/>
              <a:gd name="connsiteY0" fmla="*/ 0 h 3575004"/>
              <a:gd name="connsiteX1" fmla="*/ 3575004 w 3575004"/>
              <a:gd name="connsiteY1" fmla="*/ 1787502 h 3575004"/>
              <a:gd name="connsiteX2" fmla="*/ 1787502 w 3575004"/>
              <a:gd name="connsiteY2" fmla="*/ 3575004 h 3575004"/>
              <a:gd name="connsiteX3" fmla="*/ 0 w 3575004"/>
              <a:gd name="connsiteY3" fmla="*/ 1787502 h 3575004"/>
              <a:gd name="connsiteX4" fmla="*/ 1787502 w 3575004"/>
              <a:gd name="connsiteY4" fmla="*/ 0 h 3575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004" h="3575004">
                <a:moveTo>
                  <a:pt x="1787502" y="0"/>
                </a:moveTo>
                <a:cubicBezTo>
                  <a:pt x="2774711" y="0"/>
                  <a:pt x="3575004" y="800293"/>
                  <a:pt x="3575004" y="1787502"/>
                </a:cubicBezTo>
                <a:cubicBezTo>
                  <a:pt x="3575004" y="2774711"/>
                  <a:pt x="2774711" y="3575004"/>
                  <a:pt x="1787502" y="3575004"/>
                </a:cubicBezTo>
                <a:cubicBezTo>
                  <a:pt x="800293" y="3575004"/>
                  <a:pt x="0" y="2774711"/>
                  <a:pt x="0" y="1787502"/>
                </a:cubicBezTo>
                <a:cubicBezTo>
                  <a:pt x="0" y="800293"/>
                  <a:pt x="800293" y="0"/>
                  <a:pt x="1787502"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02717179-F5F2-40C9-AC46-83176587E0A8}"/>
              </a:ext>
            </a:extLst>
          </p:cNvPr>
          <p:cNvSpPr>
            <a:spLocks noGrp="1"/>
          </p:cNvSpPr>
          <p:nvPr>
            <p:ph type="pic" sz="quarter" idx="11" hasCustomPrompt="1"/>
          </p:nvPr>
        </p:nvSpPr>
        <p:spPr>
          <a:xfrm>
            <a:off x="8332414" y="4042885"/>
            <a:ext cx="1867350" cy="1867350"/>
          </a:xfrm>
          <a:custGeom>
            <a:avLst/>
            <a:gdLst>
              <a:gd name="connsiteX0" fmla="*/ 933675 w 1867350"/>
              <a:gd name="connsiteY0" fmla="*/ 0 h 1867350"/>
              <a:gd name="connsiteX1" fmla="*/ 1867350 w 1867350"/>
              <a:gd name="connsiteY1" fmla="*/ 933675 h 1867350"/>
              <a:gd name="connsiteX2" fmla="*/ 933675 w 1867350"/>
              <a:gd name="connsiteY2" fmla="*/ 1867350 h 1867350"/>
              <a:gd name="connsiteX3" fmla="*/ 0 w 1867350"/>
              <a:gd name="connsiteY3" fmla="*/ 933675 h 1867350"/>
              <a:gd name="connsiteX4" fmla="*/ 933675 w 1867350"/>
              <a:gd name="connsiteY4" fmla="*/ 0 h 186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50" h="1867350">
                <a:moveTo>
                  <a:pt x="933675" y="0"/>
                </a:moveTo>
                <a:cubicBezTo>
                  <a:pt x="1449329" y="0"/>
                  <a:pt x="1867350" y="418021"/>
                  <a:pt x="1867350" y="933675"/>
                </a:cubicBezTo>
                <a:cubicBezTo>
                  <a:pt x="1867350" y="1449330"/>
                  <a:pt x="1449329" y="1867350"/>
                  <a:pt x="933675" y="1867350"/>
                </a:cubicBezTo>
                <a:cubicBezTo>
                  <a:pt x="418021" y="1867350"/>
                  <a:pt x="0" y="1449330"/>
                  <a:pt x="0" y="933675"/>
                </a:cubicBezTo>
                <a:cubicBezTo>
                  <a:pt x="0" y="418021"/>
                  <a:pt x="418021" y="0"/>
                  <a:pt x="933675"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528014F9-F07B-4DE6-BA28-A82BF7170040}"/>
              </a:ext>
            </a:extLst>
          </p:cNvPr>
          <p:cNvSpPr>
            <a:spLocks noGrp="1"/>
          </p:cNvSpPr>
          <p:nvPr>
            <p:ph type="pic" sz="quarter" idx="12" hasCustomPrompt="1"/>
          </p:nvPr>
        </p:nvSpPr>
        <p:spPr>
          <a:xfrm>
            <a:off x="6801938" y="5270582"/>
            <a:ext cx="1279306" cy="1279306"/>
          </a:xfrm>
          <a:custGeom>
            <a:avLst/>
            <a:gdLst>
              <a:gd name="connsiteX0" fmla="*/ 639653 w 1279306"/>
              <a:gd name="connsiteY0" fmla="*/ 0 h 1279306"/>
              <a:gd name="connsiteX1" fmla="*/ 1279306 w 1279306"/>
              <a:gd name="connsiteY1" fmla="*/ 639653 h 1279306"/>
              <a:gd name="connsiteX2" fmla="*/ 639653 w 1279306"/>
              <a:gd name="connsiteY2" fmla="*/ 1279306 h 1279306"/>
              <a:gd name="connsiteX3" fmla="*/ 0 w 1279306"/>
              <a:gd name="connsiteY3" fmla="*/ 639653 h 1279306"/>
              <a:gd name="connsiteX4" fmla="*/ 639653 w 1279306"/>
              <a:gd name="connsiteY4" fmla="*/ 0 h 127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306" h="1279306">
                <a:moveTo>
                  <a:pt x="639653" y="0"/>
                </a:moveTo>
                <a:cubicBezTo>
                  <a:pt x="992924" y="0"/>
                  <a:pt x="1279306" y="286383"/>
                  <a:pt x="1279306" y="639653"/>
                </a:cubicBezTo>
                <a:cubicBezTo>
                  <a:pt x="1279306" y="992924"/>
                  <a:pt x="992924" y="1279306"/>
                  <a:pt x="639653" y="1279306"/>
                </a:cubicBezTo>
                <a:cubicBezTo>
                  <a:pt x="286383" y="1279306"/>
                  <a:pt x="0" y="992924"/>
                  <a:pt x="0" y="639653"/>
                </a:cubicBezTo>
                <a:cubicBezTo>
                  <a:pt x="0" y="286383"/>
                  <a:pt x="286383" y="0"/>
                  <a:pt x="63965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5000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7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360"/>
                                          </p:val>
                                        </p:tav>
                                        <p:tav tm="100000">
                                          <p:val>
                                            <p:fltVal val="0"/>
                                          </p:val>
                                        </p:tav>
                                      </p:tavLst>
                                    </p:anim>
                                    <p:animEffect transition="in" filter="fade">
                                      <p:cBhvr>
                                        <p:cTn id="16" dur="500"/>
                                        <p:tgtEl>
                                          <p:spTgt spid="10"/>
                                        </p:tgtEl>
                                      </p:cBhvr>
                                    </p:animEffect>
                                  </p:childTnLst>
                                </p:cTn>
                              </p:par>
                              <p:par>
                                <p:cTn id="17" presetID="49" presetClass="entr" presetSubtype="0" decel="10000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384E96B-F737-476A-BFF3-56E7AF48C6F1}"/>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3" name="Picture Placeholder 3">
            <a:extLst>
              <a:ext uri="{FF2B5EF4-FFF2-40B4-BE49-F238E27FC236}">
                <a16:creationId xmlns:a16="http://schemas.microsoft.com/office/drawing/2014/main" id="{DF80A223-399F-4212-BB55-ECB6456F6542}"/>
              </a:ext>
            </a:extLst>
          </p:cNvPr>
          <p:cNvSpPr>
            <a:spLocks noGrp="1"/>
          </p:cNvSpPr>
          <p:nvPr>
            <p:ph type="pic" sz="quarter" idx="11" hasCustomPrompt="1"/>
          </p:nvPr>
        </p:nvSpPr>
        <p:spPr>
          <a:xfrm>
            <a:off x="1200150" y="2071918"/>
            <a:ext cx="3009900" cy="200025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25000"/>
            </a:schemeClr>
          </a:solidFill>
          <a:effectLst>
            <a:outerShdw blurRad="1270000" dist="622300" dir="5400000" sx="85000" sy="85000" algn="t" rotWithShape="0">
              <a:prstClr val="black">
                <a:alpha val="40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4" name="Picture Placeholder 3">
            <a:extLst>
              <a:ext uri="{FF2B5EF4-FFF2-40B4-BE49-F238E27FC236}">
                <a16:creationId xmlns:a16="http://schemas.microsoft.com/office/drawing/2014/main" id="{213E5F30-E7DF-4D43-BB8F-FA8D44B680BF}"/>
              </a:ext>
            </a:extLst>
          </p:cNvPr>
          <p:cNvSpPr>
            <a:spLocks noGrp="1"/>
          </p:cNvSpPr>
          <p:nvPr>
            <p:ph type="pic" sz="quarter" idx="12" hasCustomPrompt="1"/>
          </p:nvPr>
        </p:nvSpPr>
        <p:spPr>
          <a:xfrm>
            <a:off x="4391025" y="2071918"/>
            <a:ext cx="3009900" cy="200025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25000"/>
            </a:schemeClr>
          </a:solidFill>
          <a:effectLst>
            <a:outerShdw blurRad="1270000" dist="622300" dir="5400000" sx="85000" sy="85000" algn="t" rotWithShape="0">
              <a:prstClr val="black">
                <a:alpha val="40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5" name="Picture Placeholder 3">
            <a:extLst>
              <a:ext uri="{FF2B5EF4-FFF2-40B4-BE49-F238E27FC236}">
                <a16:creationId xmlns:a16="http://schemas.microsoft.com/office/drawing/2014/main" id="{5C62AFD7-2F84-4BEB-AE2D-135F6625A076}"/>
              </a:ext>
            </a:extLst>
          </p:cNvPr>
          <p:cNvSpPr>
            <a:spLocks noGrp="1"/>
          </p:cNvSpPr>
          <p:nvPr>
            <p:ph type="pic" sz="quarter" idx="13" hasCustomPrompt="1"/>
          </p:nvPr>
        </p:nvSpPr>
        <p:spPr>
          <a:xfrm>
            <a:off x="7581900" y="2071918"/>
            <a:ext cx="3009900" cy="200025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25000"/>
            </a:schemeClr>
          </a:solidFill>
          <a:effectLst>
            <a:outerShdw blurRad="1270000" dist="622300" dir="5400000" sx="85000" sy="85000" algn="t" rotWithShape="0">
              <a:prstClr val="black">
                <a:alpha val="40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Tree>
    <p:extLst>
      <p:ext uri="{BB962C8B-B14F-4D97-AF65-F5344CB8AC3E}">
        <p14:creationId xmlns:p14="http://schemas.microsoft.com/office/powerpoint/2010/main" val="404967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6" presetClass="emph" presetSubtype="0" decel="100000" fill="hold" grpId="1" nodeType="withEffect">
                                  <p:stCondLst>
                                    <p:cond delay="250"/>
                                  </p:stCondLst>
                                  <p:childTnLst>
                                    <p:animScale>
                                      <p:cBhvr>
                                        <p:cTn id="9" dur="1500" fill="hold"/>
                                        <p:tgtEl>
                                          <p:spTgt spid="2"/>
                                        </p:tgtEl>
                                      </p:cBhvr>
                                      <p:by x="110000" y="110000"/>
                                    </p:animScale>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anim calcmode="lin" valueType="num">
                                      <p:cBhvr>
                                        <p:cTn id="23" dur="750" fill="hold"/>
                                        <p:tgtEl>
                                          <p:spTgt spid="5"/>
                                        </p:tgtEl>
                                        <p:attrNameLst>
                                          <p:attrName>ppt_x</p:attrName>
                                        </p:attrNameLst>
                                      </p:cBhvr>
                                      <p:tavLst>
                                        <p:tav tm="0">
                                          <p:val>
                                            <p:strVal val="#ppt_x"/>
                                          </p:val>
                                        </p:tav>
                                        <p:tav tm="100000">
                                          <p:val>
                                            <p:strVal val="#ppt_x"/>
                                          </p:val>
                                        </p:tav>
                                      </p:tavLst>
                                    </p:anim>
                                    <p:anim calcmode="lin" valueType="num">
                                      <p:cBhvr>
                                        <p:cTn id="2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5"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8089862-A53F-4352-A8DD-E5C43248E229}"/>
              </a:ext>
            </a:extLst>
          </p:cNvPr>
          <p:cNvSpPr>
            <a:spLocks noGrp="1"/>
          </p:cNvSpPr>
          <p:nvPr>
            <p:ph type="pic" sz="quarter" idx="10" hasCustomPrompt="1"/>
          </p:nvPr>
        </p:nvSpPr>
        <p:spPr>
          <a:xfrm>
            <a:off x="2" y="0"/>
            <a:ext cx="6584877" cy="6858000"/>
          </a:xfrm>
          <a:custGeom>
            <a:avLst/>
            <a:gdLst>
              <a:gd name="connsiteX0" fmla="*/ 5003255 w 6584877"/>
              <a:gd name="connsiteY0" fmla="*/ 0 h 6858000"/>
              <a:gd name="connsiteX1" fmla="*/ 6584877 w 6584877"/>
              <a:gd name="connsiteY1" fmla="*/ 0 h 6858000"/>
              <a:gd name="connsiteX2" fmla="*/ 6584877 w 6584877"/>
              <a:gd name="connsiteY2" fmla="*/ 6858000 h 6858000"/>
              <a:gd name="connsiteX3" fmla="*/ 5003255 w 6584877"/>
              <a:gd name="connsiteY3" fmla="*/ 6858000 h 6858000"/>
              <a:gd name="connsiteX4" fmla="*/ 1689257 w 6584877"/>
              <a:gd name="connsiteY4" fmla="*/ 0 h 6858000"/>
              <a:gd name="connsiteX5" fmla="*/ 2445064 w 6584877"/>
              <a:gd name="connsiteY5" fmla="*/ 0 h 6858000"/>
              <a:gd name="connsiteX6" fmla="*/ 3270879 w 6584877"/>
              <a:gd name="connsiteY6" fmla="*/ 0 h 6858000"/>
              <a:gd name="connsiteX7" fmla="*/ 3270880 w 6584877"/>
              <a:gd name="connsiteY7" fmla="*/ 0 h 6858000"/>
              <a:gd name="connsiteX8" fmla="*/ 4197664 w 6584877"/>
              <a:gd name="connsiteY8" fmla="*/ 0 h 6858000"/>
              <a:gd name="connsiteX9" fmla="*/ 4895620 w 6584877"/>
              <a:gd name="connsiteY9" fmla="*/ 0 h 6858000"/>
              <a:gd name="connsiteX10" fmla="*/ 4895620 w 6584877"/>
              <a:gd name="connsiteY10" fmla="*/ 6858000 h 6858000"/>
              <a:gd name="connsiteX11" fmla="*/ 4197664 w 6584877"/>
              <a:gd name="connsiteY11" fmla="*/ 6858000 h 6858000"/>
              <a:gd name="connsiteX12" fmla="*/ 3270880 w 6584877"/>
              <a:gd name="connsiteY12" fmla="*/ 6858000 h 6858000"/>
              <a:gd name="connsiteX13" fmla="*/ 3270879 w 6584877"/>
              <a:gd name="connsiteY13" fmla="*/ 6858000 h 6858000"/>
              <a:gd name="connsiteX14" fmla="*/ 2445064 w 6584877"/>
              <a:gd name="connsiteY14" fmla="*/ 6858000 h 6858000"/>
              <a:gd name="connsiteX15" fmla="*/ 1689257 w 6584877"/>
              <a:gd name="connsiteY15" fmla="*/ 6858000 h 6858000"/>
              <a:gd name="connsiteX16" fmla="*/ 0 w 6584877"/>
              <a:gd name="connsiteY16" fmla="*/ 0 h 6858000"/>
              <a:gd name="connsiteX17" fmla="*/ 1581622 w 6584877"/>
              <a:gd name="connsiteY17" fmla="*/ 0 h 6858000"/>
              <a:gd name="connsiteX18" fmla="*/ 1581622 w 6584877"/>
              <a:gd name="connsiteY18" fmla="*/ 6858000 h 6858000"/>
              <a:gd name="connsiteX19" fmla="*/ 0 w 6584877"/>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84877" h="6858000">
                <a:moveTo>
                  <a:pt x="5003255" y="0"/>
                </a:moveTo>
                <a:lnTo>
                  <a:pt x="6584877" y="0"/>
                </a:lnTo>
                <a:lnTo>
                  <a:pt x="6584877" y="6858000"/>
                </a:lnTo>
                <a:lnTo>
                  <a:pt x="5003255" y="6858000"/>
                </a:lnTo>
                <a:close/>
                <a:moveTo>
                  <a:pt x="1689257" y="0"/>
                </a:moveTo>
                <a:lnTo>
                  <a:pt x="2445064" y="0"/>
                </a:lnTo>
                <a:lnTo>
                  <a:pt x="3270879" y="0"/>
                </a:lnTo>
                <a:lnTo>
                  <a:pt x="3270880" y="0"/>
                </a:lnTo>
                <a:lnTo>
                  <a:pt x="4197664" y="0"/>
                </a:lnTo>
                <a:lnTo>
                  <a:pt x="4895620" y="0"/>
                </a:lnTo>
                <a:lnTo>
                  <a:pt x="4895620" y="6858000"/>
                </a:lnTo>
                <a:lnTo>
                  <a:pt x="4197664" y="6858000"/>
                </a:lnTo>
                <a:lnTo>
                  <a:pt x="3270880" y="6858000"/>
                </a:lnTo>
                <a:lnTo>
                  <a:pt x="3270879" y="6858000"/>
                </a:lnTo>
                <a:lnTo>
                  <a:pt x="2445064" y="6858000"/>
                </a:lnTo>
                <a:lnTo>
                  <a:pt x="1689257" y="6858000"/>
                </a:lnTo>
                <a:close/>
                <a:moveTo>
                  <a:pt x="0" y="0"/>
                </a:moveTo>
                <a:lnTo>
                  <a:pt x="1581622" y="0"/>
                </a:lnTo>
                <a:lnTo>
                  <a:pt x="1581622" y="6858000"/>
                </a:lnTo>
                <a:lnTo>
                  <a:pt x="0" y="6858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32356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176725-B3FA-4492-87B2-610DF85661E7}"/>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indent="0">
              <a:buNone/>
              <a:defRPr sz="14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13192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6" presetClass="emph" presetSubtype="0" decel="100000" fill="hold" grpId="1" nodeType="withEffect">
                                  <p:stCondLst>
                                    <p:cond delay="250"/>
                                  </p:stCondLst>
                                  <p:childTnLst>
                                    <p:animScale>
                                      <p:cBhvr>
                                        <p:cTn id="9" dur="1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D10AE4B-A86F-4865-B653-84C35F2C97FF}"/>
              </a:ext>
            </a:extLst>
          </p:cNvPr>
          <p:cNvSpPr>
            <a:spLocks noGrp="1"/>
          </p:cNvSpPr>
          <p:nvPr>
            <p:ph type="pic" sz="quarter" idx="10" hasCustomPrompt="1"/>
          </p:nvPr>
        </p:nvSpPr>
        <p:spPr>
          <a:xfrm>
            <a:off x="4765823" y="829662"/>
            <a:ext cx="5286152" cy="3580338"/>
          </a:xfrm>
          <a:custGeom>
            <a:avLst/>
            <a:gdLst>
              <a:gd name="connsiteX0" fmla="*/ 34371 w 5286152"/>
              <a:gd name="connsiteY0" fmla="*/ 0 h 3580338"/>
              <a:gd name="connsiteX1" fmla="*/ 5251782 w 5286152"/>
              <a:gd name="connsiteY1" fmla="*/ 0 h 3580338"/>
              <a:gd name="connsiteX2" fmla="*/ 5286152 w 5286152"/>
              <a:gd name="connsiteY2" fmla="*/ 34371 h 3580338"/>
              <a:gd name="connsiteX3" fmla="*/ 5286152 w 5286152"/>
              <a:gd name="connsiteY3" fmla="*/ 3545967 h 3580338"/>
              <a:gd name="connsiteX4" fmla="*/ 5251782 w 5286152"/>
              <a:gd name="connsiteY4" fmla="*/ 3580338 h 3580338"/>
              <a:gd name="connsiteX5" fmla="*/ 34371 w 5286152"/>
              <a:gd name="connsiteY5" fmla="*/ 3580338 h 3580338"/>
              <a:gd name="connsiteX6" fmla="*/ 0 w 5286152"/>
              <a:gd name="connsiteY6" fmla="*/ 3545967 h 3580338"/>
              <a:gd name="connsiteX7" fmla="*/ 0 w 5286152"/>
              <a:gd name="connsiteY7" fmla="*/ 34371 h 3580338"/>
              <a:gd name="connsiteX8" fmla="*/ 34371 w 5286152"/>
              <a:gd name="connsiteY8" fmla="*/ 0 h 358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6152" h="3580338">
                <a:moveTo>
                  <a:pt x="34371" y="0"/>
                </a:moveTo>
                <a:lnTo>
                  <a:pt x="5251782" y="0"/>
                </a:lnTo>
                <a:cubicBezTo>
                  <a:pt x="5270764" y="0"/>
                  <a:pt x="5286152" y="15388"/>
                  <a:pt x="5286152" y="34371"/>
                </a:cubicBezTo>
                <a:lnTo>
                  <a:pt x="5286152" y="3545967"/>
                </a:lnTo>
                <a:cubicBezTo>
                  <a:pt x="5286152" y="3564950"/>
                  <a:pt x="5270764" y="3580338"/>
                  <a:pt x="5251782" y="3580338"/>
                </a:cubicBezTo>
                <a:lnTo>
                  <a:pt x="34371" y="3580338"/>
                </a:lnTo>
                <a:cubicBezTo>
                  <a:pt x="15388" y="3580338"/>
                  <a:pt x="0" y="3564950"/>
                  <a:pt x="0" y="3545967"/>
                </a:cubicBezTo>
                <a:lnTo>
                  <a:pt x="0" y="34371"/>
                </a:lnTo>
                <a:cubicBezTo>
                  <a:pt x="0" y="15388"/>
                  <a:pt x="15388" y="0"/>
                  <a:pt x="34371" y="0"/>
                </a:cubicBezTo>
                <a:close/>
              </a:path>
            </a:pathLst>
          </a:custGeom>
          <a:solidFill>
            <a:schemeClr val="bg1">
              <a:lumMod val="95000"/>
              <a:alpha val="25000"/>
            </a:schemeClr>
          </a:solidFill>
          <a:effectLst>
            <a:outerShdw blurRad="952500" dist="508000" dir="5400000" sx="86000" sy="86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07224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83E90E21-091C-4CB2-B2B7-6C96B05EB8E0}"/>
              </a:ext>
            </a:extLst>
          </p:cNvPr>
          <p:cNvSpPr>
            <a:spLocks noGrp="1"/>
          </p:cNvSpPr>
          <p:nvPr>
            <p:ph type="pic" sz="quarter" idx="10" hasCustomPrompt="1"/>
          </p:nvPr>
        </p:nvSpPr>
        <p:spPr>
          <a:xfrm>
            <a:off x="0" y="755226"/>
            <a:ext cx="12192000" cy="6102777"/>
          </a:xfrm>
          <a:custGeom>
            <a:avLst/>
            <a:gdLst>
              <a:gd name="connsiteX0" fmla="*/ 12192000 w 12192000"/>
              <a:gd name="connsiteY0" fmla="*/ 0 h 6102777"/>
              <a:gd name="connsiteX1" fmla="*/ 12192000 w 12192000"/>
              <a:gd name="connsiteY1" fmla="*/ 6102777 h 6102777"/>
              <a:gd name="connsiteX2" fmla="*/ 0 w 12192000"/>
              <a:gd name="connsiteY2" fmla="*/ 6102777 h 6102777"/>
              <a:gd name="connsiteX3" fmla="*/ 0 w 12192000"/>
              <a:gd name="connsiteY3" fmla="*/ 5474127 h 6102777"/>
              <a:gd name="connsiteX4" fmla="*/ 12115918 w 12192000"/>
              <a:gd name="connsiteY4" fmla="*/ 13140 h 610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102777">
                <a:moveTo>
                  <a:pt x="12192000" y="0"/>
                </a:moveTo>
                <a:lnTo>
                  <a:pt x="12192000" y="6102777"/>
                </a:lnTo>
                <a:lnTo>
                  <a:pt x="0" y="6102777"/>
                </a:lnTo>
                <a:lnTo>
                  <a:pt x="0" y="5474127"/>
                </a:lnTo>
                <a:cubicBezTo>
                  <a:pt x="3548053" y="2643819"/>
                  <a:pt x="6974200" y="947160"/>
                  <a:pt x="12115918" y="1314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54865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C835C60-AB3B-468D-B9C8-8839D8EEE1C8}"/>
              </a:ext>
            </a:extLst>
          </p:cNvPr>
          <p:cNvSpPr>
            <a:spLocks noGrp="1"/>
          </p:cNvSpPr>
          <p:nvPr>
            <p:ph type="pic" sz="quarter" idx="10" hasCustomPrompt="1"/>
          </p:nvPr>
        </p:nvSpPr>
        <p:spPr>
          <a:xfrm>
            <a:off x="0" y="1"/>
            <a:ext cx="12192000" cy="6102777"/>
          </a:xfrm>
          <a:custGeom>
            <a:avLst/>
            <a:gdLst>
              <a:gd name="connsiteX0" fmla="*/ 0 w 12192000"/>
              <a:gd name="connsiteY0" fmla="*/ 0 h 6102777"/>
              <a:gd name="connsiteX1" fmla="*/ 12192000 w 12192000"/>
              <a:gd name="connsiteY1" fmla="*/ 0 h 6102777"/>
              <a:gd name="connsiteX2" fmla="*/ 12192000 w 12192000"/>
              <a:gd name="connsiteY2" fmla="*/ 6102777 h 6102777"/>
              <a:gd name="connsiteX3" fmla="*/ 12115918 w 12192000"/>
              <a:gd name="connsiteY3" fmla="*/ 6089637 h 6102777"/>
              <a:gd name="connsiteX4" fmla="*/ 0 w 12192000"/>
              <a:gd name="connsiteY4" fmla="*/ 628650 h 610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102777">
                <a:moveTo>
                  <a:pt x="0" y="0"/>
                </a:moveTo>
                <a:lnTo>
                  <a:pt x="12192000" y="0"/>
                </a:lnTo>
                <a:lnTo>
                  <a:pt x="12192000" y="6102777"/>
                </a:lnTo>
                <a:lnTo>
                  <a:pt x="12115918" y="6089637"/>
                </a:lnTo>
                <a:cubicBezTo>
                  <a:pt x="6974200" y="5155617"/>
                  <a:pt x="3548053" y="3458958"/>
                  <a:pt x="0" y="62865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03075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70560" y="533400"/>
            <a:ext cx="10911840" cy="685800"/>
          </a:xfrm>
        </p:spPr>
        <p:txBody>
          <a:bodyPr/>
          <a:lstStyle/>
          <a:p>
            <a:r>
              <a:rPr kumimoji="0" lang="en-US"/>
              <a:t>Click to edit Master title style</a:t>
            </a:r>
          </a:p>
        </p:txBody>
      </p:sp>
      <p:sp>
        <p:nvSpPr>
          <p:cNvPr id="3" name="Content Placeholder 2"/>
          <p:cNvSpPr>
            <a:spLocks noGrp="1"/>
          </p:cNvSpPr>
          <p:nvPr>
            <p:ph sz="half" idx="1"/>
            <p:custDataLst>
              <p:tags r:id="rId2"/>
            </p:custDataLst>
          </p:nvPr>
        </p:nvSpPr>
        <p:spPr>
          <a:xfrm>
            <a:off x="711200" y="1371600"/>
            <a:ext cx="5242560" cy="449580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custDataLst>
              <p:tags r:id="rId3"/>
            </p:custDataLst>
          </p:nvPr>
        </p:nvSpPr>
        <p:spPr>
          <a:xfrm>
            <a:off x="6340480" y="1371600"/>
            <a:ext cx="5242560" cy="449580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70297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2357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20223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8ED1C5-AB98-4948-A068-1FB5F464F1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60CFF4-1DD3-4F49-B799-82262060C9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60CAE-BE2F-45BE-8589-E956908B47C6}"/>
              </a:ext>
            </a:extLst>
          </p:cNvPr>
          <p:cNvSpPr>
            <a:spLocks noGrp="1" noChangeArrowheads="1"/>
          </p:cNvSpPr>
          <p:nvPr>
            <p:ph type="sldNum" sz="quarter" idx="12"/>
          </p:nvPr>
        </p:nvSpPr>
        <p:spPr>
          <a:ln/>
        </p:spPr>
        <p:txBody>
          <a:bodyPr/>
          <a:lstStyle>
            <a:lvl1pPr>
              <a:defRPr/>
            </a:lvl1pPr>
          </a:lstStyle>
          <a:p>
            <a:fld id="{525A8E73-5F6B-4E2C-9D6F-7E560B838677}" type="slidenum">
              <a:rPr lang="en-US" altLang="en-US"/>
              <a:pPr/>
              <a:t>‹#›</a:t>
            </a:fld>
            <a:endParaRPr lang="en-US" altLang="en-US"/>
          </a:p>
        </p:txBody>
      </p:sp>
    </p:spTree>
    <p:extLst>
      <p:ext uri="{BB962C8B-B14F-4D97-AF65-F5344CB8AC3E}">
        <p14:creationId xmlns:p14="http://schemas.microsoft.com/office/powerpoint/2010/main" val="9583678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AD6F0C-A0E4-46D8-9436-039A24B5C62E}" type="datetime1">
              <a:rPr lang="en-US" smtClean="0"/>
              <a:t>9/23/2020</a:t>
            </a:fld>
            <a:endParaRPr lang="en-US"/>
          </a:p>
        </p:txBody>
      </p:sp>
      <p:sp>
        <p:nvSpPr>
          <p:cNvPr id="5" name="Footer Placeholder 4"/>
          <p:cNvSpPr>
            <a:spLocks noGrp="1"/>
          </p:cNvSpPr>
          <p:nvPr>
            <p:ph type="ftr" sz="quarter" idx="11"/>
          </p:nvPr>
        </p:nvSpPr>
        <p:spPr/>
        <p:txBody>
          <a:bodyPr/>
          <a:lstStyle/>
          <a:p>
            <a:r>
              <a:rPr lang="en-US"/>
              <a:t>(c) Career Cross Training 719.201.6392</a:t>
            </a:r>
          </a:p>
        </p:txBody>
      </p:sp>
      <p:sp>
        <p:nvSpPr>
          <p:cNvPr id="6" name="Slide Number Placeholder 5"/>
          <p:cNvSpPr>
            <a:spLocks noGrp="1"/>
          </p:cNvSpPr>
          <p:nvPr>
            <p:ph type="sldNum" sz="quarter" idx="12"/>
          </p:nvPr>
        </p:nvSpPr>
        <p:spPr/>
        <p:txBody>
          <a:bodyPr/>
          <a:lstStyle/>
          <a:p>
            <a:fld id="{8CAE976D-166B-4056-A00B-33908DEE4EDA}" type="slidenum">
              <a:rPr lang="en-US" smtClean="0"/>
              <a:t>‹#›</a:t>
            </a:fld>
            <a:endParaRPr lang="en-US"/>
          </a:p>
        </p:txBody>
      </p:sp>
    </p:spTree>
    <p:extLst>
      <p:ext uri="{BB962C8B-B14F-4D97-AF65-F5344CB8AC3E}">
        <p14:creationId xmlns:p14="http://schemas.microsoft.com/office/powerpoint/2010/main" val="461634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Pr>
        <a:gradFill flip="none" rotWithShape="1">
          <a:gsLst>
            <a:gs pos="0">
              <a:schemeClr val="accent4"/>
            </a:gs>
            <a:gs pos="85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F0A2754-24AF-443A-852A-F725251A84E9}"/>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24" name="Group 23">
            <a:extLst>
              <a:ext uri="{FF2B5EF4-FFF2-40B4-BE49-F238E27FC236}">
                <a16:creationId xmlns:a16="http://schemas.microsoft.com/office/drawing/2014/main" id="{322E369C-6392-4132-9D8A-49F25E5D6B82}"/>
              </a:ext>
            </a:extLst>
          </p:cNvPr>
          <p:cNvGrpSpPr/>
          <p:nvPr userDrawn="1"/>
        </p:nvGrpSpPr>
        <p:grpSpPr>
          <a:xfrm>
            <a:off x="384609" y="6489983"/>
            <a:ext cx="778679" cy="180047"/>
            <a:chOff x="5001272" y="6417413"/>
            <a:chExt cx="778679" cy="180047"/>
          </a:xfrm>
        </p:grpSpPr>
        <p:grpSp>
          <p:nvGrpSpPr>
            <p:cNvPr id="25" name="Group 24">
              <a:extLst>
                <a:ext uri="{FF2B5EF4-FFF2-40B4-BE49-F238E27FC236}">
                  <a16:creationId xmlns:a16="http://schemas.microsoft.com/office/drawing/2014/main" id="{D5F9E07B-2618-45D5-8F6A-5F99D8909664}"/>
                </a:ext>
              </a:extLst>
            </p:cNvPr>
            <p:cNvGrpSpPr/>
            <p:nvPr/>
          </p:nvGrpSpPr>
          <p:grpSpPr>
            <a:xfrm>
              <a:off x="5001272" y="6417413"/>
              <a:ext cx="180047" cy="180047"/>
              <a:chOff x="5001272" y="6417413"/>
              <a:chExt cx="180047" cy="180047"/>
            </a:xfrm>
          </p:grpSpPr>
          <p:sp>
            <p:nvSpPr>
              <p:cNvPr id="32" name="Oval 31">
                <a:extLst>
                  <a:ext uri="{FF2B5EF4-FFF2-40B4-BE49-F238E27FC236}">
                    <a16:creationId xmlns:a16="http://schemas.microsoft.com/office/drawing/2014/main" id="{CA65C663-5A3C-4063-AD81-3A6B0599BD12}"/>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75">
                <a:extLst>
                  <a:ext uri="{FF2B5EF4-FFF2-40B4-BE49-F238E27FC236}">
                    <a16:creationId xmlns:a16="http://schemas.microsoft.com/office/drawing/2014/main" id="{CCB0B4F2-229A-4E71-A9F5-A9FAE89E7B67}"/>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26" name="Group 25">
              <a:extLst>
                <a:ext uri="{FF2B5EF4-FFF2-40B4-BE49-F238E27FC236}">
                  <a16:creationId xmlns:a16="http://schemas.microsoft.com/office/drawing/2014/main" id="{19B3425A-F925-426F-87FD-E9604BD66350}"/>
                </a:ext>
              </a:extLst>
            </p:cNvPr>
            <p:cNvGrpSpPr/>
            <p:nvPr/>
          </p:nvGrpSpPr>
          <p:grpSpPr>
            <a:xfrm>
              <a:off x="5300588" y="6417413"/>
              <a:ext cx="180047" cy="180047"/>
              <a:chOff x="5300588" y="6417413"/>
              <a:chExt cx="180047" cy="180047"/>
            </a:xfrm>
          </p:grpSpPr>
          <p:sp>
            <p:nvSpPr>
              <p:cNvPr id="30" name="Oval 29">
                <a:extLst>
                  <a:ext uri="{FF2B5EF4-FFF2-40B4-BE49-F238E27FC236}">
                    <a16:creationId xmlns:a16="http://schemas.microsoft.com/office/drawing/2014/main" id="{DDBC0019-FF0D-407A-B6D0-4F9EA7B7003A}"/>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85">
                <a:extLst>
                  <a:ext uri="{FF2B5EF4-FFF2-40B4-BE49-F238E27FC236}">
                    <a16:creationId xmlns:a16="http://schemas.microsoft.com/office/drawing/2014/main" id="{7101E7D8-5DFA-48D5-AA06-D0B376FA550A}"/>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27" name="Group 26">
              <a:extLst>
                <a:ext uri="{FF2B5EF4-FFF2-40B4-BE49-F238E27FC236}">
                  <a16:creationId xmlns:a16="http://schemas.microsoft.com/office/drawing/2014/main" id="{F04B84EE-EF94-4475-9A6E-24BBBD618CB0}"/>
                </a:ext>
              </a:extLst>
            </p:cNvPr>
            <p:cNvGrpSpPr/>
            <p:nvPr/>
          </p:nvGrpSpPr>
          <p:grpSpPr>
            <a:xfrm>
              <a:off x="5599904" y="6417413"/>
              <a:ext cx="180047" cy="180047"/>
              <a:chOff x="5599904" y="6417413"/>
              <a:chExt cx="180047" cy="180047"/>
            </a:xfrm>
          </p:grpSpPr>
          <p:sp>
            <p:nvSpPr>
              <p:cNvPr id="28" name="Oval 27">
                <a:extLst>
                  <a:ext uri="{FF2B5EF4-FFF2-40B4-BE49-F238E27FC236}">
                    <a16:creationId xmlns:a16="http://schemas.microsoft.com/office/drawing/2014/main" id="{DE147907-6EED-4410-9874-CDCC0DB9D62F}"/>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87">
                <a:extLst>
                  <a:ext uri="{FF2B5EF4-FFF2-40B4-BE49-F238E27FC236}">
                    <a16:creationId xmlns:a16="http://schemas.microsoft.com/office/drawing/2014/main" id="{6B1E29C0-DD76-4349-8137-236E3A058063}"/>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34" name="Group 33">
            <a:extLst>
              <a:ext uri="{FF2B5EF4-FFF2-40B4-BE49-F238E27FC236}">
                <a16:creationId xmlns:a16="http://schemas.microsoft.com/office/drawing/2014/main" id="{0CC41CDA-5450-4A7D-9E1C-3E730C8ED937}"/>
              </a:ext>
            </a:extLst>
          </p:cNvPr>
          <p:cNvGrpSpPr/>
          <p:nvPr userDrawn="1"/>
        </p:nvGrpSpPr>
        <p:grpSpPr>
          <a:xfrm rot="5400000">
            <a:off x="11675183" y="651894"/>
            <a:ext cx="194792" cy="70989"/>
            <a:chOff x="384609" y="288810"/>
            <a:chExt cx="283286" cy="103239"/>
          </a:xfrm>
          <a:solidFill>
            <a:schemeClr val="bg1"/>
          </a:solidFill>
        </p:grpSpPr>
        <p:sp>
          <p:nvSpPr>
            <p:cNvPr id="35" name="Oval 34">
              <a:extLst>
                <a:ext uri="{FF2B5EF4-FFF2-40B4-BE49-F238E27FC236}">
                  <a16:creationId xmlns:a16="http://schemas.microsoft.com/office/drawing/2014/main" id="{7A9778FB-006B-45BF-8A29-B1232E161CF7}"/>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CDD8D5A-36C8-49FD-BDE4-C2A245713D59}"/>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808B06E7-8AF0-49B6-A653-29461768802E}"/>
              </a:ext>
            </a:extLst>
          </p:cNvPr>
          <p:cNvGrpSpPr/>
          <p:nvPr userDrawn="1"/>
        </p:nvGrpSpPr>
        <p:grpSpPr>
          <a:xfrm>
            <a:off x="284356" y="300486"/>
            <a:ext cx="469009" cy="444795"/>
            <a:chOff x="1636700" y="2361281"/>
            <a:chExt cx="2251688" cy="2135438"/>
          </a:xfrm>
        </p:grpSpPr>
        <p:sp>
          <p:nvSpPr>
            <p:cNvPr id="39" name="Oval 38">
              <a:extLst>
                <a:ext uri="{FF2B5EF4-FFF2-40B4-BE49-F238E27FC236}">
                  <a16:creationId xmlns:a16="http://schemas.microsoft.com/office/drawing/2014/main" id="{8C3A7970-AD3D-411B-A210-FF81F8355256}"/>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Freeform: Shape 39">
              <a:extLst>
                <a:ext uri="{FF2B5EF4-FFF2-40B4-BE49-F238E27FC236}">
                  <a16:creationId xmlns:a16="http://schemas.microsoft.com/office/drawing/2014/main" id="{17BBBA3A-D4F8-474E-BAA1-4160E9510C9B}"/>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1" name="Oval 40">
              <a:extLst>
                <a:ext uri="{FF2B5EF4-FFF2-40B4-BE49-F238E27FC236}">
                  <a16:creationId xmlns:a16="http://schemas.microsoft.com/office/drawing/2014/main" id="{C73D9E84-A34E-40CF-9986-06DB440F7AFF}"/>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
        <p:nvSpPr>
          <p:cNvPr id="42" name="TextBox 41">
            <a:extLst>
              <a:ext uri="{FF2B5EF4-FFF2-40B4-BE49-F238E27FC236}">
                <a16:creationId xmlns:a16="http://schemas.microsoft.com/office/drawing/2014/main" id="{B503B4B3-1C08-43B0-8F7C-E070EDF59EC4}"/>
              </a:ext>
            </a:extLst>
          </p:cNvPr>
          <p:cNvSpPr txBox="1"/>
          <p:nvPr userDrawn="1"/>
        </p:nvSpPr>
        <p:spPr>
          <a:xfrm>
            <a:off x="-584675" y="472440"/>
            <a:ext cx="13361351" cy="3154710"/>
          </a:xfrm>
          <a:prstGeom prst="rect">
            <a:avLst/>
          </a:prstGeom>
          <a:noFill/>
        </p:spPr>
        <p:txBody>
          <a:bodyPr wrap="none" rtlCol="0">
            <a:spAutoFit/>
          </a:bodyPr>
          <a:lstStyle/>
          <a:p>
            <a:pPr algn="ctr"/>
            <a:r>
              <a:rPr lang="en-US" sz="19900" b="1" spc="-150">
                <a:gradFill>
                  <a:gsLst>
                    <a:gs pos="0">
                      <a:schemeClr val="accent4">
                        <a:lumMod val="75000"/>
                        <a:alpha val="20000"/>
                      </a:schemeClr>
                    </a:gs>
                    <a:gs pos="85000">
                      <a:schemeClr val="accent1">
                        <a:lumMod val="75000"/>
                        <a:alpha val="20000"/>
                      </a:schemeClr>
                    </a:gs>
                  </a:gsLst>
                  <a:path path="circle">
                    <a:fillToRect l="100000" t="100000"/>
                  </a:path>
                </a:gradFill>
                <a:latin typeface="+mj-lt"/>
              </a:rPr>
              <a:t>Introduction</a:t>
            </a:r>
          </a:p>
        </p:txBody>
      </p:sp>
    </p:spTree>
    <p:extLst>
      <p:ext uri="{BB962C8B-B14F-4D97-AF65-F5344CB8AC3E}">
        <p14:creationId xmlns:p14="http://schemas.microsoft.com/office/powerpoint/2010/main" val="52647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50"/>
                                        <p:tgtEl>
                                          <p:spTgt spid="42"/>
                                        </p:tgtEl>
                                      </p:cBhvr>
                                    </p:animEffect>
                                  </p:childTnLst>
                                </p:cTn>
                              </p:par>
                              <p:par>
                                <p:cTn id="8" presetID="6" presetClass="emph" presetSubtype="0" decel="100000" fill="hold" grpId="1" nodeType="withEffect">
                                  <p:stCondLst>
                                    <p:cond delay="250"/>
                                  </p:stCondLst>
                                  <p:childTnLst>
                                    <p:animScale>
                                      <p:cBhvr>
                                        <p:cTn id="9" dur="1500" fill="hold"/>
                                        <p:tgtEl>
                                          <p:spTgt spid="4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8D116D-6502-49D8-A917-09E34F84C2A1}"/>
              </a:ext>
            </a:extLst>
          </p:cNvPr>
          <p:cNvSpPr/>
          <p:nvPr userDrawn="1"/>
        </p:nvSpPr>
        <p:spPr>
          <a:xfrm>
            <a:off x="0" y="4300437"/>
            <a:ext cx="7934633" cy="2557563"/>
          </a:xfrm>
          <a:prstGeom prst="rect">
            <a:avLst/>
          </a:prstGeom>
          <a:solidFill>
            <a:srgbClr val="252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EB9E70DE-0F56-4200-8AD0-55AD30D6DA60}"/>
              </a:ext>
            </a:extLst>
          </p:cNvPr>
          <p:cNvGrpSpPr/>
          <p:nvPr userDrawn="1"/>
        </p:nvGrpSpPr>
        <p:grpSpPr>
          <a:xfrm>
            <a:off x="384609" y="6489983"/>
            <a:ext cx="778679" cy="180047"/>
            <a:chOff x="5001272" y="6417413"/>
            <a:chExt cx="778679" cy="180047"/>
          </a:xfrm>
        </p:grpSpPr>
        <p:grpSp>
          <p:nvGrpSpPr>
            <p:cNvPr id="10" name="Group 9">
              <a:extLst>
                <a:ext uri="{FF2B5EF4-FFF2-40B4-BE49-F238E27FC236}">
                  <a16:creationId xmlns:a16="http://schemas.microsoft.com/office/drawing/2014/main" id="{45557A75-6B1B-4A3F-B650-86033FCF1143}"/>
                </a:ext>
              </a:extLst>
            </p:cNvPr>
            <p:cNvGrpSpPr/>
            <p:nvPr/>
          </p:nvGrpSpPr>
          <p:grpSpPr>
            <a:xfrm>
              <a:off x="5001272" y="6417413"/>
              <a:ext cx="180047" cy="180047"/>
              <a:chOff x="5001272" y="6417413"/>
              <a:chExt cx="180047" cy="180047"/>
            </a:xfrm>
          </p:grpSpPr>
          <p:sp>
            <p:nvSpPr>
              <p:cNvPr id="17" name="Oval 16">
                <a:extLst>
                  <a:ext uri="{FF2B5EF4-FFF2-40B4-BE49-F238E27FC236}">
                    <a16:creationId xmlns:a16="http://schemas.microsoft.com/office/drawing/2014/main" id="{C6218B68-F912-41D8-8F10-C10B0BFD1B03}"/>
                  </a:ext>
                </a:extLst>
              </p:cNvPr>
              <p:cNvSpPr/>
              <p:nvPr/>
            </p:nvSpPr>
            <p:spPr>
              <a:xfrm>
                <a:off x="5001272"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75">
                <a:extLst>
                  <a:ext uri="{FF2B5EF4-FFF2-40B4-BE49-F238E27FC236}">
                    <a16:creationId xmlns:a16="http://schemas.microsoft.com/office/drawing/2014/main" id="{4ECCC698-9480-4A71-8DD5-DDE621A94AF2}"/>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lumMod val="65000"/>
                </a:schemeClr>
              </a:solidFill>
              <a:ln>
                <a:noFill/>
              </a:ln>
              <a:effectLst/>
            </p:spPr>
            <p:txBody>
              <a:bodyPr wrap="none" lIns="34290" tIns="17145" rIns="34290" bIns="17145" anchor="ctr"/>
              <a:lstStyle/>
              <a:p>
                <a:endParaRPr lang="en-US" dirty="0"/>
              </a:p>
            </p:txBody>
          </p:sp>
        </p:grpSp>
        <p:grpSp>
          <p:nvGrpSpPr>
            <p:cNvPr id="11" name="Group 10">
              <a:extLst>
                <a:ext uri="{FF2B5EF4-FFF2-40B4-BE49-F238E27FC236}">
                  <a16:creationId xmlns:a16="http://schemas.microsoft.com/office/drawing/2014/main" id="{45700C2B-E8DF-4D63-BD4A-B3BCF9DCCA74}"/>
                </a:ext>
              </a:extLst>
            </p:cNvPr>
            <p:cNvGrpSpPr/>
            <p:nvPr/>
          </p:nvGrpSpPr>
          <p:grpSpPr>
            <a:xfrm>
              <a:off x="5300588" y="6417413"/>
              <a:ext cx="180047" cy="180047"/>
              <a:chOff x="5300588" y="6417413"/>
              <a:chExt cx="180047" cy="180047"/>
            </a:xfrm>
          </p:grpSpPr>
          <p:sp>
            <p:nvSpPr>
              <p:cNvPr id="15" name="Oval 14">
                <a:extLst>
                  <a:ext uri="{FF2B5EF4-FFF2-40B4-BE49-F238E27FC236}">
                    <a16:creationId xmlns:a16="http://schemas.microsoft.com/office/drawing/2014/main" id="{98B812E4-61AD-40B5-A41A-C574E1A9DDCA}"/>
                  </a:ext>
                </a:extLst>
              </p:cNvPr>
              <p:cNvSpPr/>
              <p:nvPr/>
            </p:nvSpPr>
            <p:spPr>
              <a:xfrm>
                <a:off x="5300588"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85">
                <a:extLst>
                  <a:ext uri="{FF2B5EF4-FFF2-40B4-BE49-F238E27FC236}">
                    <a16:creationId xmlns:a16="http://schemas.microsoft.com/office/drawing/2014/main" id="{A1CB6EB1-D4A7-40F8-BACD-64DBE27BCD37}"/>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lumMod val="65000"/>
                </a:schemeClr>
              </a:solidFill>
              <a:ln>
                <a:noFill/>
              </a:ln>
              <a:effectLst/>
            </p:spPr>
            <p:txBody>
              <a:bodyPr wrap="none" lIns="34290" tIns="17145" rIns="34290" bIns="17145" anchor="ctr"/>
              <a:lstStyle/>
              <a:p>
                <a:endParaRPr lang="en-US" dirty="0"/>
              </a:p>
            </p:txBody>
          </p:sp>
        </p:grpSp>
        <p:grpSp>
          <p:nvGrpSpPr>
            <p:cNvPr id="12" name="Group 11">
              <a:extLst>
                <a:ext uri="{FF2B5EF4-FFF2-40B4-BE49-F238E27FC236}">
                  <a16:creationId xmlns:a16="http://schemas.microsoft.com/office/drawing/2014/main" id="{E253319F-8A3D-451F-B7E5-500E97E8E6AE}"/>
                </a:ext>
              </a:extLst>
            </p:cNvPr>
            <p:cNvGrpSpPr/>
            <p:nvPr/>
          </p:nvGrpSpPr>
          <p:grpSpPr>
            <a:xfrm>
              <a:off x="5599904" y="6417413"/>
              <a:ext cx="180047" cy="180047"/>
              <a:chOff x="5599904" y="6417413"/>
              <a:chExt cx="180047" cy="180047"/>
            </a:xfrm>
          </p:grpSpPr>
          <p:sp>
            <p:nvSpPr>
              <p:cNvPr id="13" name="Oval 12">
                <a:extLst>
                  <a:ext uri="{FF2B5EF4-FFF2-40B4-BE49-F238E27FC236}">
                    <a16:creationId xmlns:a16="http://schemas.microsoft.com/office/drawing/2014/main" id="{39E71843-939C-4A6F-85C0-6BA947D4BB42}"/>
                  </a:ext>
                </a:extLst>
              </p:cNvPr>
              <p:cNvSpPr/>
              <p:nvPr/>
            </p:nvSpPr>
            <p:spPr>
              <a:xfrm>
                <a:off x="5599904"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87">
                <a:extLst>
                  <a:ext uri="{FF2B5EF4-FFF2-40B4-BE49-F238E27FC236}">
                    <a16:creationId xmlns:a16="http://schemas.microsoft.com/office/drawing/2014/main" id="{B8CB7728-D3AA-4203-A6F6-E6A5DED46E70}"/>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bg1">
                  <a:lumMod val="65000"/>
                </a:schemeClr>
              </a:solidFill>
              <a:ln>
                <a:noFill/>
              </a:ln>
              <a:effectLst/>
            </p:spPr>
            <p:txBody>
              <a:bodyPr wrap="none" lIns="34290" tIns="17145" rIns="34290" bIns="17145" anchor="ctr"/>
              <a:lstStyle/>
              <a:p>
                <a:endParaRPr lang="en-US" dirty="0"/>
              </a:p>
            </p:txBody>
          </p:sp>
        </p:grpSp>
      </p:grpSp>
      <p:sp>
        <p:nvSpPr>
          <p:cNvPr id="2" name="Rectangle 1">
            <a:extLst>
              <a:ext uri="{FF2B5EF4-FFF2-40B4-BE49-F238E27FC236}">
                <a16:creationId xmlns:a16="http://schemas.microsoft.com/office/drawing/2014/main" id="{3E984A60-32AC-4535-9F88-798E43882ABE}"/>
              </a:ext>
            </a:extLst>
          </p:cNvPr>
          <p:cNvSpPr/>
          <p:nvPr userDrawn="1"/>
        </p:nvSpPr>
        <p:spPr>
          <a:xfrm>
            <a:off x="-1" y="0"/>
            <a:ext cx="7934633" cy="4300437"/>
          </a:xfrm>
          <a:prstGeom prst="rect">
            <a:avLst/>
          </a:prstGeom>
          <a:gradFill flip="none" rotWithShape="1">
            <a:gsLst>
              <a:gs pos="0">
                <a:schemeClr val="accent4"/>
              </a:gs>
              <a:gs pos="85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4">
            <a:extLst>
              <a:ext uri="{FF2B5EF4-FFF2-40B4-BE49-F238E27FC236}">
                <a16:creationId xmlns:a16="http://schemas.microsoft.com/office/drawing/2014/main" id="{FAE56A19-6C5C-4FCB-A83C-1CB7FC90519F}"/>
              </a:ext>
            </a:extLst>
          </p:cNvPr>
          <p:cNvSpPr>
            <a:spLocks noGrp="1"/>
          </p:cNvSpPr>
          <p:nvPr>
            <p:ph type="pic" sz="quarter" idx="10" hasCustomPrompt="1"/>
          </p:nvPr>
        </p:nvSpPr>
        <p:spPr>
          <a:xfrm>
            <a:off x="5276635" y="0"/>
            <a:ext cx="5315995" cy="6858000"/>
          </a:xfrm>
          <a:custGeom>
            <a:avLst/>
            <a:gdLst>
              <a:gd name="connsiteX0" fmla="*/ 0 w 5315995"/>
              <a:gd name="connsiteY0" fmla="*/ 0 h 6858000"/>
              <a:gd name="connsiteX1" fmla="*/ 5315995 w 5315995"/>
              <a:gd name="connsiteY1" fmla="*/ 0 h 6858000"/>
              <a:gd name="connsiteX2" fmla="*/ 5315995 w 5315995"/>
              <a:gd name="connsiteY2" fmla="*/ 6858000 h 6858000"/>
              <a:gd name="connsiteX3" fmla="*/ 0 w 53159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15995" h="6858000">
                <a:moveTo>
                  <a:pt x="0" y="0"/>
                </a:moveTo>
                <a:lnTo>
                  <a:pt x="5315995" y="0"/>
                </a:lnTo>
                <a:lnTo>
                  <a:pt x="5315995" y="6858000"/>
                </a:lnTo>
                <a:lnTo>
                  <a:pt x="0" y="6858000"/>
                </a:lnTo>
                <a:close/>
              </a:path>
            </a:pathLst>
          </a:custGeom>
          <a:noFill/>
          <a:effectLst>
            <a:outerShdw blurRad="431800" dist="6223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9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grpSp>
        <p:nvGrpSpPr>
          <p:cNvPr id="5" name="Group 4">
            <a:extLst>
              <a:ext uri="{FF2B5EF4-FFF2-40B4-BE49-F238E27FC236}">
                <a16:creationId xmlns:a16="http://schemas.microsoft.com/office/drawing/2014/main" id="{AE9FF589-3060-4BBD-9E41-0F690A1BCB5A}"/>
              </a:ext>
            </a:extLst>
          </p:cNvPr>
          <p:cNvGrpSpPr/>
          <p:nvPr userDrawn="1"/>
        </p:nvGrpSpPr>
        <p:grpSpPr>
          <a:xfrm>
            <a:off x="284356" y="300486"/>
            <a:ext cx="469009" cy="444795"/>
            <a:chOff x="1636700" y="2361281"/>
            <a:chExt cx="2251688" cy="2135438"/>
          </a:xfrm>
        </p:grpSpPr>
        <p:sp>
          <p:nvSpPr>
            <p:cNvPr id="6" name="Oval 5">
              <a:extLst>
                <a:ext uri="{FF2B5EF4-FFF2-40B4-BE49-F238E27FC236}">
                  <a16:creationId xmlns:a16="http://schemas.microsoft.com/office/drawing/2014/main" id="{C7AE5997-DED0-42DF-B51F-ED70B417740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7" name="Freeform: Shape 6">
              <a:extLst>
                <a:ext uri="{FF2B5EF4-FFF2-40B4-BE49-F238E27FC236}">
                  <a16:creationId xmlns:a16="http://schemas.microsoft.com/office/drawing/2014/main" id="{89786F6A-7AF9-452A-AC64-0C090AE12EEF}"/>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8" name="Oval 7">
              <a:extLst>
                <a:ext uri="{FF2B5EF4-FFF2-40B4-BE49-F238E27FC236}">
                  <a16:creationId xmlns:a16="http://schemas.microsoft.com/office/drawing/2014/main" id="{9D2413BD-EDC7-4D73-B621-873FC2D9FCAF}"/>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Tree>
    <p:extLst>
      <p:ext uri="{BB962C8B-B14F-4D97-AF65-F5344CB8AC3E}">
        <p14:creationId xmlns:p14="http://schemas.microsoft.com/office/powerpoint/2010/main" val="35816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2" presetClass="entr" presetSubtype="2" decel="100000" fill="hold" grpId="0" nodeType="with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750" fill="hold"/>
                                        <p:tgtEl>
                                          <p:spTgt spid="4"/>
                                        </p:tgtEl>
                                        <p:attrNameLst>
                                          <p:attrName>ppt_x</p:attrName>
                                        </p:attrNameLst>
                                      </p:cBhvr>
                                      <p:tavLst>
                                        <p:tav tm="0">
                                          <p:val>
                                            <p:strVal val="1+#ppt_w/2"/>
                                          </p:val>
                                        </p:tav>
                                        <p:tav tm="100000">
                                          <p:val>
                                            <p:strVal val="#ppt_x"/>
                                          </p:val>
                                        </p:tav>
                                      </p:tavLst>
                                    </p:anim>
                                    <p:anim calcmode="lin" valueType="num">
                                      <p:cBhvr additive="base">
                                        <p:cTn id="2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179D227-0060-4554-89DA-3B7AEC15F7D1}"/>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 name="Picture Placeholder 2">
            <a:extLst>
              <a:ext uri="{FF2B5EF4-FFF2-40B4-BE49-F238E27FC236}">
                <a16:creationId xmlns:a16="http://schemas.microsoft.com/office/drawing/2014/main" id="{BC89A4CD-8DFF-473F-95D3-E5B6A47BC2DD}"/>
              </a:ext>
            </a:extLst>
          </p:cNvPr>
          <p:cNvSpPr>
            <a:spLocks noGrp="1"/>
          </p:cNvSpPr>
          <p:nvPr>
            <p:ph type="pic" sz="quarter" idx="11" hasCustomPrompt="1"/>
          </p:nvPr>
        </p:nvSpPr>
        <p:spPr>
          <a:xfrm>
            <a:off x="5648632" y="0"/>
            <a:ext cx="6543368"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47119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FE2844-31A5-40C8-9677-D4833B665634}"/>
              </a:ext>
            </a:extLst>
          </p:cNvPr>
          <p:cNvSpPr/>
          <p:nvPr userDrawn="1"/>
        </p:nvSpPr>
        <p:spPr>
          <a:xfrm>
            <a:off x="0" y="3429000"/>
            <a:ext cx="12192000" cy="3429001"/>
          </a:xfrm>
          <a:prstGeom prst="rect">
            <a:avLst/>
          </a:prstGeom>
          <a:gradFill flip="none" rotWithShape="1">
            <a:gsLst>
              <a:gs pos="0">
                <a:schemeClr val="accent4"/>
              </a:gs>
              <a:gs pos="85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5">
            <a:extLst>
              <a:ext uri="{FF2B5EF4-FFF2-40B4-BE49-F238E27FC236}">
                <a16:creationId xmlns:a16="http://schemas.microsoft.com/office/drawing/2014/main" id="{62EED18D-3E7F-4B00-98F7-EC5338FBD851}"/>
              </a:ext>
            </a:extLst>
          </p:cNvPr>
          <p:cNvSpPr>
            <a:spLocks noGrp="1"/>
          </p:cNvSpPr>
          <p:nvPr>
            <p:ph type="pic" sz="quarter" idx="10" hasCustomPrompt="1"/>
          </p:nvPr>
        </p:nvSpPr>
        <p:spPr>
          <a:xfrm>
            <a:off x="1531374" y="1489588"/>
            <a:ext cx="9129252" cy="3878825"/>
          </a:xfrm>
          <a:prstGeom prst="roundRect">
            <a:avLst>
              <a:gd name="adj" fmla="val 2073"/>
            </a:avLst>
          </a:pr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grpSp>
        <p:nvGrpSpPr>
          <p:cNvPr id="9" name="Group 8">
            <a:extLst>
              <a:ext uri="{FF2B5EF4-FFF2-40B4-BE49-F238E27FC236}">
                <a16:creationId xmlns:a16="http://schemas.microsoft.com/office/drawing/2014/main" id="{4F728869-8B8E-4C5C-BDDB-8A33929495E9}"/>
              </a:ext>
            </a:extLst>
          </p:cNvPr>
          <p:cNvGrpSpPr/>
          <p:nvPr userDrawn="1"/>
        </p:nvGrpSpPr>
        <p:grpSpPr>
          <a:xfrm>
            <a:off x="384609" y="6489983"/>
            <a:ext cx="778679" cy="180047"/>
            <a:chOff x="5001272" y="6417413"/>
            <a:chExt cx="778679" cy="180047"/>
          </a:xfrm>
        </p:grpSpPr>
        <p:grpSp>
          <p:nvGrpSpPr>
            <p:cNvPr id="10" name="Group 9">
              <a:extLst>
                <a:ext uri="{FF2B5EF4-FFF2-40B4-BE49-F238E27FC236}">
                  <a16:creationId xmlns:a16="http://schemas.microsoft.com/office/drawing/2014/main" id="{C0911ABC-DCA9-434A-8EAB-43EC52457279}"/>
                </a:ext>
              </a:extLst>
            </p:cNvPr>
            <p:cNvGrpSpPr/>
            <p:nvPr/>
          </p:nvGrpSpPr>
          <p:grpSpPr>
            <a:xfrm>
              <a:off x="5001272" y="6417413"/>
              <a:ext cx="180047" cy="180047"/>
              <a:chOff x="5001272" y="6417413"/>
              <a:chExt cx="180047" cy="180047"/>
            </a:xfrm>
          </p:grpSpPr>
          <p:sp>
            <p:nvSpPr>
              <p:cNvPr id="17" name="Oval 16">
                <a:extLst>
                  <a:ext uri="{FF2B5EF4-FFF2-40B4-BE49-F238E27FC236}">
                    <a16:creationId xmlns:a16="http://schemas.microsoft.com/office/drawing/2014/main" id="{46249187-CA48-40EB-BB43-4CFD7B93E367}"/>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5">
                <a:extLst>
                  <a:ext uri="{FF2B5EF4-FFF2-40B4-BE49-F238E27FC236}">
                    <a16:creationId xmlns:a16="http://schemas.microsoft.com/office/drawing/2014/main" id="{9AE9CAE4-6EA0-475C-B9FF-719D2F91F201}"/>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11" name="Group 10">
              <a:extLst>
                <a:ext uri="{FF2B5EF4-FFF2-40B4-BE49-F238E27FC236}">
                  <a16:creationId xmlns:a16="http://schemas.microsoft.com/office/drawing/2014/main" id="{B001DE61-1802-4632-BA5C-67B8D5E3D614}"/>
                </a:ext>
              </a:extLst>
            </p:cNvPr>
            <p:cNvGrpSpPr/>
            <p:nvPr/>
          </p:nvGrpSpPr>
          <p:grpSpPr>
            <a:xfrm>
              <a:off x="5300588" y="6417413"/>
              <a:ext cx="180047" cy="180047"/>
              <a:chOff x="5300588" y="6417413"/>
              <a:chExt cx="180047" cy="180047"/>
            </a:xfrm>
          </p:grpSpPr>
          <p:sp>
            <p:nvSpPr>
              <p:cNvPr id="15" name="Oval 14">
                <a:extLst>
                  <a:ext uri="{FF2B5EF4-FFF2-40B4-BE49-F238E27FC236}">
                    <a16:creationId xmlns:a16="http://schemas.microsoft.com/office/drawing/2014/main" id="{E7AA23A3-1244-43D0-949A-038AF7E21055}"/>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85">
                <a:extLst>
                  <a:ext uri="{FF2B5EF4-FFF2-40B4-BE49-F238E27FC236}">
                    <a16:creationId xmlns:a16="http://schemas.microsoft.com/office/drawing/2014/main" id="{2C84E6C3-3B19-45C0-A832-A2E8C3193F0C}"/>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12" name="Group 11">
              <a:extLst>
                <a:ext uri="{FF2B5EF4-FFF2-40B4-BE49-F238E27FC236}">
                  <a16:creationId xmlns:a16="http://schemas.microsoft.com/office/drawing/2014/main" id="{91EB6813-77B8-463D-AD90-054786744A3A}"/>
                </a:ext>
              </a:extLst>
            </p:cNvPr>
            <p:cNvGrpSpPr/>
            <p:nvPr/>
          </p:nvGrpSpPr>
          <p:grpSpPr>
            <a:xfrm>
              <a:off x="5599904" y="6417413"/>
              <a:ext cx="180047" cy="180047"/>
              <a:chOff x="5599904" y="6417413"/>
              <a:chExt cx="180047" cy="180047"/>
            </a:xfrm>
          </p:grpSpPr>
          <p:sp>
            <p:nvSpPr>
              <p:cNvPr id="13" name="Oval 12">
                <a:extLst>
                  <a:ext uri="{FF2B5EF4-FFF2-40B4-BE49-F238E27FC236}">
                    <a16:creationId xmlns:a16="http://schemas.microsoft.com/office/drawing/2014/main" id="{744988C6-3A4C-44D8-8586-FFA048A4716E}"/>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87">
                <a:extLst>
                  <a:ext uri="{FF2B5EF4-FFF2-40B4-BE49-F238E27FC236}">
                    <a16:creationId xmlns:a16="http://schemas.microsoft.com/office/drawing/2014/main" id="{195A177B-3627-4347-AE57-EB07CD6E7A74}"/>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spTree>
    <p:extLst>
      <p:ext uri="{BB962C8B-B14F-4D97-AF65-F5344CB8AC3E}">
        <p14:creationId xmlns:p14="http://schemas.microsoft.com/office/powerpoint/2010/main" val="108242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8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3"/>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dirty="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dirty="0"/>
              <a:t>Click to edit Master title style</a:t>
            </a:r>
          </a:p>
        </p:txBody>
      </p:sp>
      <p:sp>
        <p:nvSpPr>
          <p:cNvPr id="12" name="Content Placeholder 11">
            <a:extLst>
              <a:ext uri="{FF2B5EF4-FFF2-40B4-BE49-F238E27FC236}">
                <a16:creationId xmlns:a16="http://schemas.microsoft.com/office/drawing/2014/main" id="{0F047926-A002-46CC-9C31-F92827E69F80}"/>
              </a:ext>
            </a:extLst>
          </p:cNvPr>
          <p:cNvSpPr>
            <a:spLocks noGrp="1"/>
          </p:cNvSpPr>
          <p:nvPr>
            <p:ph sz="quarter" idx="10"/>
          </p:nvPr>
        </p:nvSpPr>
        <p:spPr>
          <a:xfrm>
            <a:off x="153988" y="996950"/>
            <a:ext cx="11852275" cy="568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70066E5-6A66-4885-B4BD-FB0BFC098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
        <p:nvSpPr>
          <p:cNvPr id="14" name="TextBox 13">
            <a:extLst>
              <a:ext uri="{FF2B5EF4-FFF2-40B4-BE49-F238E27FC236}">
                <a16:creationId xmlns:a16="http://schemas.microsoft.com/office/drawing/2014/main" id="{FAC1D7DB-4B27-4273-B38E-76B5841706E6}"/>
              </a:ext>
            </a:extLst>
          </p:cNvPr>
          <p:cNvSpPr txBox="1"/>
          <p:nvPr userDrawn="1"/>
        </p:nvSpPr>
        <p:spPr>
          <a:xfrm>
            <a:off x="80303" y="6495218"/>
            <a:ext cx="2233246" cy="276999"/>
          </a:xfrm>
          <a:prstGeom prst="rect">
            <a:avLst/>
          </a:prstGeom>
          <a:noFill/>
        </p:spPr>
        <p:txBody>
          <a:bodyPr wrap="square">
            <a:spAutoFit/>
          </a:bodyPr>
          <a:lstStyle/>
          <a:p>
            <a:r>
              <a:rPr lang="en-US" sz="1200" b="1" dirty="0"/>
              <a:t>Career Cross Training</a:t>
            </a:r>
          </a:p>
        </p:txBody>
      </p:sp>
    </p:spTree>
    <p:extLst>
      <p:ext uri="{BB962C8B-B14F-4D97-AF65-F5344CB8AC3E}">
        <p14:creationId xmlns:p14="http://schemas.microsoft.com/office/powerpoint/2010/main" val="932027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37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BD82D36-0B32-4B1F-B38A-EA81D5203D90}"/>
              </a:ext>
            </a:extLst>
          </p:cNvPr>
          <p:cNvSpPr>
            <a:spLocks noGrp="1"/>
          </p:cNvSpPr>
          <p:nvPr>
            <p:ph type="pic" sz="quarter" idx="10" hasCustomPrompt="1"/>
          </p:nvPr>
        </p:nvSpPr>
        <p:spPr>
          <a:xfrm>
            <a:off x="8149459" y="2020530"/>
            <a:ext cx="2816942" cy="2816942"/>
          </a:xfrm>
          <a:custGeom>
            <a:avLst/>
            <a:gdLst>
              <a:gd name="connsiteX0" fmla="*/ 1408471 w 2816942"/>
              <a:gd name="connsiteY0" fmla="*/ 0 h 2816942"/>
              <a:gd name="connsiteX1" fmla="*/ 2816942 w 2816942"/>
              <a:gd name="connsiteY1" fmla="*/ 1408471 h 2816942"/>
              <a:gd name="connsiteX2" fmla="*/ 1408471 w 2816942"/>
              <a:gd name="connsiteY2" fmla="*/ 2816942 h 2816942"/>
              <a:gd name="connsiteX3" fmla="*/ 0 w 2816942"/>
              <a:gd name="connsiteY3" fmla="*/ 1408471 h 2816942"/>
              <a:gd name="connsiteX4" fmla="*/ 1408471 w 2816942"/>
              <a:gd name="connsiteY4" fmla="*/ 0 h 2816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942" h="2816942">
                <a:moveTo>
                  <a:pt x="1408471" y="0"/>
                </a:moveTo>
                <a:cubicBezTo>
                  <a:pt x="2186348" y="0"/>
                  <a:pt x="2816942" y="630594"/>
                  <a:pt x="2816942" y="1408471"/>
                </a:cubicBezTo>
                <a:cubicBezTo>
                  <a:pt x="2816942" y="2186348"/>
                  <a:pt x="2186348" y="2816942"/>
                  <a:pt x="1408471" y="2816942"/>
                </a:cubicBezTo>
                <a:cubicBezTo>
                  <a:pt x="630594" y="2816942"/>
                  <a:pt x="0" y="2186348"/>
                  <a:pt x="0" y="1408471"/>
                </a:cubicBezTo>
                <a:cubicBezTo>
                  <a:pt x="0" y="630594"/>
                  <a:pt x="630594" y="0"/>
                  <a:pt x="1408471"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0406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6B7B643D-4E6E-4C6B-9A1B-F17754EA8F84}"/>
              </a:ext>
            </a:extLst>
          </p:cNvPr>
          <p:cNvSpPr>
            <a:spLocks noGrp="1"/>
          </p:cNvSpPr>
          <p:nvPr>
            <p:ph type="pic" sz="quarter" idx="10" hasCustomPrompt="1"/>
          </p:nvPr>
        </p:nvSpPr>
        <p:spPr>
          <a:xfrm>
            <a:off x="825414" y="2712733"/>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1" name="Picture Placeholder 30">
            <a:extLst>
              <a:ext uri="{FF2B5EF4-FFF2-40B4-BE49-F238E27FC236}">
                <a16:creationId xmlns:a16="http://schemas.microsoft.com/office/drawing/2014/main" id="{826917C9-4220-4807-BC30-591F7D46902C}"/>
              </a:ext>
            </a:extLst>
          </p:cNvPr>
          <p:cNvSpPr>
            <a:spLocks noGrp="1"/>
          </p:cNvSpPr>
          <p:nvPr>
            <p:ph type="pic" sz="quarter" idx="12" hasCustomPrompt="1"/>
          </p:nvPr>
        </p:nvSpPr>
        <p:spPr>
          <a:xfrm>
            <a:off x="3475300" y="3839734"/>
            <a:ext cx="1690501" cy="1690501"/>
          </a:xfrm>
          <a:custGeom>
            <a:avLst/>
            <a:gdLst>
              <a:gd name="connsiteX0" fmla="*/ 62616 w 1690501"/>
              <a:gd name="connsiteY0" fmla="*/ 0 h 1690501"/>
              <a:gd name="connsiteX1" fmla="*/ 1627885 w 1690501"/>
              <a:gd name="connsiteY1" fmla="*/ 0 h 1690501"/>
              <a:gd name="connsiteX2" fmla="*/ 1690501 w 1690501"/>
              <a:gd name="connsiteY2" fmla="*/ 62616 h 1690501"/>
              <a:gd name="connsiteX3" fmla="*/ 1690501 w 1690501"/>
              <a:gd name="connsiteY3" fmla="*/ 1627885 h 1690501"/>
              <a:gd name="connsiteX4" fmla="*/ 1627885 w 1690501"/>
              <a:gd name="connsiteY4" fmla="*/ 1690501 h 1690501"/>
              <a:gd name="connsiteX5" fmla="*/ 62616 w 1690501"/>
              <a:gd name="connsiteY5" fmla="*/ 1690501 h 1690501"/>
              <a:gd name="connsiteX6" fmla="*/ 0 w 1690501"/>
              <a:gd name="connsiteY6" fmla="*/ 1627885 h 1690501"/>
              <a:gd name="connsiteX7" fmla="*/ 0 w 1690501"/>
              <a:gd name="connsiteY7" fmla="*/ 62616 h 1690501"/>
              <a:gd name="connsiteX8" fmla="*/ 62616 w 1690501"/>
              <a:gd name="connsiteY8" fmla="*/ 0 h 16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501" h="1690501">
                <a:moveTo>
                  <a:pt x="62616" y="0"/>
                </a:moveTo>
                <a:lnTo>
                  <a:pt x="1627885" y="0"/>
                </a:lnTo>
                <a:cubicBezTo>
                  <a:pt x="1662467" y="0"/>
                  <a:pt x="1690501" y="28034"/>
                  <a:pt x="1690501" y="62616"/>
                </a:cubicBezTo>
                <a:lnTo>
                  <a:pt x="1690501" y="1627885"/>
                </a:lnTo>
                <a:cubicBezTo>
                  <a:pt x="1690501" y="1662467"/>
                  <a:pt x="1662467" y="1690501"/>
                  <a:pt x="1627885" y="1690501"/>
                </a:cubicBezTo>
                <a:lnTo>
                  <a:pt x="62616" y="1690501"/>
                </a:lnTo>
                <a:cubicBezTo>
                  <a:pt x="28034" y="1690501"/>
                  <a:pt x="0" y="1662467"/>
                  <a:pt x="0" y="1627885"/>
                </a:cubicBezTo>
                <a:lnTo>
                  <a:pt x="0" y="62616"/>
                </a:lnTo>
                <a:cubicBezTo>
                  <a:pt x="0" y="28034"/>
                  <a:pt x="28034" y="0"/>
                  <a:pt x="62616"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5" name="Picture Placeholder 34">
            <a:extLst>
              <a:ext uri="{FF2B5EF4-FFF2-40B4-BE49-F238E27FC236}">
                <a16:creationId xmlns:a16="http://schemas.microsoft.com/office/drawing/2014/main" id="{16174114-BCDA-4509-950B-D8120F72F0E6}"/>
              </a:ext>
            </a:extLst>
          </p:cNvPr>
          <p:cNvSpPr>
            <a:spLocks noGrp="1"/>
          </p:cNvSpPr>
          <p:nvPr>
            <p:ph type="pic" sz="quarter" idx="13" hasCustomPrompt="1"/>
          </p:nvPr>
        </p:nvSpPr>
        <p:spPr>
          <a:xfrm>
            <a:off x="8694851" y="3176029"/>
            <a:ext cx="1690501" cy="1690501"/>
          </a:xfrm>
          <a:custGeom>
            <a:avLst/>
            <a:gdLst>
              <a:gd name="connsiteX0" fmla="*/ 62616 w 1690501"/>
              <a:gd name="connsiteY0" fmla="*/ 0 h 1690501"/>
              <a:gd name="connsiteX1" fmla="*/ 1627885 w 1690501"/>
              <a:gd name="connsiteY1" fmla="*/ 0 h 1690501"/>
              <a:gd name="connsiteX2" fmla="*/ 1690501 w 1690501"/>
              <a:gd name="connsiteY2" fmla="*/ 62616 h 1690501"/>
              <a:gd name="connsiteX3" fmla="*/ 1690501 w 1690501"/>
              <a:gd name="connsiteY3" fmla="*/ 1627885 h 1690501"/>
              <a:gd name="connsiteX4" fmla="*/ 1627885 w 1690501"/>
              <a:gd name="connsiteY4" fmla="*/ 1690501 h 1690501"/>
              <a:gd name="connsiteX5" fmla="*/ 62616 w 1690501"/>
              <a:gd name="connsiteY5" fmla="*/ 1690501 h 1690501"/>
              <a:gd name="connsiteX6" fmla="*/ 0 w 1690501"/>
              <a:gd name="connsiteY6" fmla="*/ 1627885 h 1690501"/>
              <a:gd name="connsiteX7" fmla="*/ 0 w 1690501"/>
              <a:gd name="connsiteY7" fmla="*/ 62616 h 1690501"/>
              <a:gd name="connsiteX8" fmla="*/ 62616 w 1690501"/>
              <a:gd name="connsiteY8" fmla="*/ 0 h 16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501" h="1690501">
                <a:moveTo>
                  <a:pt x="62616" y="0"/>
                </a:moveTo>
                <a:lnTo>
                  <a:pt x="1627885" y="0"/>
                </a:lnTo>
                <a:cubicBezTo>
                  <a:pt x="1662467" y="0"/>
                  <a:pt x="1690501" y="28034"/>
                  <a:pt x="1690501" y="62616"/>
                </a:cubicBezTo>
                <a:lnTo>
                  <a:pt x="1690501" y="1627885"/>
                </a:lnTo>
                <a:cubicBezTo>
                  <a:pt x="1690501" y="1662467"/>
                  <a:pt x="1662467" y="1690501"/>
                  <a:pt x="1627885" y="1690501"/>
                </a:cubicBezTo>
                <a:lnTo>
                  <a:pt x="62616" y="1690501"/>
                </a:lnTo>
                <a:cubicBezTo>
                  <a:pt x="28034" y="1690501"/>
                  <a:pt x="0" y="1662467"/>
                  <a:pt x="0" y="1627885"/>
                </a:cubicBezTo>
                <a:lnTo>
                  <a:pt x="0" y="62616"/>
                </a:lnTo>
                <a:cubicBezTo>
                  <a:pt x="0" y="28034"/>
                  <a:pt x="28034" y="0"/>
                  <a:pt x="62616"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4" name="Picture Placeholder 33">
            <a:extLst>
              <a:ext uri="{FF2B5EF4-FFF2-40B4-BE49-F238E27FC236}">
                <a16:creationId xmlns:a16="http://schemas.microsoft.com/office/drawing/2014/main" id="{03AA5DB0-1238-4066-B941-A50BDAF60120}"/>
              </a:ext>
            </a:extLst>
          </p:cNvPr>
          <p:cNvSpPr>
            <a:spLocks noGrp="1"/>
          </p:cNvSpPr>
          <p:nvPr>
            <p:ph type="pic" sz="quarter" idx="14" hasCustomPrompt="1"/>
          </p:nvPr>
        </p:nvSpPr>
        <p:spPr>
          <a:xfrm>
            <a:off x="9389771" y="1056054"/>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3" name="Picture Placeholder 32">
            <a:extLst>
              <a:ext uri="{FF2B5EF4-FFF2-40B4-BE49-F238E27FC236}">
                <a16:creationId xmlns:a16="http://schemas.microsoft.com/office/drawing/2014/main" id="{11866427-6C93-4AA0-8AEF-499E8DDBF029}"/>
              </a:ext>
            </a:extLst>
          </p:cNvPr>
          <p:cNvSpPr>
            <a:spLocks noGrp="1"/>
          </p:cNvSpPr>
          <p:nvPr>
            <p:ph type="pic" sz="quarter" idx="15" hasCustomPrompt="1"/>
          </p:nvPr>
        </p:nvSpPr>
        <p:spPr>
          <a:xfrm>
            <a:off x="7822210" y="497121"/>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2" name="Picture Placeholder 31">
            <a:extLst>
              <a:ext uri="{FF2B5EF4-FFF2-40B4-BE49-F238E27FC236}">
                <a16:creationId xmlns:a16="http://schemas.microsoft.com/office/drawing/2014/main" id="{BA512FF2-EDB0-4836-9FCB-2CCB81DB1E30}"/>
              </a:ext>
            </a:extLst>
          </p:cNvPr>
          <p:cNvSpPr>
            <a:spLocks noGrp="1"/>
          </p:cNvSpPr>
          <p:nvPr>
            <p:ph type="pic" sz="quarter" idx="11" hasCustomPrompt="1"/>
          </p:nvPr>
        </p:nvSpPr>
        <p:spPr>
          <a:xfrm>
            <a:off x="1813822" y="4350243"/>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22460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5" grpId="0" animBg="1"/>
      <p:bldP spid="34" grpId="0" animBg="1"/>
      <p:bldP spid="33" grpId="0" animBg="1"/>
      <p:bldP spid="3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0_Title Slide">
    <p:bg>
      <p:bgPr>
        <a:solidFill>
          <a:srgbClr val="EEF3F7"/>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1F688ED-1DDA-443E-92E7-EAFD2CF49C92}"/>
              </a:ext>
            </a:extLst>
          </p:cNvPr>
          <p:cNvSpPr>
            <a:spLocks noGrp="1"/>
          </p:cNvSpPr>
          <p:nvPr>
            <p:ph type="pic" sz="quarter" idx="10" hasCustomPrompt="1"/>
          </p:nvPr>
        </p:nvSpPr>
        <p:spPr>
          <a:xfrm>
            <a:off x="1608761" y="2180314"/>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26198015-F51D-44AC-85D9-B263E7C902E1}"/>
              </a:ext>
            </a:extLst>
          </p:cNvPr>
          <p:cNvSpPr>
            <a:spLocks noGrp="1"/>
          </p:cNvSpPr>
          <p:nvPr>
            <p:ph type="pic" sz="quarter" idx="11" hasCustomPrompt="1"/>
          </p:nvPr>
        </p:nvSpPr>
        <p:spPr>
          <a:xfrm>
            <a:off x="1608761" y="4371935"/>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A7735FD1-C4E0-4889-A194-26F88CF8C820}"/>
              </a:ext>
            </a:extLst>
          </p:cNvPr>
          <p:cNvSpPr>
            <a:spLocks noGrp="1"/>
          </p:cNvSpPr>
          <p:nvPr>
            <p:ph type="pic" sz="quarter" idx="12" hasCustomPrompt="1"/>
          </p:nvPr>
        </p:nvSpPr>
        <p:spPr>
          <a:xfrm>
            <a:off x="6592312" y="2180314"/>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32DE3F35-B798-41E9-B4C4-389699B23D3E}"/>
              </a:ext>
            </a:extLst>
          </p:cNvPr>
          <p:cNvSpPr>
            <a:spLocks noGrp="1"/>
          </p:cNvSpPr>
          <p:nvPr>
            <p:ph type="pic" sz="quarter" idx="13" hasCustomPrompt="1"/>
          </p:nvPr>
        </p:nvSpPr>
        <p:spPr>
          <a:xfrm>
            <a:off x="6592312" y="4371935"/>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52447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par>
                                <p:cTn id="23" presetID="49" presetClass="entr" presetSubtype="0" decel="100000" fill="hold" grpId="0" nodeType="withEffect">
                                  <p:stCondLst>
                                    <p:cond delay="175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style.rotation</p:attrName>
                                        </p:attrNameLst>
                                      </p:cBhvr>
                                      <p:tavLst>
                                        <p:tav tm="0">
                                          <p:val>
                                            <p:fltVal val="360"/>
                                          </p:val>
                                        </p:tav>
                                        <p:tav tm="100000">
                                          <p:val>
                                            <p:fltVal val="0"/>
                                          </p:val>
                                        </p:tav>
                                      </p:tavLst>
                                    </p:anim>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2426BA3A-235C-4C9F-A919-F195B9736994}"/>
              </a:ext>
            </a:extLst>
          </p:cNvPr>
          <p:cNvSpPr>
            <a:spLocks noGrp="1"/>
          </p:cNvSpPr>
          <p:nvPr>
            <p:ph type="pic" sz="quarter" idx="14" hasCustomPrompt="1"/>
          </p:nvPr>
        </p:nvSpPr>
        <p:spPr>
          <a:xfrm>
            <a:off x="8402606" y="2751387"/>
            <a:ext cx="3094296" cy="3094295"/>
          </a:xfrm>
          <a:custGeom>
            <a:avLst/>
            <a:gdLst>
              <a:gd name="connsiteX0" fmla="*/ 45084 w 3094296"/>
              <a:gd name="connsiteY0" fmla="*/ 0 h 3094295"/>
              <a:gd name="connsiteX1" fmla="*/ 3049212 w 3094296"/>
              <a:gd name="connsiteY1" fmla="*/ 0 h 3094295"/>
              <a:gd name="connsiteX2" fmla="*/ 3094296 w 3094296"/>
              <a:gd name="connsiteY2" fmla="*/ 45084 h 3094295"/>
              <a:gd name="connsiteX3" fmla="*/ 3094296 w 3094296"/>
              <a:gd name="connsiteY3" fmla="*/ 3049211 h 3094295"/>
              <a:gd name="connsiteX4" fmla="*/ 3049212 w 3094296"/>
              <a:gd name="connsiteY4" fmla="*/ 3094295 h 3094295"/>
              <a:gd name="connsiteX5" fmla="*/ 45084 w 3094296"/>
              <a:gd name="connsiteY5" fmla="*/ 3094295 h 3094295"/>
              <a:gd name="connsiteX6" fmla="*/ 0 w 3094296"/>
              <a:gd name="connsiteY6" fmla="*/ 3049211 h 3094295"/>
              <a:gd name="connsiteX7" fmla="*/ 0 w 3094296"/>
              <a:gd name="connsiteY7" fmla="*/ 45084 h 3094295"/>
              <a:gd name="connsiteX8" fmla="*/ 45084 w 3094296"/>
              <a:gd name="connsiteY8" fmla="*/ 0 h 309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4296" h="3094295">
                <a:moveTo>
                  <a:pt x="45084" y="0"/>
                </a:moveTo>
                <a:lnTo>
                  <a:pt x="3049212" y="0"/>
                </a:lnTo>
                <a:cubicBezTo>
                  <a:pt x="3074111" y="0"/>
                  <a:pt x="3094296" y="20185"/>
                  <a:pt x="3094296" y="45084"/>
                </a:cubicBezTo>
                <a:lnTo>
                  <a:pt x="3094296" y="3049211"/>
                </a:lnTo>
                <a:cubicBezTo>
                  <a:pt x="3094296" y="3074110"/>
                  <a:pt x="3074111" y="3094295"/>
                  <a:pt x="3049212" y="3094295"/>
                </a:cubicBezTo>
                <a:lnTo>
                  <a:pt x="45084" y="3094295"/>
                </a:lnTo>
                <a:cubicBezTo>
                  <a:pt x="20185" y="3094295"/>
                  <a:pt x="0" y="3074110"/>
                  <a:pt x="0" y="3049211"/>
                </a:cubicBezTo>
                <a:lnTo>
                  <a:pt x="0" y="45084"/>
                </a:lnTo>
                <a:cubicBezTo>
                  <a:pt x="0" y="20185"/>
                  <a:pt x="20185" y="0"/>
                  <a:pt x="45084"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4" name="Picture Placeholder 43">
            <a:extLst>
              <a:ext uri="{FF2B5EF4-FFF2-40B4-BE49-F238E27FC236}">
                <a16:creationId xmlns:a16="http://schemas.microsoft.com/office/drawing/2014/main" id="{9C2F1D17-86F3-43D0-ACBB-67FD6D382745}"/>
              </a:ext>
            </a:extLst>
          </p:cNvPr>
          <p:cNvSpPr>
            <a:spLocks noGrp="1"/>
          </p:cNvSpPr>
          <p:nvPr>
            <p:ph type="pic" sz="quarter" idx="15" hasCustomPrompt="1"/>
          </p:nvPr>
        </p:nvSpPr>
        <p:spPr>
          <a:xfrm>
            <a:off x="5248945" y="1551922"/>
            <a:ext cx="2725586" cy="2725585"/>
          </a:xfrm>
          <a:custGeom>
            <a:avLst/>
            <a:gdLst>
              <a:gd name="connsiteX0" fmla="*/ 45084 w 3094296"/>
              <a:gd name="connsiteY0" fmla="*/ 0 h 3094295"/>
              <a:gd name="connsiteX1" fmla="*/ 3049212 w 3094296"/>
              <a:gd name="connsiteY1" fmla="*/ 0 h 3094295"/>
              <a:gd name="connsiteX2" fmla="*/ 3094296 w 3094296"/>
              <a:gd name="connsiteY2" fmla="*/ 45084 h 3094295"/>
              <a:gd name="connsiteX3" fmla="*/ 3094296 w 3094296"/>
              <a:gd name="connsiteY3" fmla="*/ 3049211 h 3094295"/>
              <a:gd name="connsiteX4" fmla="*/ 3049212 w 3094296"/>
              <a:gd name="connsiteY4" fmla="*/ 3094295 h 3094295"/>
              <a:gd name="connsiteX5" fmla="*/ 45084 w 3094296"/>
              <a:gd name="connsiteY5" fmla="*/ 3094295 h 3094295"/>
              <a:gd name="connsiteX6" fmla="*/ 0 w 3094296"/>
              <a:gd name="connsiteY6" fmla="*/ 3049211 h 3094295"/>
              <a:gd name="connsiteX7" fmla="*/ 0 w 3094296"/>
              <a:gd name="connsiteY7" fmla="*/ 45084 h 3094295"/>
              <a:gd name="connsiteX8" fmla="*/ 45084 w 3094296"/>
              <a:gd name="connsiteY8" fmla="*/ 0 h 309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4296" h="3094295">
                <a:moveTo>
                  <a:pt x="45084" y="0"/>
                </a:moveTo>
                <a:lnTo>
                  <a:pt x="3049212" y="0"/>
                </a:lnTo>
                <a:cubicBezTo>
                  <a:pt x="3074111" y="0"/>
                  <a:pt x="3094296" y="20185"/>
                  <a:pt x="3094296" y="45084"/>
                </a:cubicBezTo>
                <a:lnTo>
                  <a:pt x="3094296" y="3049211"/>
                </a:lnTo>
                <a:cubicBezTo>
                  <a:pt x="3094296" y="3074110"/>
                  <a:pt x="3074111" y="3094295"/>
                  <a:pt x="3049212" y="3094295"/>
                </a:cubicBezTo>
                <a:lnTo>
                  <a:pt x="45084" y="3094295"/>
                </a:lnTo>
                <a:cubicBezTo>
                  <a:pt x="20185" y="3094295"/>
                  <a:pt x="0" y="3074110"/>
                  <a:pt x="0" y="3049211"/>
                </a:cubicBezTo>
                <a:lnTo>
                  <a:pt x="0" y="45084"/>
                </a:lnTo>
                <a:cubicBezTo>
                  <a:pt x="0" y="20185"/>
                  <a:pt x="20185" y="0"/>
                  <a:pt x="45084"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9" name="Picture Placeholder 48">
            <a:extLst>
              <a:ext uri="{FF2B5EF4-FFF2-40B4-BE49-F238E27FC236}">
                <a16:creationId xmlns:a16="http://schemas.microsoft.com/office/drawing/2014/main" id="{4B0C3C61-5131-470E-8548-B54387B31EF4}"/>
              </a:ext>
            </a:extLst>
          </p:cNvPr>
          <p:cNvSpPr>
            <a:spLocks noGrp="1"/>
          </p:cNvSpPr>
          <p:nvPr>
            <p:ph type="pic" sz="quarter" idx="17" hasCustomPrompt="1"/>
          </p:nvPr>
        </p:nvSpPr>
        <p:spPr>
          <a:xfrm>
            <a:off x="9813630" y="1551922"/>
            <a:ext cx="1514950" cy="1514950"/>
          </a:xfrm>
          <a:custGeom>
            <a:avLst/>
            <a:gdLst>
              <a:gd name="connsiteX0" fmla="*/ 22073 w 1514950"/>
              <a:gd name="connsiteY0" fmla="*/ 0 h 1514950"/>
              <a:gd name="connsiteX1" fmla="*/ 1492877 w 1514950"/>
              <a:gd name="connsiteY1" fmla="*/ 0 h 1514950"/>
              <a:gd name="connsiteX2" fmla="*/ 1514950 w 1514950"/>
              <a:gd name="connsiteY2" fmla="*/ 22073 h 1514950"/>
              <a:gd name="connsiteX3" fmla="*/ 1514950 w 1514950"/>
              <a:gd name="connsiteY3" fmla="*/ 1492877 h 1514950"/>
              <a:gd name="connsiteX4" fmla="*/ 1492877 w 1514950"/>
              <a:gd name="connsiteY4" fmla="*/ 1514950 h 1514950"/>
              <a:gd name="connsiteX5" fmla="*/ 22073 w 1514950"/>
              <a:gd name="connsiteY5" fmla="*/ 1514950 h 1514950"/>
              <a:gd name="connsiteX6" fmla="*/ 0 w 1514950"/>
              <a:gd name="connsiteY6" fmla="*/ 1492877 h 1514950"/>
              <a:gd name="connsiteX7" fmla="*/ 0 w 1514950"/>
              <a:gd name="connsiteY7" fmla="*/ 22073 h 1514950"/>
              <a:gd name="connsiteX8" fmla="*/ 22073 w 1514950"/>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950" h="1514950">
                <a:moveTo>
                  <a:pt x="22073" y="0"/>
                </a:moveTo>
                <a:lnTo>
                  <a:pt x="1492877" y="0"/>
                </a:lnTo>
                <a:cubicBezTo>
                  <a:pt x="1505068" y="0"/>
                  <a:pt x="1514950" y="9882"/>
                  <a:pt x="1514950" y="22073"/>
                </a:cubicBezTo>
                <a:lnTo>
                  <a:pt x="1514950" y="1492877"/>
                </a:lnTo>
                <a:cubicBezTo>
                  <a:pt x="1514950" y="1505068"/>
                  <a:pt x="1505068" y="1514950"/>
                  <a:pt x="1492877"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31800" dist="2794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8" name="Picture Placeholder 47">
            <a:extLst>
              <a:ext uri="{FF2B5EF4-FFF2-40B4-BE49-F238E27FC236}">
                <a16:creationId xmlns:a16="http://schemas.microsoft.com/office/drawing/2014/main" id="{0D1D1AB5-14C9-49CD-81A9-A5393832691D}"/>
              </a:ext>
            </a:extLst>
          </p:cNvPr>
          <p:cNvSpPr>
            <a:spLocks noGrp="1"/>
          </p:cNvSpPr>
          <p:nvPr>
            <p:ph type="pic" sz="quarter" idx="16" hasCustomPrompt="1"/>
          </p:nvPr>
        </p:nvSpPr>
        <p:spPr>
          <a:xfrm>
            <a:off x="8541494" y="811161"/>
            <a:ext cx="1514950" cy="1514950"/>
          </a:xfrm>
          <a:custGeom>
            <a:avLst/>
            <a:gdLst>
              <a:gd name="connsiteX0" fmla="*/ 22073 w 1514950"/>
              <a:gd name="connsiteY0" fmla="*/ 0 h 1514950"/>
              <a:gd name="connsiteX1" fmla="*/ 1492877 w 1514950"/>
              <a:gd name="connsiteY1" fmla="*/ 0 h 1514950"/>
              <a:gd name="connsiteX2" fmla="*/ 1514950 w 1514950"/>
              <a:gd name="connsiteY2" fmla="*/ 22073 h 1514950"/>
              <a:gd name="connsiteX3" fmla="*/ 1514950 w 1514950"/>
              <a:gd name="connsiteY3" fmla="*/ 1492877 h 1514950"/>
              <a:gd name="connsiteX4" fmla="*/ 1492877 w 1514950"/>
              <a:gd name="connsiteY4" fmla="*/ 1514950 h 1514950"/>
              <a:gd name="connsiteX5" fmla="*/ 22073 w 1514950"/>
              <a:gd name="connsiteY5" fmla="*/ 1514950 h 1514950"/>
              <a:gd name="connsiteX6" fmla="*/ 0 w 1514950"/>
              <a:gd name="connsiteY6" fmla="*/ 1492877 h 1514950"/>
              <a:gd name="connsiteX7" fmla="*/ 0 w 1514950"/>
              <a:gd name="connsiteY7" fmla="*/ 22073 h 1514950"/>
              <a:gd name="connsiteX8" fmla="*/ 22073 w 1514950"/>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950" h="1514950">
                <a:moveTo>
                  <a:pt x="22073" y="0"/>
                </a:moveTo>
                <a:lnTo>
                  <a:pt x="1492877" y="0"/>
                </a:lnTo>
                <a:cubicBezTo>
                  <a:pt x="1505068" y="0"/>
                  <a:pt x="1514950" y="9882"/>
                  <a:pt x="1514950" y="22073"/>
                </a:cubicBezTo>
                <a:lnTo>
                  <a:pt x="1514950" y="1492877"/>
                </a:lnTo>
                <a:cubicBezTo>
                  <a:pt x="1514950" y="1505068"/>
                  <a:pt x="1505068" y="1514950"/>
                  <a:pt x="1492877"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44500" dist="2413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2" name="Picture Placeholder 41">
            <a:extLst>
              <a:ext uri="{FF2B5EF4-FFF2-40B4-BE49-F238E27FC236}">
                <a16:creationId xmlns:a16="http://schemas.microsoft.com/office/drawing/2014/main" id="{7A3DABDB-7DCC-49CD-B731-904588440A2E}"/>
              </a:ext>
            </a:extLst>
          </p:cNvPr>
          <p:cNvSpPr>
            <a:spLocks noGrp="1"/>
          </p:cNvSpPr>
          <p:nvPr>
            <p:ph type="pic" sz="quarter" idx="10" hasCustomPrompt="1"/>
          </p:nvPr>
        </p:nvSpPr>
        <p:spPr>
          <a:xfrm>
            <a:off x="3202673" y="970549"/>
            <a:ext cx="1890136" cy="1887002"/>
          </a:xfrm>
          <a:custGeom>
            <a:avLst/>
            <a:gdLst>
              <a:gd name="connsiteX0" fmla="*/ 22073 w 1517466"/>
              <a:gd name="connsiteY0" fmla="*/ 0 h 1514950"/>
              <a:gd name="connsiteX1" fmla="*/ 1495393 w 1517466"/>
              <a:gd name="connsiteY1" fmla="*/ 0 h 1514950"/>
              <a:gd name="connsiteX2" fmla="*/ 1517466 w 1517466"/>
              <a:gd name="connsiteY2" fmla="*/ 22073 h 1514950"/>
              <a:gd name="connsiteX3" fmla="*/ 1517466 w 1517466"/>
              <a:gd name="connsiteY3" fmla="*/ 1492877 h 1514950"/>
              <a:gd name="connsiteX4" fmla="*/ 1495393 w 1517466"/>
              <a:gd name="connsiteY4" fmla="*/ 1514950 h 1514950"/>
              <a:gd name="connsiteX5" fmla="*/ 22073 w 1517466"/>
              <a:gd name="connsiteY5" fmla="*/ 1514950 h 1514950"/>
              <a:gd name="connsiteX6" fmla="*/ 0 w 1517466"/>
              <a:gd name="connsiteY6" fmla="*/ 1492877 h 1514950"/>
              <a:gd name="connsiteX7" fmla="*/ 0 w 1517466"/>
              <a:gd name="connsiteY7" fmla="*/ 22073 h 1514950"/>
              <a:gd name="connsiteX8" fmla="*/ 22073 w 1517466"/>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466" h="1514950">
                <a:moveTo>
                  <a:pt x="22073" y="0"/>
                </a:moveTo>
                <a:lnTo>
                  <a:pt x="1495393" y="0"/>
                </a:lnTo>
                <a:cubicBezTo>
                  <a:pt x="1507584" y="0"/>
                  <a:pt x="1517466" y="9882"/>
                  <a:pt x="1517466" y="22073"/>
                </a:cubicBezTo>
                <a:lnTo>
                  <a:pt x="1517466" y="1492877"/>
                </a:lnTo>
                <a:cubicBezTo>
                  <a:pt x="1517466" y="1505068"/>
                  <a:pt x="1507584" y="1514950"/>
                  <a:pt x="1495393"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44500" dist="2413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100" dirty="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lvl="0"/>
            <a:endParaRPr lang="en-US" dirty="0"/>
          </a:p>
        </p:txBody>
      </p:sp>
      <p:sp>
        <p:nvSpPr>
          <p:cNvPr id="43" name="Picture Placeholder 42">
            <a:extLst>
              <a:ext uri="{FF2B5EF4-FFF2-40B4-BE49-F238E27FC236}">
                <a16:creationId xmlns:a16="http://schemas.microsoft.com/office/drawing/2014/main" id="{7328B5B3-A388-417F-9569-A3BE535155A5}"/>
              </a:ext>
            </a:extLst>
          </p:cNvPr>
          <p:cNvSpPr>
            <a:spLocks noGrp="1"/>
          </p:cNvSpPr>
          <p:nvPr>
            <p:ph type="pic" sz="quarter" idx="11" hasCustomPrompt="1"/>
          </p:nvPr>
        </p:nvSpPr>
        <p:spPr>
          <a:xfrm>
            <a:off x="4115027" y="2537503"/>
            <a:ext cx="1517466" cy="1514950"/>
          </a:xfrm>
          <a:custGeom>
            <a:avLst/>
            <a:gdLst>
              <a:gd name="connsiteX0" fmla="*/ 22073 w 1517466"/>
              <a:gd name="connsiteY0" fmla="*/ 0 h 1514950"/>
              <a:gd name="connsiteX1" fmla="*/ 1495393 w 1517466"/>
              <a:gd name="connsiteY1" fmla="*/ 0 h 1514950"/>
              <a:gd name="connsiteX2" fmla="*/ 1517466 w 1517466"/>
              <a:gd name="connsiteY2" fmla="*/ 22073 h 1514950"/>
              <a:gd name="connsiteX3" fmla="*/ 1517466 w 1517466"/>
              <a:gd name="connsiteY3" fmla="*/ 1492877 h 1514950"/>
              <a:gd name="connsiteX4" fmla="*/ 1495393 w 1517466"/>
              <a:gd name="connsiteY4" fmla="*/ 1514950 h 1514950"/>
              <a:gd name="connsiteX5" fmla="*/ 22073 w 1517466"/>
              <a:gd name="connsiteY5" fmla="*/ 1514950 h 1514950"/>
              <a:gd name="connsiteX6" fmla="*/ 0 w 1517466"/>
              <a:gd name="connsiteY6" fmla="*/ 1492877 h 1514950"/>
              <a:gd name="connsiteX7" fmla="*/ 0 w 1517466"/>
              <a:gd name="connsiteY7" fmla="*/ 22073 h 1514950"/>
              <a:gd name="connsiteX8" fmla="*/ 22073 w 1517466"/>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466" h="1514950">
                <a:moveTo>
                  <a:pt x="22073" y="0"/>
                </a:moveTo>
                <a:lnTo>
                  <a:pt x="1495393" y="0"/>
                </a:lnTo>
                <a:cubicBezTo>
                  <a:pt x="1507584" y="0"/>
                  <a:pt x="1517466" y="9882"/>
                  <a:pt x="1517466" y="22073"/>
                </a:cubicBezTo>
                <a:lnTo>
                  <a:pt x="1517466" y="1492877"/>
                </a:lnTo>
                <a:cubicBezTo>
                  <a:pt x="1517466" y="1505068"/>
                  <a:pt x="1507584" y="1514950"/>
                  <a:pt x="1495393"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647700" dist="2794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lvl="0"/>
            <a:endParaRPr lang="en-US" dirty="0"/>
          </a:p>
        </p:txBody>
      </p:sp>
      <p:sp>
        <p:nvSpPr>
          <p:cNvPr id="45" name="Picture Placeholder 44">
            <a:extLst>
              <a:ext uri="{FF2B5EF4-FFF2-40B4-BE49-F238E27FC236}">
                <a16:creationId xmlns:a16="http://schemas.microsoft.com/office/drawing/2014/main" id="{2D13254C-DE8A-4069-A344-06916E83C914}"/>
              </a:ext>
            </a:extLst>
          </p:cNvPr>
          <p:cNvSpPr>
            <a:spLocks noGrp="1"/>
          </p:cNvSpPr>
          <p:nvPr>
            <p:ph type="pic" sz="quarter" idx="12" hasCustomPrompt="1"/>
          </p:nvPr>
        </p:nvSpPr>
        <p:spPr>
          <a:xfrm>
            <a:off x="6733697" y="3784653"/>
            <a:ext cx="1890135" cy="1890135"/>
          </a:xfrm>
          <a:custGeom>
            <a:avLst/>
            <a:gdLst>
              <a:gd name="connsiteX0" fmla="*/ 22073 w 1514950"/>
              <a:gd name="connsiteY0" fmla="*/ 0 h 1514950"/>
              <a:gd name="connsiteX1" fmla="*/ 1492877 w 1514950"/>
              <a:gd name="connsiteY1" fmla="*/ 0 h 1514950"/>
              <a:gd name="connsiteX2" fmla="*/ 1514950 w 1514950"/>
              <a:gd name="connsiteY2" fmla="*/ 22073 h 1514950"/>
              <a:gd name="connsiteX3" fmla="*/ 1514950 w 1514950"/>
              <a:gd name="connsiteY3" fmla="*/ 1492877 h 1514950"/>
              <a:gd name="connsiteX4" fmla="*/ 1492877 w 1514950"/>
              <a:gd name="connsiteY4" fmla="*/ 1514950 h 1514950"/>
              <a:gd name="connsiteX5" fmla="*/ 22073 w 1514950"/>
              <a:gd name="connsiteY5" fmla="*/ 1514950 h 1514950"/>
              <a:gd name="connsiteX6" fmla="*/ 0 w 1514950"/>
              <a:gd name="connsiteY6" fmla="*/ 1492877 h 1514950"/>
              <a:gd name="connsiteX7" fmla="*/ 0 w 1514950"/>
              <a:gd name="connsiteY7" fmla="*/ 22073 h 1514950"/>
              <a:gd name="connsiteX8" fmla="*/ 22073 w 1514950"/>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950" h="1514950">
                <a:moveTo>
                  <a:pt x="22073" y="0"/>
                </a:moveTo>
                <a:lnTo>
                  <a:pt x="1492877" y="0"/>
                </a:lnTo>
                <a:cubicBezTo>
                  <a:pt x="1505068" y="0"/>
                  <a:pt x="1514950" y="9882"/>
                  <a:pt x="1514950" y="22073"/>
                </a:cubicBezTo>
                <a:lnTo>
                  <a:pt x="1514950" y="1492877"/>
                </a:lnTo>
                <a:cubicBezTo>
                  <a:pt x="1514950" y="1505068"/>
                  <a:pt x="1505068" y="1514950"/>
                  <a:pt x="1492877"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44500" dist="2413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lvl="0"/>
            <a:endParaRPr lang="en-US" dirty="0"/>
          </a:p>
        </p:txBody>
      </p:sp>
    </p:spTree>
    <p:extLst>
      <p:ext uri="{BB962C8B-B14F-4D97-AF65-F5344CB8AC3E}">
        <p14:creationId xmlns:p14="http://schemas.microsoft.com/office/powerpoint/2010/main" val="7298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4" grpId="0" animBg="1"/>
      <p:bldP spid="49" grpId="0" animBg="1"/>
      <p:bldP spid="48" grpId="0" animBg="1"/>
      <p:bldP spid="42" grpId="0" animBg="1"/>
      <p:bldP spid="43" grpId="0" animBg="1"/>
      <p:bldP spid="4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C55129D-7395-4317-BF08-FB2EE5C0D024}"/>
              </a:ext>
            </a:extLst>
          </p:cNvPr>
          <p:cNvSpPr>
            <a:spLocks noGrp="1"/>
          </p:cNvSpPr>
          <p:nvPr>
            <p:ph type="pic" sz="quarter" idx="13" hasCustomPrompt="1"/>
          </p:nvPr>
        </p:nvSpPr>
        <p:spPr>
          <a:xfrm>
            <a:off x="5863420" y="510059"/>
            <a:ext cx="2843044" cy="1476132"/>
          </a:xfrm>
          <a:custGeom>
            <a:avLst/>
            <a:gdLst>
              <a:gd name="connsiteX0" fmla="*/ 59798 w 2843044"/>
              <a:gd name="connsiteY0" fmla="*/ 0 h 1476132"/>
              <a:gd name="connsiteX1" fmla="*/ 2783246 w 2843044"/>
              <a:gd name="connsiteY1" fmla="*/ 0 h 1476132"/>
              <a:gd name="connsiteX2" fmla="*/ 2843044 w 2843044"/>
              <a:gd name="connsiteY2" fmla="*/ 59798 h 1476132"/>
              <a:gd name="connsiteX3" fmla="*/ 2843044 w 2843044"/>
              <a:gd name="connsiteY3" fmla="*/ 1416334 h 1476132"/>
              <a:gd name="connsiteX4" fmla="*/ 2783246 w 2843044"/>
              <a:gd name="connsiteY4" fmla="*/ 1476132 h 1476132"/>
              <a:gd name="connsiteX5" fmla="*/ 59798 w 2843044"/>
              <a:gd name="connsiteY5" fmla="*/ 1476132 h 1476132"/>
              <a:gd name="connsiteX6" fmla="*/ 0 w 2843044"/>
              <a:gd name="connsiteY6" fmla="*/ 1416334 h 1476132"/>
              <a:gd name="connsiteX7" fmla="*/ 0 w 2843044"/>
              <a:gd name="connsiteY7" fmla="*/ 59798 h 1476132"/>
              <a:gd name="connsiteX8" fmla="*/ 59798 w 2843044"/>
              <a:gd name="connsiteY8" fmla="*/ 0 h 147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1476132">
                <a:moveTo>
                  <a:pt x="59798" y="0"/>
                </a:moveTo>
                <a:lnTo>
                  <a:pt x="2783246" y="0"/>
                </a:lnTo>
                <a:cubicBezTo>
                  <a:pt x="2816272" y="0"/>
                  <a:pt x="2843044" y="26772"/>
                  <a:pt x="2843044" y="59798"/>
                </a:cubicBezTo>
                <a:lnTo>
                  <a:pt x="2843044" y="1416334"/>
                </a:lnTo>
                <a:cubicBezTo>
                  <a:pt x="2843044" y="1449360"/>
                  <a:pt x="2816272" y="1476132"/>
                  <a:pt x="2783246" y="1476132"/>
                </a:cubicBezTo>
                <a:lnTo>
                  <a:pt x="59798" y="1476132"/>
                </a:lnTo>
                <a:cubicBezTo>
                  <a:pt x="26772" y="1476132"/>
                  <a:pt x="0" y="1449360"/>
                  <a:pt x="0" y="1416334"/>
                </a:cubicBezTo>
                <a:lnTo>
                  <a:pt x="0" y="59798"/>
                </a:lnTo>
                <a:cubicBezTo>
                  <a:pt x="0" y="26772"/>
                  <a:pt x="26772" y="0"/>
                  <a:pt x="5979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BBAE00C9-807D-4F7A-B36F-36BE73CDFB26}"/>
              </a:ext>
            </a:extLst>
          </p:cNvPr>
          <p:cNvSpPr>
            <a:spLocks noGrp="1"/>
          </p:cNvSpPr>
          <p:nvPr>
            <p:ph type="pic" sz="quarter" idx="10" hasCustomPrompt="1"/>
          </p:nvPr>
        </p:nvSpPr>
        <p:spPr>
          <a:xfrm>
            <a:off x="2920181" y="510059"/>
            <a:ext cx="2843044" cy="3025570"/>
          </a:xfrm>
          <a:custGeom>
            <a:avLst/>
            <a:gdLst>
              <a:gd name="connsiteX0" fmla="*/ 73066 w 2843044"/>
              <a:gd name="connsiteY0" fmla="*/ 0 h 3025570"/>
              <a:gd name="connsiteX1" fmla="*/ 2769978 w 2843044"/>
              <a:gd name="connsiteY1" fmla="*/ 0 h 3025570"/>
              <a:gd name="connsiteX2" fmla="*/ 2843044 w 2843044"/>
              <a:gd name="connsiteY2" fmla="*/ 73066 h 3025570"/>
              <a:gd name="connsiteX3" fmla="*/ 2843044 w 2843044"/>
              <a:gd name="connsiteY3" fmla="*/ 2952504 h 3025570"/>
              <a:gd name="connsiteX4" fmla="*/ 2769978 w 2843044"/>
              <a:gd name="connsiteY4" fmla="*/ 3025570 h 3025570"/>
              <a:gd name="connsiteX5" fmla="*/ 73066 w 2843044"/>
              <a:gd name="connsiteY5" fmla="*/ 3025570 h 3025570"/>
              <a:gd name="connsiteX6" fmla="*/ 0 w 2843044"/>
              <a:gd name="connsiteY6" fmla="*/ 2952504 h 3025570"/>
              <a:gd name="connsiteX7" fmla="*/ 0 w 2843044"/>
              <a:gd name="connsiteY7" fmla="*/ 73066 h 3025570"/>
              <a:gd name="connsiteX8" fmla="*/ 73066 w 2843044"/>
              <a:gd name="connsiteY8" fmla="*/ 0 h 302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3025570">
                <a:moveTo>
                  <a:pt x="73066" y="0"/>
                </a:moveTo>
                <a:lnTo>
                  <a:pt x="2769978" y="0"/>
                </a:lnTo>
                <a:cubicBezTo>
                  <a:pt x="2810331" y="0"/>
                  <a:pt x="2843044" y="32713"/>
                  <a:pt x="2843044" y="73066"/>
                </a:cubicBezTo>
                <a:lnTo>
                  <a:pt x="2843044" y="2952504"/>
                </a:lnTo>
                <a:cubicBezTo>
                  <a:pt x="2843044" y="2992857"/>
                  <a:pt x="2810331" y="3025570"/>
                  <a:pt x="2769978" y="3025570"/>
                </a:cubicBezTo>
                <a:lnTo>
                  <a:pt x="73066" y="3025570"/>
                </a:lnTo>
                <a:cubicBezTo>
                  <a:pt x="32713" y="3025570"/>
                  <a:pt x="0" y="2992857"/>
                  <a:pt x="0" y="2952504"/>
                </a:cubicBezTo>
                <a:lnTo>
                  <a:pt x="0" y="73066"/>
                </a:lnTo>
                <a:cubicBezTo>
                  <a:pt x="0" y="32713"/>
                  <a:pt x="32713" y="0"/>
                  <a:pt x="7306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2CEDEA28-E27A-452E-8314-0D05846AECF6}"/>
              </a:ext>
            </a:extLst>
          </p:cNvPr>
          <p:cNvSpPr>
            <a:spLocks noGrp="1"/>
          </p:cNvSpPr>
          <p:nvPr>
            <p:ph type="pic" sz="quarter" idx="11" hasCustomPrompt="1"/>
          </p:nvPr>
        </p:nvSpPr>
        <p:spPr>
          <a:xfrm>
            <a:off x="8806659" y="510059"/>
            <a:ext cx="2843044" cy="3025570"/>
          </a:xfrm>
          <a:custGeom>
            <a:avLst/>
            <a:gdLst>
              <a:gd name="connsiteX0" fmla="*/ 73066 w 2843044"/>
              <a:gd name="connsiteY0" fmla="*/ 0 h 3025570"/>
              <a:gd name="connsiteX1" fmla="*/ 2769978 w 2843044"/>
              <a:gd name="connsiteY1" fmla="*/ 0 h 3025570"/>
              <a:gd name="connsiteX2" fmla="*/ 2843044 w 2843044"/>
              <a:gd name="connsiteY2" fmla="*/ 73066 h 3025570"/>
              <a:gd name="connsiteX3" fmla="*/ 2843044 w 2843044"/>
              <a:gd name="connsiteY3" fmla="*/ 2952504 h 3025570"/>
              <a:gd name="connsiteX4" fmla="*/ 2769978 w 2843044"/>
              <a:gd name="connsiteY4" fmla="*/ 3025570 h 3025570"/>
              <a:gd name="connsiteX5" fmla="*/ 73066 w 2843044"/>
              <a:gd name="connsiteY5" fmla="*/ 3025570 h 3025570"/>
              <a:gd name="connsiteX6" fmla="*/ 0 w 2843044"/>
              <a:gd name="connsiteY6" fmla="*/ 2952504 h 3025570"/>
              <a:gd name="connsiteX7" fmla="*/ 0 w 2843044"/>
              <a:gd name="connsiteY7" fmla="*/ 73066 h 3025570"/>
              <a:gd name="connsiteX8" fmla="*/ 73066 w 2843044"/>
              <a:gd name="connsiteY8" fmla="*/ 0 h 302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3025570">
                <a:moveTo>
                  <a:pt x="73066" y="0"/>
                </a:moveTo>
                <a:lnTo>
                  <a:pt x="2769978" y="0"/>
                </a:lnTo>
                <a:cubicBezTo>
                  <a:pt x="2810331" y="0"/>
                  <a:pt x="2843044" y="32713"/>
                  <a:pt x="2843044" y="73066"/>
                </a:cubicBezTo>
                <a:lnTo>
                  <a:pt x="2843044" y="2952504"/>
                </a:lnTo>
                <a:cubicBezTo>
                  <a:pt x="2843044" y="2992857"/>
                  <a:pt x="2810331" y="3025570"/>
                  <a:pt x="2769978" y="3025570"/>
                </a:cubicBezTo>
                <a:lnTo>
                  <a:pt x="73066" y="3025570"/>
                </a:lnTo>
                <a:cubicBezTo>
                  <a:pt x="32713" y="3025570"/>
                  <a:pt x="0" y="2992857"/>
                  <a:pt x="0" y="2952504"/>
                </a:cubicBezTo>
                <a:lnTo>
                  <a:pt x="0" y="73066"/>
                </a:lnTo>
                <a:cubicBezTo>
                  <a:pt x="0" y="32713"/>
                  <a:pt x="32713" y="0"/>
                  <a:pt x="7306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B0F2D668-517D-49B0-B17B-06169D2D8D1D}"/>
              </a:ext>
            </a:extLst>
          </p:cNvPr>
          <p:cNvSpPr>
            <a:spLocks noGrp="1"/>
          </p:cNvSpPr>
          <p:nvPr>
            <p:ph type="pic" sz="quarter" idx="12" hasCustomPrompt="1"/>
          </p:nvPr>
        </p:nvSpPr>
        <p:spPr>
          <a:xfrm>
            <a:off x="5863420" y="3322372"/>
            <a:ext cx="2843044" cy="3025570"/>
          </a:xfrm>
          <a:custGeom>
            <a:avLst/>
            <a:gdLst>
              <a:gd name="connsiteX0" fmla="*/ 73066 w 2843044"/>
              <a:gd name="connsiteY0" fmla="*/ 0 h 3025570"/>
              <a:gd name="connsiteX1" fmla="*/ 2769978 w 2843044"/>
              <a:gd name="connsiteY1" fmla="*/ 0 h 3025570"/>
              <a:gd name="connsiteX2" fmla="*/ 2843044 w 2843044"/>
              <a:gd name="connsiteY2" fmla="*/ 73066 h 3025570"/>
              <a:gd name="connsiteX3" fmla="*/ 2843044 w 2843044"/>
              <a:gd name="connsiteY3" fmla="*/ 2952504 h 3025570"/>
              <a:gd name="connsiteX4" fmla="*/ 2769978 w 2843044"/>
              <a:gd name="connsiteY4" fmla="*/ 3025570 h 3025570"/>
              <a:gd name="connsiteX5" fmla="*/ 73066 w 2843044"/>
              <a:gd name="connsiteY5" fmla="*/ 3025570 h 3025570"/>
              <a:gd name="connsiteX6" fmla="*/ 0 w 2843044"/>
              <a:gd name="connsiteY6" fmla="*/ 2952504 h 3025570"/>
              <a:gd name="connsiteX7" fmla="*/ 0 w 2843044"/>
              <a:gd name="connsiteY7" fmla="*/ 73066 h 3025570"/>
              <a:gd name="connsiteX8" fmla="*/ 73066 w 2843044"/>
              <a:gd name="connsiteY8" fmla="*/ 0 h 302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3025570">
                <a:moveTo>
                  <a:pt x="73066" y="0"/>
                </a:moveTo>
                <a:lnTo>
                  <a:pt x="2769978" y="0"/>
                </a:lnTo>
                <a:cubicBezTo>
                  <a:pt x="2810331" y="0"/>
                  <a:pt x="2843044" y="32713"/>
                  <a:pt x="2843044" y="73066"/>
                </a:cubicBezTo>
                <a:lnTo>
                  <a:pt x="2843044" y="2952504"/>
                </a:lnTo>
                <a:cubicBezTo>
                  <a:pt x="2843044" y="2992857"/>
                  <a:pt x="2810331" y="3025570"/>
                  <a:pt x="2769978" y="3025570"/>
                </a:cubicBezTo>
                <a:lnTo>
                  <a:pt x="73066" y="3025570"/>
                </a:lnTo>
                <a:cubicBezTo>
                  <a:pt x="32713" y="3025570"/>
                  <a:pt x="0" y="2992857"/>
                  <a:pt x="0" y="2952504"/>
                </a:cubicBezTo>
                <a:lnTo>
                  <a:pt x="0" y="73066"/>
                </a:lnTo>
                <a:cubicBezTo>
                  <a:pt x="0" y="32713"/>
                  <a:pt x="32713" y="0"/>
                  <a:pt x="7306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1292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1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2" grpId="0" animBg="1"/>
      <p:bldP spid="11"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9424A0F-C172-41BD-903A-1E4AB6D9CB58}"/>
              </a:ext>
            </a:extLst>
          </p:cNvPr>
          <p:cNvSpPr>
            <a:spLocks noGrp="1"/>
          </p:cNvSpPr>
          <p:nvPr>
            <p:ph type="pic" sz="quarter" idx="14" hasCustomPrompt="1"/>
          </p:nvPr>
        </p:nvSpPr>
        <p:spPr>
          <a:xfrm>
            <a:off x="10127226"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B8E6F0D1-C604-4DF0-95CA-6A01F2E97C96}"/>
              </a:ext>
            </a:extLst>
          </p:cNvPr>
          <p:cNvSpPr>
            <a:spLocks noGrp="1"/>
          </p:cNvSpPr>
          <p:nvPr>
            <p:ph type="pic" sz="quarter" idx="10" hasCustomPrompt="1"/>
          </p:nvPr>
        </p:nvSpPr>
        <p:spPr>
          <a:xfrm>
            <a:off x="1576838"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AF58B772-ECD5-4453-BE2A-F815E8854E2E}"/>
              </a:ext>
            </a:extLst>
          </p:cNvPr>
          <p:cNvSpPr>
            <a:spLocks noGrp="1"/>
          </p:cNvSpPr>
          <p:nvPr>
            <p:ph type="pic" sz="quarter" idx="11" hasCustomPrompt="1"/>
          </p:nvPr>
        </p:nvSpPr>
        <p:spPr>
          <a:xfrm>
            <a:off x="3714435"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FCB10965-0536-4F40-8335-20CEA240ED82}"/>
              </a:ext>
            </a:extLst>
          </p:cNvPr>
          <p:cNvSpPr>
            <a:spLocks noGrp="1"/>
          </p:cNvSpPr>
          <p:nvPr>
            <p:ph type="pic" sz="quarter" idx="13" hasCustomPrompt="1"/>
          </p:nvPr>
        </p:nvSpPr>
        <p:spPr>
          <a:xfrm>
            <a:off x="7989629"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a:effectLst>
            <a:outerShdw blurRad="584200" dist="558800" dir="2700000" sx="85000" sy="85000" algn="tl"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141EB02B-58D0-41D1-81AD-7D650BB349EB}"/>
              </a:ext>
            </a:extLst>
          </p:cNvPr>
          <p:cNvSpPr>
            <a:spLocks noGrp="1"/>
          </p:cNvSpPr>
          <p:nvPr>
            <p:ph type="pic" sz="quarter" idx="12" hasCustomPrompt="1"/>
          </p:nvPr>
        </p:nvSpPr>
        <p:spPr>
          <a:xfrm>
            <a:off x="5852032"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a:effectLst>
            <a:outerShdw blurRad="584200" dist="558800" dir="2700000" sx="85000" sy="85000" algn="tl"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7285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1+#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1+#ppt_w/2"/>
                                          </p:val>
                                        </p:tav>
                                        <p:tav tm="100000">
                                          <p:val>
                                            <p:strVal val="#ppt_x"/>
                                          </p:val>
                                        </p:tav>
                                      </p:tavLst>
                                    </p:anim>
                                    <p:anim calcmode="lin" valueType="num">
                                      <p:cBhvr additive="base">
                                        <p:cTn id="16" dur="75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2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1+#ppt_w/2"/>
                                          </p:val>
                                        </p:tav>
                                        <p:tav tm="100000">
                                          <p:val>
                                            <p:strVal val="#ppt_x"/>
                                          </p:val>
                                        </p:tav>
                                      </p:tavLst>
                                    </p:anim>
                                    <p:anim calcmode="lin" valueType="num">
                                      <p:cBhvr additive="base">
                                        <p:cTn id="20" dur="75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5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1+#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14" grpId="0" animBg="1"/>
      <p:bldP spid="16" grpId="0" animBg="1"/>
      <p:bldP spid="1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62FB8FB-8964-43C5-AB4B-F12DB63747BE}"/>
              </a:ext>
            </a:extLst>
          </p:cNvPr>
          <p:cNvSpPr>
            <a:spLocks noGrp="1"/>
          </p:cNvSpPr>
          <p:nvPr>
            <p:ph type="pic" sz="quarter" idx="10" hasCustomPrompt="1"/>
          </p:nvPr>
        </p:nvSpPr>
        <p:spPr>
          <a:xfrm>
            <a:off x="870857" y="0"/>
            <a:ext cx="10450288" cy="5892800"/>
          </a:xfrm>
          <a:custGeom>
            <a:avLst/>
            <a:gdLst>
              <a:gd name="connsiteX0" fmla="*/ 0 w 10450288"/>
              <a:gd name="connsiteY0" fmla="*/ 0 h 5892800"/>
              <a:gd name="connsiteX1" fmla="*/ 10450288 w 10450288"/>
              <a:gd name="connsiteY1" fmla="*/ 0 h 5892800"/>
              <a:gd name="connsiteX2" fmla="*/ 10450288 w 10450288"/>
              <a:gd name="connsiteY2" fmla="*/ 5815545 h 5892800"/>
              <a:gd name="connsiteX3" fmla="*/ 10373033 w 10450288"/>
              <a:gd name="connsiteY3" fmla="*/ 5892800 h 5892800"/>
              <a:gd name="connsiteX4" fmla="*/ 77255 w 10450288"/>
              <a:gd name="connsiteY4" fmla="*/ 5892800 h 5892800"/>
              <a:gd name="connsiteX5" fmla="*/ 0 w 10450288"/>
              <a:gd name="connsiteY5" fmla="*/ 5815545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88" h="5892800">
                <a:moveTo>
                  <a:pt x="0" y="0"/>
                </a:moveTo>
                <a:lnTo>
                  <a:pt x="10450288" y="0"/>
                </a:lnTo>
                <a:lnTo>
                  <a:pt x="10450288" y="5815545"/>
                </a:lnTo>
                <a:cubicBezTo>
                  <a:pt x="10450288" y="5858212"/>
                  <a:pt x="10415700" y="5892800"/>
                  <a:pt x="10373033" y="5892800"/>
                </a:cubicBezTo>
                <a:lnTo>
                  <a:pt x="77255" y="5892800"/>
                </a:lnTo>
                <a:cubicBezTo>
                  <a:pt x="34588" y="5892800"/>
                  <a:pt x="0" y="5858212"/>
                  <a:pt x="0" y="5815545"/>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68168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solidFill>
          <a:srgbClr val="EEF3F7"/>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4BEE128-E16F-437B-814C-BEBD3DDA6690}"/>
              </a:ext>
            </a:extLst>
          </p:cNvPr>
          <p:cNvSpPr>
            <a:spLocks noGrp="1"/>
          </p:cNvSpPr>
          <p:nvPr>
            <p:ph type="pic" sz="quarter" idx="10" hasCustomPrompt="1"/>
          </p:nvPr>
        </p:nvSpPr>
        <p:spPr>
          <a:xfrm>
            <a:off x="275303" y="250723"/>
            <a:ext cx="11641394" cy="6356554"/>
          </a:xfrm>
          <a:prstGeom prst="roundRect">
            <a:avLst>
              <a:gd name="adj" fmla="val 890"/>
            </a:avLst>
          </a:pr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4391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F003C30-1E1A-4AE3-85CA-735AD8555FC8}"/>
              </a:ext>
            </a:extLst>
          </p:cNvPr>
          <p:cNvSpPr>
            <a:spLocks noGrp="1"/>
          </p:cNvSpPr>
          <p:nvPr>
            <p:ph type="pic" sz="quarter" idx="10" hasCustomPrompt="1"/>
          </p:nvPr>
        </p:nvSpPr>
        <p:spPr>
          <a:xfrm>
            <a:off x="1814052" y="1913650"/>
            <a:ext cx="2153264" cy="1710813"/>
          </a:xfrm>
          <a:custGeom>
            <a:avLst/>
            <a:gdLst>
              <a:gd name="connsiteX0" fmla="*/ 63916 w 2153264"/>
              <a:gd name="connsiteY0" fmla="*/ 0 h 1710813"/>
              <a:gd name="connsiteX1" fmla="*/ 2089348 w 2153264"/>
              <a:gd name="connsiteY1" fmla="*/ 0 h 1710813"/>
              <a:gd name="connsiteX2" fmla="*/ 2153264 w 2153264"/>
              <a:gd name="connsiteY2" fmla="*/ 63916 h 1710813"/>
              <a:gd name="connsiteX3" fmla="*/ 2153264 w 2153264"/>
              <a:gd name="connsiteY3" fmla="*/ 1646897 h 1710813"/>
              <a:gd name="connsiteX4" fmla="*/ 2089348 w 2153264"/>
              <a:gd name="connsiteY4" fmla="*/ 1710813 h 1710813"/>
              <a:gd name="connsiteX5" fmla="*/ 63916 w 2153264"/>
              <a:gd name="connsiteY5" fmla="*/ 1710813 h 1710813"/>
              <a:gd name="connsiteX6" fmla="*/ 0 w 2153264"/>
              <a:gd name="connsiteY6" fmla="*/ 1646897 h 1710813"/>
              <a:gd name="connsiteX7" fmla="*/ 0 w 2153264"/>
              <a:gd name="connsiteY7" fmla="*/ 63916 h 1710813"/>
              <a:gd name="connsiteX8" fmla="*/ 63916 w 2153264"/>
              <a:gd name="connsiteY8" fmla="*/ 0 h 1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264" h="1710813">
                <a:moveTo>
                  <a:pt x="63916" y="0"/>
                </a:moveTo>
                <a:lnTo>
                  <a:pt x="2089348" y="0"/>
                </a:lnTo>
                <a:cubicBezTo>
                  <a:pt x="2124648" y="0"/>
                  <a:pt x="2153264" y="28616"/>
                  <a:pt x="2153264" y="63916"/>
                </a:cubicBezTo>
                <a:lnTo>
                  <a:pt x="2153264" y="1646897"/>
                </a:lnTo>
                <a:cubicBezTo>
                  <a:pt x="2153264" y="1682197"/>
                  <a:pt x="2124648" y="1710813"/>
                  <a:pt x="2089348" y="1710813"/>
                </a:cubicBezTo>
                <a:lnTo>
                  <a:pt x="63916" y="1710813"/>
                </a:lnTo>
                <a:cubicBezTo>
                  <a:pt x="28616" y="1710813"/>
                  <a:pt x="0" y="1682197"/>
                  <a:pt x="0" y="1646897"/>
                </a:cubicBezTo>
                <a:lnTo>
                  <a:pt x="0" y="63916"/>
                </a:lnTo>
                <a:cubicBezTo>
                  <a:pt x="0" y="28616"/>
                  <a:pt x="28616" y="0"/>
                  <a:pt x="6391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907BB98B-1E60-4411-BB30-AFB953CA64A3}"/>
              </a:ext>
            </a:extLst>
          </p:cNvPr>
          <p:cNvSpPr>
            <a:spLocks noGrp="1"/>
          </p:cNvSpPr>
          <p:nvPr>
            <p:ph type="pic" sz="quarter" idx="11" hasCustomPrompt="1"/>
          </p:nvPr>
        </p:nvSpPr>
        <p:spPr>
          <a:xfrm>
            <a:off x="8224684" y="1913650"/>
            <a:ext cx="2153264" cy="1710813"/>
          </a:xfrm>
          <a:custGeom>
            <a:avLst/>
            <a:gdLst>
              <a:gd name="connsiteX0" fmla="*/ 63916 w 2153264"/>
              <a:gd name="connsiteY0" fmla="*/ 0 h 1710813"/>
              <a:gd name="connsiteX1" fmla="*/ 2089348 w 2153264"/>
              <a:gd name="connsiteY1" fmla="*/ 0 h 1710813"/>
              <a:gd name="connsiteX2" fmla="*/ 2153264 w 2153264"/>
              <a:gd name="connsiteY2" fmla="*/ 63916 h 1710813"/>
              <a:gd name="connsiteX3" fmla="*/ 2153264 w 2153264"/>
              <a:gd name="connsiteY3" fmla="*/ 1646897 h 1710813"/>
              <a:gd name="connsiteX4" fmla="*/ 2089348 w 2153264"/>
              <a:gd name="connsiteY4" fmla="*/ 1710813 h 1710813"/>
              <a:gd name="connsiteX5" fmla="*/ 63916 w 2153264"/>
              <a:gd name="connsiteY5" fmla="*/ 1710813 h 1710813"/>
              <a:gd name="connsiteX6" fmla="*/ 0 w 2153264"/>
              <a:gd name="connsiteY6" fmla="*/ 1646897 h 1710813"/>
              <a:gd name="connsiteX7" fmla="*/ 0 w 2153264"/>
              <a:gd name="connsiteY7" fmla="*/ 63916 h 1710813"/>
              <a:gd name="connsiteX8" fmla="*/ 63916 w 2153264"/>
              <a:gd name="connsiteY8" fmla="*/ 0 h 1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264" h="1710813">
                <a:moveTo>
                  <a:pt x="63916" y="0"/>
                </a:moveTo>
                <a:lnTo>
                  <a:pt x="2089348" y="0"/>
                </a:lnTo>
                <a:cubicBezTo>
                  <a:pt x="2124648" y="0"/>
                  <a:pt x="2153264" y="28616"/>
                  <a:pt x="2153264" y="63916"/>
                </a:cubicBezTo>
                <a:lnTo>
                  <a:pt x="2153264" y="1646897"/>
                </a:lnTo>
                <a:cubicBezTo>
                  <a:pt x="2153264" y="1682197"/>
                  <a:pt x="2124648" y="1710813"/>
                  <a:pt x="2089348" y="1710813"/>
                </a:cubicBezTo>
                <a:lnTo>
                  <a:pt x="63916" y="1710813"/>
                </a:lnTo>
                <a:cubicBezTo>
                  <a:pt x="28616" y="1710813"/>
                  <a:pt x="0" y="1682197"/>
                  <a:pt x="0" y="1646897"/>
                </a:cubicBezTo>
                <a:lnTo>
                  <a:pt x="0" y="63916"/>
                </a:lnTo>
                <a:cubicBezTo>
                  <a:pt x="0" y="28616"/>
                  <a:pt x="28616" y="0"/>
                  <a:pt x="6391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1719408B-3988-4648-8423-2A7C9F5B5454}"/>
              </a:ext>
            </a:extLst>
          </p:cNvPr>
          <p:cNvSpPr>
            <a:spLocks noGrp="1"/>
          </p:cNvSpPr>
          <p:nvPr>
            <p:ph type="pic" sz="quarter" idx="12" hasCustomPrompt="1"/>
          </p:nvPr>
        </p:nvSpPr>
        <p:spPr>
          <a:xfrm>
            <a:off x="4183626" y="1913649"/>
            <a:ext cx="3824748" cy="3436374"/>
          </a:xfrm>
          <a:custGeom>
            <a:avLst/>
            <a:gdLst>
              <a:gd name="connsiteX0" fmla="*/ 69380 w 3824748"/>
              <a:gd name="connsiteY0" fmla="*/ 0 h 3436374"/>
              <a:gd name="connsiteX1" fmla="*/ 3755368 w 3824748"/>
              <a:gd name="connsiteY1" fmla="*/ 0 h 3436374"/>
              <a:gd name="connsiteX2" fmla="*/ 3824748 w 3824748"/>
              <a:gd name="connsiteY2" fmla="*/ 69380 h 3436374"/>
              <a:gd name="connsiteX3" fmla="*/ 3824748 w 3824748"/>
              <a:gd name="connsiteY3" fmla="*/ 3366994 h 3436374"/>
              <a:gd name="connsiteX4" fmla="*/ 3755368 w 3824748"/>
              <a:gd name="connsiteY4" fmla="*/ 3436374 h 3436374"/>
              <a:gd name="connsiteX5" fmla="*/ 69380 w 3824748"/>
              <a:gd name="connsiteY5" fmla="*/ 3436374 h 3436374"/>
              <a:gd name="connsiteX6" fmla="*/ 0 w 3824748"/>
              <a:gd name="connsiteY6" fmla="*/ 3366994 h 3436374"/>
              <a:gd name="connsiteX7" fmla="*/ 0 w 3824748"/>
              <a:gd name="connsiteY7" fmla="*/ 69380 h 3436374"/>
              <a:gd name="connsiteX8" fmla="*/ 69380 w 3824748"/>
              <a:gd name="connsiteY8" fmla="*/ 0 h 34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4748" h="3436374">
                <a:moveTo>
                  <a:pt x="69380" y="0"/>
                </a:moveTo>
                <a:lnTo>
                  <a:pt x="3755368" y="0"/>
                </a:lnTo>
                <a:cubicBezTo>
                  <a:pt x="3793686" y="0"/>
                  <a:pt x="3824748" y="31062"/>
                  <a:pt x="3824748" y="69380"/>
                </a:cubicBezTo>
                <a:lnTo>
                  <a:pt x="3824748" y="3366994"/>
                </a:lnTo>
                <a:cubicBezTo>
                  <a:pt x="3824748" y="3405312"/>
                  <a:pt x="3793686" y="3436374"/>
                  <a:pt x="3755368" y="3436374"/>
                </a:cubicBezTo>
                <a:lnTo>
                  <a:pt x="69380" y="3436374"/>
                </a:lnTo>
                <a:cubicBezTo>
                  <a:pt x="31062" y="3436374"/>
                  <a:pt x="0" y="3405312"/>
                  <a:pt x="0" y="3366994"/>
                </a:cubicBezTo>
                <a:lnTo>
                  <a:pt x="0" y="69380"/>
                </a:lnTo>
                <a:cubicBezTo>
                  <a:pt x="0" y="31062"/>
                  <a:pt x="31062" y="0"/>
                  <a:pt x="69380"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741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5_Title Slide">
    <p:bg>
      <p:bgPr>
        <a:solidFill>
          <a:srgbClr val="EEF3F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4"/>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dirty="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084F6536-E931-48FF-8C26-B9A21AD08E4E}"/>
              </a:ext>
            </a:extLst>
          </p:cNvPr>
          <p:cNvSpPr>
            <a:spLocks noGrp="1"/>
          </p:cNvSpPr>
          <p:nvPr>
            <p:ph type="body" sz="quarter" idx="10"/>
          </p:nvPr>
        </p:nvSpPr>
        <p:spPr>
          <a:xfrm>
            <a:off x="80070" y="1057010"/>
            <a:ext cx="12031860" cy="55575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B8EDB9D5-3C58-4F94-8034-E0D4D1A073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
        <p:nvSpPr>
          <p:cNvPr id="10" name="TextBox 9">
            <a:extLst>
              <a:ext uri="{FF2B5EF4-FFF2-40B4-BE49-F238E27FC236}">
                <a16:creationId xmlns:a16="http://schemas.microsoft.com/office/drawing/2014/main" id="{D0A6981C-8C1C-43D9-9431-4FE525C79E4C}"/>
              </a:ext>
            </a:extLst>
          </p:cNvPr>
          <p:cNvSpPr txBox="1"/>
          <p:nvPr userDrawn="1"/>
        </p:nvSpPr>
        <p:spPr>
          <a:xfrm>
            <a:off x="80303" y="6495218"/>
            <a:ext cx="2233246" cy="276999"/>
          </a:xfrm>
          <a:prstGeom prst="rect">
            <a:avLst/>
          </a:prstGeom>
          <a:noFill/>
        </p:spPr>
        <p:txBody>
          <a:bodyPr wrap="square">
            <a:spAutoFit/>
          </a:bodyPr>
          <a:lstStyle/>
          <a:p>
            <a:r>
              <a:rPr lang="en-US" sz="1200" b="1" dirty="0"/>
              <a:t>Career Cross Training</a:t>
            </a:r>
          </a:p>
        </p:txBody>
      </p:sp>
    </p:spTree>
    <p:extLst>
      <p:ext uri="{BB962C8B-B14F-4D97-AF65-F5344CB8AC3E}">
        <p14:creationId xmlns:p14="http://schemas.microsoft.com/office/powerpoint/2010/main" val="3556306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Picture Placeholder 28">
            <a:extLst>
              <a:ext uri="{FF2B5EF4-FFF2-40B4-BE49-F238E27FC236}">
                <a16:creationId xmlns:a16="http://schemas.microsoft.com/office/drawing/2014/main" id="{7128B8D0-07F5-4654-B941-11D61C22AABB}"/>
              </a:ext>
            </a:extLst>
          </p:cNvPr>
          <p:cNvSpPr>
            <a:spLocks noGrp="1"/>
          </p:cNvSpPr>
          <p:nvPr>
            <p:ph type="pic" sz="quarter" idx="10" hasCustomPrompt="1"/>
          </p:nvPr>
        </p:nvSpPr>
        <p:spPr>
          <a:xfrm>
            <a:off x="1404476"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 name="Picture Placeholder 30">
            <a:extLst>
              <a:ext uri="{FF2B5EF4-FFF2-40B4-BE49-F238E27FC236}">
                <a16:creationId xmlns:a16="http://schemas.microsoft.com/office/drawing/2014/main" id="{E9A236FC-C279-4A4A-B5E3-7563F70C97DF}"/>
              </a:ext>
            </a:extLst>
          </p:cNvPr>
          <p:cNvSpPr>
            <a:spLocks noGrp="1"/>
          </p:cNvSpPr>
          <p:nvPr>
            <p:ph type="pic" sz="quarter" idx="11" hasCustomPrompt="1"/>
          </p:nvPr>
        </p:nvSpPr>
        <p:spPr>
          <a:xfrm>
            <a:off x="3779991"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4" name="Picture Placeholder 31">
            <a:extLst>
              <a:ext uri="{FF2B5EF4-FFF2-40B4-BE49-F238E27FC236}">
                <a16:creationId xmlns:a16="http://schemas.microsoft.com/office/drawing/2014/main" id="{BE201227-91E8-4DAE-84E0-71ED230A8236}"/>
              </a:ext>
            </a:extLst>
          </p:cNvPr>
          <p:cNvSpPr>
            <a:spLocks noGrp="1"/>
          </p:cNvSpPr>
          <p:nvPr>
            <p:ph type="pic" sz="quarter" idx="12" hasCustomPrompt="1"/>
          </p:nvPr>
        </p:nvSpPr>
        <p:spPr>
          <a:xfrm>
            <a:off x="6155506"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32">
            <a:extLst>
              <a:ext uri="{FF2B5EF4-FFF2-40B4-BE49-F238E27FC236}">
                <a16:creationId xmlns:a16="http://schemas.microsoft.com/office/drawing/2014/main" id="{15F165E8-5881-49F9-8A31-76E787D37408}"/>
              </a:ext>
            </a:extLst>
          </p:cNvPr>
          <p:cNvSpPr>
            <a:spLocks noGrp="1"/>
          </p:cNvSpPr>
          <p:nvPr>
            <p:ph type="pic" sz="quarter" idx="13" hasCustomPrompt="1"/>
          </p:nvPr>
        </p:nvSpPr>
        <p:spPr>
          <a:xfrm>
            <a:off x="8531021"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51231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17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3BA8E5-AECF-4E2F-9EDB-A17842CC1180}"/>
              </a:ext>
            </a:extLst>
          </p:cNvPr>
          <p:cNvSpPr>
            <a:spLocks noGrp="1"/>
          </p:cNvSpPr>
          <p:nvPr>
            <p:ph type="pic" sz="quarter" idx="10" hasCustomPrompt="1"/>
          </p:nvPr>
        </p:nvSpPr>
        <p:spPr>
          <a:xfrm>
            <a:off x="0" y="0"/>
            <a:ext cx="12192000" cy="2474858"/>
          </a:xfrm>
          <a:custGeom>
            <a:avLst/>
            <a:gdLst>
              <a:gd name="connsiteX0" fmla="*/ 0 w 12192000"/>
              <a:gd name="connsiteY0" fmla="*/ 0 h 2474858"/>
              <a:gd name="connsiteX1" fmla="*/ 12192000 w 12192000"/>
              <a:gd name="connsiteY1" fmla="*/ 0 h 2474858"/>
              <a:gd name="connsiteX2" fmla="*/ 12192000 w 12192000"/>
              <a:gd name="connsiteY2" fmla="*/ 2474858 h 2474858"/>
              <a:gd name="connsiteX3" fmla="*/ 0 w 12192000"/>
              <a:gd name="connsiteY3" fmla="*/ 2474858 h 2474858"/>
            </a:gdLst>
            <a:ahLst/>
            <a:cxnLst>
              <a:cxn ang="0">
                <a:pos x="connsiteX0" y="connsiteY0"/>
              </a:cxn>
              <a:cxn ang="0">
                <a:pos x="connsiteX1" y="connsiteY1"/>
              </a:cxn>
              <a:cxn ang="0">
                <a:pos x="connsiteX2" y="connsiteY2"/>
              </a:cxn>
              <a:cxn ang="0">
                <a:pos x="connsiteX3" y="connsiteY3"/>
              </a:cxn>
            </a:cxnLst>
            <a:rect l="l" t="t" r="r" b="b"/>
            <a:pathLst>
              <a:path w="12192000" h="2474858">
                <a:moveTo>
                  <a:pt x="0" y="0"/>
                </a:moveTo>
                <a:lnTo>
                  <a:pt x="12192000" y="0"/>
                </a:lnTo>
                <a:lnTo>
                  <a:pt x="12192000" y="2474858"/>
                </a:lnTo>
                <a:lnTo>
                  <a:pt x="0" y="2474858"/>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38895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F56C133-4716-46D6-9CEB-C3567A8DC417}"/>
              </a:ext>
            </a:extLst>
          </p:cNvPr>
          <p:cNvSpPr>
            <a:spLocks noGrp="1"/>
          </p:cNvSpPr>
          <p:nvPr>
            <p:ph type="pic" sz="quarter" idx="10" hasCustomPrompt="1"/>
          </p:nvPr>
        </p:nvSpPr>
        <p:spPr>
          <a:xfrm>
            <a:off x="545691" y="497192"/>
            <a:ext cx="6017341" cy="6360807"/>
          </a:xfrm>
          <a:custGeom>
            <a:avLst/>
            <a:gdLst>
              <a:gd name="connsiteX0" fmla="*/ 0 w 6017341"/>
              <a:gd name="connsiteY0" fmla="*/ 0 h 6360807"/>
              <a:gd name="connsiteX1" fmla="*/ 6017341 w 6017341"/>
              <a:gd name="connsiteY1" fmla="*/ 0 h 6360807"/>
              <a:gd name="connsiteX2" fmla="*/ 6017341 w 6017341"/>
              <a:gd name="connsiteY2" fmla="*/ 6360807 h 6360807"/>
              <a:gd name="connsiteX3" fmla="*/ 0 w 6017341"/>
              <a:gd name="connsiteY3" fmla="*/ 6360807 h 6360807"/>
            </a:gdLst>
            <a:ahLst/>
            <a:cxnLst>
              <a:cxn ang="0">
                <a:pos x="connsiteX0" y="connsiteY0"/>
              </a:cxn>
              <a:cxn ang="0">
                <a:pos x="connsiteX1" y="connsiteY1"/>
              </a:cxn>
              <a:cxn ang="0">
                <a:pos x="connsiteX2" y="connsiteY2"/>
              </a:cxn>
              <a:cxn ang="0">
                <a:pos x="connsiteX3" y="connsiteY3"/>
              </a:cxn>
            </a:cxnLst>
            <a:rect l="l" t="t" r="r" b="b"/>
            <a:pathLst>
              <a:path w="6017341" h="6360807">
                <a:moveTo>
                  <a:pt x="0" y="0"/>
                </a:moveTo>
                <a:lnTo>
                  <a:pt x="6017341" y="0"/>
                </a:lnTo>
                <a:lnTo>
                  <a:pt x="6017341" y="6360807"/>
                </a:lnTo>
                <a:lnTo>
                  <a:pt x="0" y="6360807"/>
                </a:lnTo>
                <a:close/>
              </a:path>
            </a:pathLst>
          </a:custGeom>
          <a:noFill/>
          <a:effectLst>
            <a:outerShdw blurRad="533400" dist="774700" dir="5400000" sx="87000" sy="87000" algn="t" rotWithShape="0">
              <a:schemeClr val="tx1">
                <a:alpha val="25000"/>
              </a:scheme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51573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F3B5605-57C2-44CF-9B7D-87F2CCA307BA}"/>
              </a:ext>
            </a:extLst>
          </p:cNvPr>
          <p:cNvSpPr/>
          <p:nvPr userDrawn="1"/>
        </p:nvSpPr>
        <p:spPr>
          <a:xfrm>
            <a:off x="0" y="0"/>
            <a:ext cx="6828914" cy="6858000"/>
          </a:xfrm>
          <a:custGeom>
            <a:avLst/>
            <a:gdLst>
              <a:gd name="connsiteX0" fmla="*/ 0 w 6828914"/>
              <a:gd name="connsiteY0" fmla="*/ 0 h 6858000"/>
              <a:gd name="connsiteX1" fmla="*/ 6532813 w 6828914"/>
              <a:gd name="connsiteY1" fmla="*/ 0 h 6858000"/>
              <a:gd name="connsiteX2" fmla="*/ 6592758 w 6828914"/>
              <a:gd name="connsiteY2" fmla="*/ 149585 h 6858000"/>
              <a:gd name="connsiteX3" fmla="*/ 6329807 w 6828914"/>
              <a:gd name="connsiteY3" fmla="*/ 3313045 h 6858000"/>
              <a:gd name="connsiteX4" fmla="*/ 4283126 w 6828914"/>
              <a:gd name="connsiteY4" fmla="*/ 6858000 h 6858000"/>
              <a:gd name="connsiteX5" fmla="*/ 0 w 6828914"/>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8914" h="6858000">
                <a:moveTo>
                  <a:pt x="0" y="0"/>
                </a:moveTo>
                <a:lnTo>
                  <a:pt x="6532813" y="0"/>
                </a:lnTo>
                <a:lnTo>
                  <a:pt x="6592758" y="149585"/>
                </a:lnTo>
                <a:cubicBezTo>
                  <a:pt x="6967677" y="1154060"/>
                  <a:pt x="6907752" y="2312016"/>
                  <a:pt x="6329807" y="3313045"/>
                </a:cubicBezTo>
                <a:lnTo>
                  <a:pt x="4283126" y="6858000"/>
                </a:lnTo>
                <a:lnTo>
                  <a:pt x="0" y="6858000"/>
                </a:lnTo>
                <a:close/>
              </a:path>
            </a:pathLst>
          </a:custGeom>
          <a:gradFill>
            <a:gsLst>
              <a:gs pos="0">
                <a:schemeClr val="accent4"/>
              </a:gs>
              <a:gs pos="85000">
                <a:schemeClr val="accent1"/>
              </a:gs>
            </a:gsLst>
            <a:path path="circle">
              <a:fillToRect l="100000" t="100000"/>
            </a:path>
          </a:gradFill>
          <a:ln>
            <a:noFill/>
          </a:ln>
          <a:effectLst>
            <a:outerShdw blurRad="622300" dist="838200" dir="2700000" sx="87000" sy="87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 presetClass="emph" presetSubtype="0" decel="100000" fill="hold" grpId="1" nodeType="withEffect">
                                  <p:stCondLst>
                                    <p:cond delay="750"/>
                                  </p:stCondLst>
                                  <p:childTnLst>
                                    <p:animScale>
                                      <p:cBhvr>
                                        <p:cTn id="9" dur="1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01F2ABE-5391-47B1-A7AC-C6498042B9F2}"/>
              </a:ext>
            </a:extLst>
          </p:cNvPr>
          <p:cNvSpPr>
            <a:spLocks noGrp="1"/>
          </p:cNvSpPr>
          <p:nvPr>
            <p:ph type="pic" sz="quarter" idx="11" hasCustomPrompt="1"/>
          </p:nvPr>
        </p:nvSpPr>
        <p:spPr>
          <a:xfrm>
            <a:off x="6096000" y="3429000"/>
            <a:ext cx="3592052" cy="2184193"/>
          </a:xfrm>
          <a:custGeom>
            <a:avLst/>
            <a:gdLst>
              <a:gd name="connsiteX0" fmla="*/ 51503 w 3592052"/>
              <a:gd name="connsiteY0" fmla="*/ 0 h 2184193"/>
              <a:gd name="connsiteX1" fmla="*/ 3540549 w 3592052"/>
              <a:gd name="connsiteY1" fmla="*/ 0 h 2184193"/>
              <a:gd name="connsiteX2" fmla="*/ 3592052 w 3592052"/>
              <a:gd name="connsiteY2" fmla="*/ 51503 h 2184193"/>
              <a:gd name="connsiteX3" fmla="*/ 3592052 w 3592052"/>
              <a:gd name="connsiteY3" fmla="*/ 2132690 h 2184193"/>
              <a:gd name="connsiteX4" fmla="*/ 3540549 w 3592052"/>
              <a:gd name="connsiteY4" fmla="*/ 2184193 h 2184193"/>
              <a:gd name="connsiteX5" fmla="*/ 51503 w 3592052"/>
              <a:gd name="connsiteY5" fmla="*/ 2184193 h 2184193"/>
              <a:gd name="connsiteX6" fmla="*/ 0 w 3592052"/>
              <a:gd name="connsiteY6" fmla="*/ 2132690 h 2184193"/>
              <a:gd name="connsiteX7" fmla="*/ 0 w 3592052"/>
              <a:gd name="connsiteY7" fmla="*/ 51503 h 2184193"/>
              <a:gd name="connsiteX8" fmla="*/ 51503 w 3592052"/>
              <a:gd name="connsiteY8" fmla="*/ 0 h 218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2052" h="2184193">
                <a:moveTo>
                  <a:pt x="51503" y="0"/>
                </a:moveTo>
                <a:lnTo>
                  <a:pt x="3540549" y="0"/>
                </a:lnTo>
                <a:cubicBezTo>
                  <a:pt x="3568993" y="0"/>
                  <a:pt x="3592052" y="23059"/>
                  <a:pt x="3592052" y="51503"/>
                </a:cubicBezTo>
                <a:lnTo>
                  <a:pt x="3592052" y="2132690"/>
                </a:lnTo>
                <a:cubicBezTo>
                  <a:pt x="3592052" y="2161134"/>
                  <a:pt x="3568993" y="2184193"/>
                  <a:pt x="3540549" y="2184193"/>
                </a:cubicBezTo>
                <a:lnTo>
                  <a:pt x="51503" y="2184193"/>
                </a:lnTo>
                <a:cubicBezTo>
                  <a:pt x="23059" y="2184193"/>
                  <a:pt x="0" y="2161134"/>
                  <a:pt x="0" y="2132690"/>
                </a:cubicBezTo>
                <a:lnTo>
                  <a:pt x="0" y="51503"/>
                </a:lnTo>
                <a:cubicBezTo>
                  <a:pt x="0" y="23059"/>
                  <a:pt x="23059" y="0"/>
                  <a:pt x="51503" y="0"/>
                </a:cubicBezTo>
                <a:close/>
              </a:path>
            </a:pathLst>
          </a:custGeom>
          <a:solidFill>
            <a:schemeClr val="bg1">
              <a:lumMod val="95000"/>
              <a:alpha val="25000"/>
            </a:schemeClr>
          </a:solidFill>
          <a:effectLst>
            <a:outerShdw blurRad="1130300" dist="6223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Picture Placeholder 6">
            <a:extLst>
              <a:ext uri="{FF2B5EF4-FFF2-40B4-BE49-F238E27FC236}">
                <a16:creationId xmlns:a16="http://schemas.microsoft.com/office/drawing/2014/main" id="{DE7E869F-5C40-4FF8-A178-D4BD15344F2F}"/>
              </a:ext>
            </a:extLst>
          </p:cNvPr>
          <p:cNvSpPr>
            <a:spLocks noGrp="1"/>
          </p:cNvSpPr>
          <p:nvPr>
            <p:ph type="pic" sz="quarter" idx="10" hasCustomPrompt="1"/>
          </p:nvPr>
        </p:nvSpPr>
        <p:spPr>
          <a:xfrm>
            <a:off x="3887019" y="1458659"/>
            <a:ext cx="4296696" cy="2612661"/>
          </a:xfrm>
          <a:custGeom>
            <a:avLst/>
            <a:gdLst>
              <a:gd name="connsiteX0" fmla="*/ 51503 w 3592052"/>
              <a:gd name="connsiteY0" fmla="*/ 0 h 2184193"/>
              <a:gd name="connsiteX1" fmla="*/ 3540549 w 3592052"/>
              <a:gd name="connsiteY1" fmla="*/ 0 h 2184193"/>
              <a:gd name="connsiteX2" fmla="*/ 3592052 w 3592052"/>
              <a:gd name="connsiteY2" fmla="*/ 51503 h 2184193"/>
              <a:gd name="connsiteX3" fmla="*/ 3592052 w 3592052"/>
              <a:gd name="connsiteY3" fmla="*/ 2132690 h 2184193"/>
              <a:gd name="connsiteX4" fmla="*/ 3540549 w 3592052"/>
              <a:gd name="connsiteY4" fmla="*/ 2184193 h 2184193"/>
              <a:gd name="connsiteX5" fmla="*/ 51503 w 3592052"/>
              <a:gd name="connsiteY5" fmla="*/ 2184193 h 2184193"/>
              <a:gd name="connsiteX6" fmla="*/ 0 w 3592052"/>
              <a:gd name="connsiteY6" fmla="*/ 2132690 h 2184193"/>
              <a:gd name="connsiteX7" fmla="*/ 0 w 3592052"/>
              <a:gd name="connsiteY7" fmla="*/ 51503 h 2184193"/>
              <a:gd name="connsiteX8" fmla="*/ 51503 w 3592052"/>
              <a:gd name="connsiteY8" fmla="*/ 0 h 218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2052" h="2184193">
                <a:moveTo>
                  <a:pt x="51503" y="0"/>
                </a:moveTo>
                <a:lnTo>
                  <a:pt x="3540549" y="0"/>
                </a:lnTo>
                <a:cubicBezTo>
                  <a:pt x="3568993" y="0"/>
                  <a:pt x="3592052" y="23059"/>
                  <a:pt x="3592052" y="51503"/>
                </a:cubicBezTo>
                <a:lnTo>
                  <a:pt x="3592052" y="2132690"/>
                </a:lnTo>
                <a:cubicBezTo>
                  <a:pt x="3592052" y="2161134"/>
                  <a:pt x="3568993" y="2184193"/>
                  <a:pt x="3540549" y="2184193"/>
                </a:cubicBezTo>
                <a:lnTo>
                  <a:pt x="51503" y="2184193"/>
                </a:lnTo>
                <a:cubicBezTo>
                  <a:pt x="23059" y="2184193"/>
                  <a:pt x="0" y="2161134"/>
                  <a:pt x="0" y="2132690"/>
                </a:cubicBezTo>
                <a:lnTo>
                  <a:pt x="0" y="51503"/>
                </a:lnTo>
                <a:cubicBezTo>
                  <a:pt x="0" y="23059"/>
                  <a:pt x="23059" y="0"/>
                  <a:pt x="51503" y="0"/>
                </a:cubicBezTo>
                <a:close/>
              </a:path>
            </a:pathLst>
          </a:custGeom>
          <a:solidFill>
            <a:schemeClr val="bg1">
              <a:lumMod val="95000"/>
              <a:alpha val="25000"/>
            </a:schemeClr>
          </a:solidFill>
          <a:effectLst>
            <a:outerShdw blurRad="1130300" dist="6223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1735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675" decel="100000" fill="hold"/>
                                        <p:tgtEl>
                                          <p:spTgt spid="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675" decel="100000" fill="hold"/>
                                        <p:tgtEl>
                                          <p:spTgt spid="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D87FB84-F36B-479E-984A-6582D820BEA3}"/>
              </a:ext>
            </a:extLst>
          </p:cNvPr>
          <p:cNvSpPr>
            <a:spLocks noGrp="1"/>
          </p:cNvSpPr>
          <p:nvPr>
            <p:ph type="pic" sz="quarter" idx="10" hasCustomPrompt="1"/>
          </p:nvPr>
        </p:nvSpPr>
        <p:spPr>
          <a:xfrm>
            <a:off x="6679177" y="1197079"/>
            <a:ext cx="4463844" cy="4463844"/>
          </a:xfrm>
          <a:custGeom>
            <a:avLst/>
            <a:gdLst>
              <a:gd name="connsiteX0" fmla="*/ 1939506 w 3879012"/>
              <a:gd name="connsiteY0" fmla="*/ 0 h 3879012"/>
              <a:gd name="connsiteX1" fmla="*/ 3879012 w 3879012"/>
              <a:gd name="connsiteY1" fmla="*/ 1939506 h 3879012"/>
              <a:gd name="connsiteX2" fmla="*/ 1939506 w 3879012"/>
              <a:gd name="connsiteY2" fmla="*/ 3879012 h 3879012"/>
              <a:gd name="connsiteX3" fmla="*/ 0 w 3879012"/>
              <a:gd name="connsiteY3" fmla="*/ 1939506 h 3879012"/>
              <a:gd name="connsiteX4" fmla="*/ 1939506 w 3879012"/>
              <a:gd name="connsiteY4" fmla="*/ 0 h 387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012" h="3879012">
                <a:moveTo>
                  <a:pt x="1939506" y="0"/>
                </a:moveTo>
                <a:cubicBezTo>
                  <a:pt x="3010666" y="0"/>
                  <a:pt x="3879012" y="868346"/>
                  <a:pt x="3879012" y="1939506"/>
                </a:cubicBezTo>
                <a:cubicBezTo>
                  <a:pt x="3879012" y="3010666"/>
                  <a:pt x="3010666" y="3879012"/>
                  <a:pt x="1939506" y="3879012"/>
                </a:cubicBezTo>
                <a:cubicBezTo>
                  <a:pt x="868346" y="3879012"/>
                  <a:pt x="0" y="3010666"/>
                  <a:pt x="0" y="1939506"/>
                </a:cubicBezTo>
                <a:cubicBezTo>
                  <a:pt x="0" y="868346"/>
                  <a:pt x="868346" y="0"/>
                  <a:pt x="193950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1392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9DD5617-3185-4BB6-8156-089A8D19FF0A}"/>
              </a:ext>
            </a:extLst>
          </p:cNvPr>
          <p:cNvSpPr>
            <a:spLocks noGrp="1"/>
          </p:cNvSpPr>
          <p:nvPr>
            <p:ph type="pic" sz="quarter" idx="10" hasCustomPrompt="1"/>
          </p:nvPr>
        </p:nvSpPr>
        <p:spPr>
          <a:xfrm>
            <a:off x="5226878" y="265470"/>
            <a:ext cx="2094272" cy="2094272"/>
          </a:xfrm>
          <a:custGeom>
            <a:avLst/>
            <a:gdLst>
              <a:gd name="connsiteX0" fmla="*/ 77572 w 2094272"/>
              <a:gd name="connsiteY0" fmla="*/ 0 h 2094272"/>
              <a:gd name="connsiteX1" fmla="*/ 2016701 w 2094272"/>
              <a:gd name="connsiteY1" fmla="*/ 0 h 2094272"/>
              <a:gd name="connsiteX2" fmla="*/ 2094272 w 2094272"/>
              <a:gd name="connsiteY2" fmla="*/ 77572 h 2094272"/>
              <a:gd name="connsiteX3" fmla="*/ 2094272 w 2094272"/>
              <a:gd name="connsiteY3" fmla="*/ 2016701 h 2094272"/>
              <a:gd name="connsiteX4" fmla="*/ 2016701 w 2094272"/>
              <a:gd name="connsiteY4" fmla="*/ 2094272 h 2094272"/>
              <a:gd name="connsiteX5" fmla="*/ 77572 w 2094272"/>
              <a:gd name="connsiteY5" fmla="*/ 2094272 h 2094272"/>
              <a:gd name="connsiteX6" fmla="*/ 0 w 2094272"/>
              <a:gd name="connsiteY6" fmla="*/ 2016701 h 2094272"/>
              <a:gd name="connsiteX7" fmla="*/ 0 w 2094272"/>
              <a:gd name="connsiteY7" fmla="*/ 77572 h 2094272"/>
              <a:gd name="connsiteX8" fmla="*/ 77572 w 2094272"/>
              <a:gd name="connsiteY8" fmla="*/ 0 h 209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4272" h="2094272">
                <a:moveTo>
                  <a:pt x="77572" y="0"/>
                </a:moveTo>
                <a:lnTo>
                  <a:pt x="2016701" y="0"/>
                </a:lnTo>
                <a:cubicBezTo>
                  <a:pt x="2059542" y="0"/>
                  <a:pt x="2094272" y="34730"/>
                  <a:pt x="2094272" y="77572"/>
                </a:cubicBezTo>
                <a:lnTo>
                  <a:pt x="2094272" y="2016701"/>
                </a:lnTo>
                <a:cubicBezTo>
                  <a:pt x="2094272" y="2059542"/>
                  <a:pt x="2059542" y="2094272"/>
                  <a:pt x="2016701" y="2094272"/>
                </a:cubicBezTo>
                <a:lnTo>
                  <a:pt x="77572" y="2094272"/>
                </a:lnTo>
                <a:cubicBezTo>
                  <a:pt x="34730" y="2094272"/>
                  <a:pt x="0" y="2059542"/>
                  <a:pt x="0" y="2016701"/>
                </a:cubicBezTo>
                <a:lnTo>
                  <a:pt x="0" y="77572"/>
                </a:lnTo>
                <a:cubicBezTo>
                  <a:pt x="0" y="34730"/>
                  <a:pt x="34730" y="0"/>
                  <a:pt x="77572" y="0"/>
                </a:cubicBezTo>
                <a:close/>
              </a:path>
            </a:pathLst>
          </a:custGeom>
          <a:solidFill>
            <a:schemeClr val="bg1">
              <a:lumMod val="95000"/>
              <a:alpha val="25000"/>
            </a:schemeClr>
          </a:solidFill>
          <a:effectLst>
            <a:outerShdw blurRad="1270000" dist="1155700" dir="5400000" sx="74000" sy="74000" algn="t" rotWithShape="0">
              <a:prstClr val="black">
                <a:alpha val="24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756900E2-18A4-4701-9349-B0F0951A9FBE}"/>
              </a:ext>
            </a:extLst>
          </p:cNvPr>
          <p:cNvSpPr>
            <a:spLocks noGrp="1"/>
          </p:cNvSpPr>
          <p:nvPr>
            <p:ph type="pic" sz="quarter" idx="11" hasCustomPrompt="1"/>
          </p:nvPr>
        </p:nvSpPr>
        <p:spPr>
          <a:xfrm>
            <a:off x="2909927" y="1312606"/>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812800" dist="533400" dir="5400000" sx="74000" sy="7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9" name="Picture Placeholder 18">
            <a:extLst>
              <a:ext uri="{FF2B5EF4-FFF2-40B4-BE49-F238E27FC236}">
                <a16:creationId xmlns:a16="http://schemas.microsoft.com/office/drawing/2014/main" id="{3489F360-E9B5-42C7-A7E6-CF0596AD1494}"/>
              </a:ext>
            </a:extLst>
          </p:cNvPr>
          <p:cNvSpPr>
            <a:spLocks noGrp="1"/>
          </p:cNvSpPr>
          <p:nvPr>
            <p:ph type="pic" sz="quarter" idx="12" hasCustomPrompt="1"/>
          </p:nvPr>
        </p:nvSpPr>
        <p:spPr>
          <a:xfrm>
            <a:off x="3646530" y="5055562"/>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1193800" dist="787400" dir="5400000" sx="74000" sy="7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0DE22A01-C2EA-49B7-A35C-0B0665F66B01}"/>
              </a:ext>
            </a:extLst>
          </p:cNvPr>
          <p:cNvSpPr>
            <a:spLocks noGrp="1"/>
          </p:cNvSpPr>
          <p:nvPr>
            <p:ph type="pic" sz="quarter" idx="13" hasCustomPrompt="1"/>
          </p:nvPr>
        </p:nvSpPr>
        <p:spPr>
          <a:xfrm>
            <a:off x="6906961" y="4536548"/>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1181100" dist="647700" dir="5400000" sx="74000" sy="7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6C5FAE70-87AB-41C3-935A-F488AC752C48}"/>
              </a:ext>
            </a:extLst>
          </p:cNvPr>
          <p:cNvSpPr>
            <a:spLocks noGrp="1"/>
          </p:cNvSpPr>
          <p:nvPr>
            <p:ph type="pic" sz="quarter" idx="14" hasCustomPrompt="1"/>
          </p:nvPr>
        </p:nvSpPr>
        <p:spPr>
          <a:xfrm>
            <a:off x="9257010" y="4190149"/>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812800" dist="393700" dir="5400000" sx="70000" sy="70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3501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anim calcmode="lin" valueType="num">
                                      <p:cBhvr>
                                        <p:cTn id="10" dur="750" fill="hold"/>
                                        <p:tgtEl>
                                          <p:spTgt spid="13"/>
                                        </p:tgtEl>
                                        <p:attrNameLst>
                                          <p:attrName>ppt_x</p:attrName>
                                        </p:attrNameLst>
                                      </p:cBhvr>
                                      <p:tavLst>
                                        <p:tav tm="0">
                                          <p:val>
                                            <p:fltVal val="0.5"/>
                                          </p:val>
                                        </p:tav>
                                        <p:tav tm="100000">
                                          <p:val>
                                            <p:strVal val="#ppt_x"/>
                                          </p:val>
                                        </p:tav>
                                      </p:tavLst>
                                    </p:anim>
                                    <p:anim calcmode="lin" valueType="num">
                                      <p:cBhvr>
                                        <p:cTn id="11" dur="750" fill="hold"/>
                                        <p:tgtEl>
                                          <p:spTgt spid="1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fltVal val="0.5"/>
                                          </p:val>
                                        </p:tav>
                                        <p:tav tm="100000">
                                          <p:val>
                                            <p:strVal val="#ppt_x"/>
                                          </p:val>
                                        </p:tav>
                                      </p:tavLst>
                                    </p:anim>
                                    <p:anim calcmode="lin" valueType="num">
                                      <p:cBhvr>
                                        <p:cTn id="18" dur="1000" fill="hold"/>
                                        <p:tgtEl>
                                          <p:spTgt spid="16"/>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250" fill="hold"/>
                                        <p:tgtEl>
                                          <p:spTgt spid="17"/>
                                        </p:tgtEl>
                                        <p:attrNameLst>
                                          <p:attrName>ppt_w</p:attrName>
                                        </p:attrNameLst>
                                      </p:cBhvr>
                                      <p:tavLst>
                                        <p:tav tm="0">
                                          <p:val>
                                            <p:fltVal val="0"/>
                                          </p:val>
                                        </p:tav>
                                        <p:tav tm="100000">
                                          <p:val>
                                            <p:strVal val="#ppt_w"/>
                                          </p:val>
                                        </p:tav>
                                      </p:tavLst>
                                    </p:anim>
                                    <p:anim calcmode="lin" valueType="num">
                                      <p:cBhvr>
                                        <p:cTn id="22" dur="1250" fill="hold"/>
                                        <p:tgtEl>
                                          <p:spTgt spid="17"/>
                                        </p:tgtEl>
                                        <p:attrNameLst>
                                          <p:attrName>ppt_h</p:attrName>
                                        </p:attrNameLst>
                                      </p:cBhvr>
                                      <p:tavLst>
                                        <p:tav tm="0">
                                          <p:val>
                                            <p:fltVal val="0"/>
                                          </p:val>
                                        </p:tav>
                                        <p:tav tm="100000">
                                          <p:val>
                                            <p:strVal val="#ppt_h"/>
                                          </p:val>
                                        </p:tav>
                                      </p:tavLst>
                                    </p:anim>
                                    <p:animEffect transition="in" filter="fade">
                                      <p:cBhvr>
                                        <p:cTn id="23" dur="1250"/>
                                        <p:tgtEl>
                                          <p:spTgt spid="17"/>
                                        </p:tgtEl>
                                      </p:cBhvr>
                                    </p:animEffect>
                                    <p:anim calcmode="lin" valueType="num">
                                      <p:cBhvr>
                                        <p:cTn id="24" dur="1250" fill="hold"/>
                                        <p:tgtEl>
                                          <p:spTgt spid="17"/>
                                        </p:tgtEl>
                                        <p:attrNameLst>
                                          <p:attrName>ppt_x</p:attrName>
                                        </p:attrNameLst>
                                      </p:cBhvr>
                                      <p:tavLst>
                                        <p:tav tm="0">
                                          <p:val>
                                            <p:fltVal val="0.5"/>
                                          </p:val>
                                        </p:tav>
                                        <p:tav tm="100000">
                                          <p:val>
                                            <p:strVal val="#ppt_x"/>
                                          </p:val>
                                        </p:tav>
                                      </p:tavLst>
                                    </p:anim>
                                    <p:anim calcmode="lin" valueType="num">
                                      <p:cBhvr>
                                        <p:cTn id="25" dur="1250" fill="hold"/>
                                        <p:tgtEl>
                                          <p:spTgt spid="17"/>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750" fill="hold"/>
                                        <p:tgtEl>
                                          <p:spTgt spid="18"/>
                                        </p:tgtEl>
                                        <p:attrNameLst>
                                          <p:attrName>ppt_w</p:attrName>
                                        </p:attrNameLst>
                                      </p:cBhvr>
                                      <p:tavLst>
                                        <p:tav tm="0">
                                          <p:val>
                                            <p:fltVal val="0"/>
                                          </p:val>
                                        </p:tav>
                                        <p:tav tm="100000">
                                          <p:val>
                                            <p:strVal val="#ppt_w"/>
                                          </p:val>
                                        </p:tav>
                                      </p:tavLst>
                                    </p:anim>
                                    <p:anim calcmode="lin" valueType="num">
                                      <p:cBhvr>
                                        <p:cTn id="29" dur="750" fill="hold"/>
                                        <p:tgtEl>
                                          <p:spTgt spid="18"/>
                                        </p:tgtEl>
                                        <p:attrNameLst>
                                          <p:attrName>ppt_h</p:attrName>
                                        </p:attrNameLst>
                                      </p:cBhvr>
                                      <p:tavLst>
                                        <p:tav tm="0">
                                          <p:val>
                                            <p:fltVal val="0"/>
                                          </p:val>
                                        </p:tav>
                                        <p:tav tm="100000">
                                          <p:val>
                                            <p:strVal val="#ppt_h"/>
                                          </p:val>
                                        </p:tav>
                                      </p:tavLst>
                                    </p:anim>
                                    <p:animEffect transition="in" filter="fade">
                                      <p:cBhvr>
                                        <p:cTn id="30" dur="750"/>
                                        <p:tgtEl>
                                          <p:spTgt spid="18"/>
                                        </p:tgtEl>
                                      </p:cBhvr>
                                    </p:animEffect>
                                    <p:anim calcmode="lin" valueType="num">
                                      <p:cBhvr>
                                        <p:cTn id="31" dur="750" fill="hold"/>
                                        <p:tgtEl>
                                          <p:spTgt spid="18"/>
                                        </p:tgtEl>
                                        <p:attrNameLst>
                                          <p:attrName>ppt_x</p:attrName>
                                        </p:attrNameLst>
                                      </p:cBhvr>
                                      <p:tavLst>
                                        <p:tav tm="0">
                                          <p:val>
                                            <p:fltVal val="0.5"/>
                                          </p:val>
                                        </p:tav>
                                        <p:tav tm="100000">
                                          <p:val>
                                            <p:strVal val="#ppt_x"/>
                                          </p:val>
                                        </p:tav>
                                      </p:tavLst>
                                    </p:anim>
                                    <p:anim calcmode="lin" valueType="num">
                                      <p:cBhvr>
                                        <p:cTn id="32" dur="750" fill="hold"/>
                                        <p:tgtEl>
                                          <p:spTgt spid="18"/>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fltVal val="0.5"/>
                                          </p:val>
                                        </p:tav>
                                        <p:tav tm="100000">
                                          <p:val>
                                            <p:strVal val="#ppt_x"/>
                                          </p:val>
                                        </p:tav>
                                      </p:tavLst>
                                    </p:anim>
                                    <p:anim calcmode="lin" valueType="num">
                                      <p:cBhvr>
                                        <p:cTn id="39" dur="10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9" grpId="0" animBg="1"/>
      <p:bldP spid="18" grpId="0" animBg="1"/>
      <p:bldP spid="1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879B7A5-EDB8-420C-8323-AF4F46891B4A}"/>
              </a:ext>
            </a:extLst>
          </p:cNvPr>
          <p:cNvSpPr>
            <a:spLocks noGrp="1"/>
          </p:cNvSpPr>
          <p:nvPr>
            <p:ph type="pic" sz="quarter" idx="10" hasCustomPrompt="1"/>
          </p:nvPr>
        </p:nvSpPr>
        <p:spPr>
          <a:xfrm>
            <a:off x="245808" y="221226"/>
            <a:ext cx="2808017" cy="3207774"/>
          </a:xfrm>
          <a:custGeom>
            <a:avLst/>
            <a:gdLst>
              <a:gd name="connsiteX0" fmla="*/ 43243 w 2808017"/>
              <a:gd name="connsiteY0" fmla="*/ 0 h 3207774"/>
              <a:gd name="connsiteX1" fmla="*/ 2764774 w 2808017"/>
              <a:gd name="connsiteY1" fmla="*/ 0 h 3207774"/>
              <a:gd name="connsiteX2" fmla="*/ 2808017 w 2808017"/>
              <a:gd name="connsiteY2" fmla="*/ 43243 h 3207774"/>
              <a:gd name="connsiteX3" fmla="*/ 2808017 w 2808017"/>
              <a:gd name="connsiteY3" fmla="*/ 3164531 h 3207774"/>
              <a:gd name="connsiteX4" fmla="*/ 2764774 w 2808017"/>
              <a:gd name="connsiteY4" fmla="*/ 3207774 h 3207774"/>
              <a:gd name="connsiteX5" fmla="*/ 43243 w 2808017"/>
              <a:gd name="connsiteY5" fmla="*/ 3207774 h 3207774"/>
              <a:gd name="connsiteX6" fmla="*/ 0 w 2808017"/>
              <a:gd name="connsiteY6" fmla="*/ 3164531 h 3207774"/>
              <a:gd name="connsiteX7" fmla="*/ 0 w 2808017"/>
              <a:gd name="connsiteY7" fmla="*/ 43243 h 3207774"/>
              <a:gd name="connsiteX8" fmla="*/ 43243 w 2808017"/>
              <a:gd name="connsiteY8" fmla="*/ 0 h 320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017" h="3207774">
                <a:moveTo>
                  <a:pt x="43243" y="0"/>
                </a:moveTo>
                <a:lnTo>
                  <a:pt x="2764774" y="0"/>
                </a:lnTo>
                <a:cubicBezTo>
                  <a:pt x="2788656" y="0"/>
                  <a:pt x="2808017" y="19361"/>
                  <a:pt x="2808017" y="43243"/>
                </a:cubicBezTo>
                <a:lnTo>
                  <a:pt x="2808017" y="3164531"/>
                </a:lnTo>
                <a:cubicBezTo>
                  <a:pt x="2808017" y="3188413"/>
                  <a:pt x="2788656" y="3207774"/>
                  <a:pt x="2764774" y="3207774"/>
                </a:cubicBezTo>
                <a:lnTo>
                  <a:pt x="43243" y="3207774"/>
                </a:lnTo>
                <a:cubicBezTo>
                  <a:pt x="19361" y="3207774"/>
                  <a:pt x="0" y="3188413"/>
                  <a:pt x="0" y="3164531"/>
                </a:cubicBezTo>
                <a:lnTo>
                  <a:pt x="0" y="43243"/>
                </a:lnTo>
                <a:cubicBezTo>
                  <a:pt x="0" y="19361"/>
                  <a:pt x="19361" y="0"/>
                  <a:pt x="432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D6D15BEE-C52C-45D8-A7C1-201BF56C8A27}"/>
              </a:ext>
            </a:extLst>
          </p:cNvPr>
          <p:cNvSpPr>
            <a:spLocks noGrp="1"/>
          </p:cNvSpPr>
          <p:nvPr>
            <p:ph type="pic" sz="quarter" idx="11" hasCustomPrompt="1"/>
          </p:nvPr>
        </p:nvSpPr>
        <p:spPr>
          <a:xfrm>
            <a:off x="3170905" y="221226"/>
            <a:ext cx="2808017" cy="3207774"/>
          </a:xfrm>
          <a:custGeom>
            <a:avLst/>
            <a:gdLst>
              <a:gd name="connsiteX0" fmla="*/ 43243 w 2808017"/>
              <a:gd name="connsiteY0" fmla="*/ 0 h 3207774"/>
              <a:gd name="connsiteX1" fmla="*/ 2764774 w 2808017"/>
              <a:gd name="connsiteY1" fmla="*/ 0 h 3207774"/>
              <a:gd name="connsiteX2" fmla="*/ 2808017 w 2808017"/>
              <a:gd name="connsiteY2" fmla="*/ 43243 h 3207774"/>
              <a:gd name="connsiteX3" fmla="*/ 2808017 w 2808017"/>
              <a:gd name="connsiteY3" fmla="*/ 3164531 h 3207774"/>
              <a:gd name="connsiteX4" fmla="*/ 2764774 w 2808017"/>
              <a:gd name="connsiteY4" fmla="*/ 3207774 h 3207774"/>
              <a:gd name="connsiteX5" fmla="*/ 43243 w 2808017"/>
              <a:gd name="connsiteY5" fmla="*/ 3207774 h 3207774"/>
              <a:gd name="connsiteX6" fmla="*/ 0 w 2808017"/>
              <a:gd name="connsiteY6" fmla="*/ 3164531 h 3207774"/>
              <a:gd name="connsiteX7" fmla="*/ 0 w 2808017"/>
              <a:gd name="connsiteY7" fmla="*/ 43243 h 3207774"/>
              <a:gd name="connsiteX8" fmla="*/ 43243 w 2808017"/>
              <a:gd name="connsiteY8" fmla="*/ 0 h 320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017" h="3207774">
                <a:moveTo>
                  <a:pt x="43243" y="0"/>
                </a:moveTo>
                <a:lnTo>
                  <a:pt x="2764774" y="0"/>
                </a:lnTo>
                <a:cubicBezTo>
                  <a:pt x="2788656" y="0"/>
                  <a:pt x="2808017" y="19361"/>
                  <a:pt x="2808017" y="43243"/>
                </a:cubicBezTo>
                <a:lnTo>
                  <a:pt x="2808017" y="3164531"/>
                </a:lnTo>
                <a:cubicBezTo>
                  <a:pt x="2808017" y="3188413"/>
                  <a:pt x="2788656" y="3207774"/>
                  <a:pt x="2764774" y="3207774"/>
                </a:cubicBezTo>
                <a:lnTo>
                  <a:pt x="43243" y="3207774"/>
                </a:lnTo>
                <a:cubicBezTo>
                  <a:pt x="19361" y="3207774"/>
                  <a:pt x="0" y="3188413"/>
                  <a:pt x="0" y="3164531"/>
                </a:cubicBezTo>
                <a:lnTo>
                  <a:pt x="0" y="43243"/>
                </a:lnTo>
                <a:cubicBezTo>
                  <a:pt x="0" y="19361"/>
                  <a:pt x="19361" y="0"/>
                  <a:pt x="432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A13555FB-74C0-4CB5-B555-AA3FBF46383E}"/>
              </a:ext>
            </a:extLst>
          </p:cNvPr>
          <p:cNvSpPr>
            <a:spLocks noGrp="1"/>
          </p:cNvSpPr>
          <p:nvPr>
            <p:ph type="pic" sz="quarter" idx="12" hasCustomPrompt="1"/>
          </p:nvPr>
        </p:nvSpPr>
        <p:spPr>
          <a:xfrm>
            <a:off x="6096001" y="3429000"/>
            <a:ext cx="5850194" cy="3207774"/>
          </a:xfrm>
          <a:custGeom>
            <a:avLst/>
            <a:gdLst>
              <a:gd name="connsiteX0" fmla="*/ 49400 w 5850194"/>
              <a:gd name="connsiteY0" fmla="*/ 0 h 3207774"/>
              <a:gd name="connsiteX1" fmla="*/ 5800794 w 5850194"/>
              <a:gd name="connsiteY1" fmla="*/ 0 h 3207774"/>
              <a:gd name="connsiteX2" fmla="*/ 5850194 w 5850194"/>
              <a:gd name="connsiteY2" fmla="*/ 49400 h 3207774"/>
              <a:gd name="connsiteX3" fmla="*/ 5850194 w 5850194"/>
              <a:gd name="connsiteY3" fmla="*/ 3158374 h 3207774"/>
              <a:gd name="connsiteX4" fmla="*/ 5800794 w 5850194"/>
              <a:gd name="connsiteY4" fmla="*/ 3207774 h 3207774"/>
              <a:gd name="connsiteX5" fmla="*/ 49400 w 5850194"/>
              <a:gd name="connsiteY5" fmla="*/ 3207774 h 3207774"/>
              <a:gd name="connsiteX6" fmla="*/ 0 w 5850194"/>
              <a:gd name="connsiteY6" fmla="*/ 3158374 h 3207774"/>
              <a:gd name="connsiteX7" fmla="*/ 0 w 5850194"/>
              <a:gd name="connsiteY7" fmla="*/ 49400 h 3207774"/>
              <a:gd name="connsiteX8" fmla="*/ 49400 w 5850194"/>
              <a:gd name="connsiteY8" fmla="*/ 0 h 320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0194" h="3207774">
                <a:moveTo>
                  <a:pt x="49400" y="0"/>
                </a:moveTo>
                <a:lnTo>
                  <a:pt x="5800794" y="0"/>
                </a:lnTo>
                <a:cubicBezTo>
                  <a:pt x="5828077" y="0"/>
                  <a:pt x="5850194" y="22117"/>
                  <a:pt x="5850194" y="49400"/>
                </a:cubicBezTo>
                <a:lnTo>
                  <a:pt x="5850194" y="3158374"/>
                </a:lnTo>
                <a:cubicBezTo>
                  <a:pt x="5850194" y="3185657"/>
                  <a:pt x="5828077" y="3207774"/>
                  <a:pt x="5800794" y="3207774"/>
                </a:cubicBezTo>
                <a:lnTo>
                  <a:pt x="49400" y="3207774"/>
                </a:lnTo>
                <a:cubicBezTo>
                  <a:pt x="22117" y="3207774"/>
                  <a:pt x="0" y="3185657"/>
                  <a:pt x="0" y="3158374"/>
                </a:cubicBezTo>
                <a:lnTo>
                  <a:pt x="0" y="49400"/>
                </a:lnTo>
                <a:cubicBezTo>
                  <a:pt x="0" y="22117"/>
                  <a:pt x="22117" y="0"/>
                  <a:pt x="49400"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125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EEF3F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1689160"/>
          </a:xfrm>
          <a:prstGeom prst="rect">
            <a:avLst/>
          </a:prstGeom>
          <a:gradFill flip="none" rotWithShape="1">
            <a:gsLst>
              <a:gs pos="0">
                <a:schemeClr val="accent3"/>
              </a:gs>
              <a:gs pos="100000">
                <a:schemeClr val="accent1">
                  <a:lumMod val="100000"/>
                </a:schemeClr>
              </a:gs>
            </a:gsLst>
            <a:lin ang="2700000" scaled="1"/>
            <a:tileRect/>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dirty="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300486"/>
            <a:ext cx="469009" cy="444795"/>
            <a:chOff x="1636700" y="2361281"/>
            <a:chExt cx="2251688" cy="2135438"/>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0" name="Freeform: Shape 9">
              <a:extLst>
                <a:ext uri="{FF2B5EF4-FFF2-40B4-BE49-F238E27FC236}">
                  <a16:creationId xmlns:a16="http://schemas.microsoft.com/office/drawing/2014/main" id="{A43AD724-7AD0-4710-BD9D-429127955E13}"/>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Tree>
    <p:extLst>
      <p:ext uri="{BB962C8B-B14F-4D97-AF65-F5344CB8AC3E}">
        <p14:creationId xmlns:p14="http://schemas.microsoft.com/office/powerpoint/2010/main" val="4441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rgbClr val="EEF3F7"/>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6E95E5B-5084-41CF-8BBF-1D7FAB454DE3}"/>
              </a:ext>
            </a:extLst>
          </p:cNvPr>
          <p:cNvSpPr>
            <a:spLocks noGrp="1"/>
          </p:cNvSpPr>
          <p:nvPr>
            <p:ph type="pic" sz="quarter" idx="10" hasCustomPrompt="1"/>
          </p:nvPr>
        </p:nvSpPr>
        <p:spPr>
          <a:xfrm>
            <a:off x="1" y="0"/>
            <a:ext cx="3557585" cy="6858000"/>
          </a:xfrm>
          <a:custGeom>
            <a:avLst/>
            <a:gdLst>
              <a:gd name="connsiteX0" fmla="*/ 0 w 3557585"/>
              <a:gd name="connsiteY0" fmla="*/ 0 h 6858000"/>
              <a:gd name="connsiteX1" fmla="*/ 3557585 w 3557585"/>
              <a:gd name="connsiteY1" fmla="*/ 0 h 6858000"/>
              <a:gd name="connsiteX2" fmla="*/ 3557585 w 3557585"/>
              <a:gd name="connsiteY2" fmla="*/ 6858000 h 6858000"/>
              <a:gd name="connsiteX3" fmla="*/ 0 w 35575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57585" h="6858000">
                <a:moveTo>
                  <a:pt x="0" y="0"/>
                </a:moveTo>
                <a:lnTo>
                  <a:pt x="3557585" y="0"/>
                </a:lnTo>
                <a:lnTo>
                  <a:pt x="3557585" y="6858000"/>
                </a:lnTo>
                <a:lnTo>
                  <a:pt x="0" y="6858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6856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7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3"/>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dirty="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82C4730E-C31E-42B7-8F66-921C680AD1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
        <p:nvSpPr>
          <p:cNvPr id="10" name="TextBox 9">
            <a:extLst>
              <a:ext uri="{FF2B5EF4-FFF2-40B4-BE49-F238E27FC236}">
                <a16:creationId xmlns:a16="http://schemas.microsoft.com/office/drawing/2014/main" id="{3923D7E2-D671-41F3-BF0E-E134FCE8B6E0}"/>
              </a:ext>
            </a:extLst>
          </p:cNvPr>
          <p:cNvSpPr txBox="1"/>
          <p:nvPr userDrawn="1"/>
        </p:nvSpPr>
        <p:spPr>
          <a:xfrm>
            <a:off x="80303" y="6495218"/>
            <a:ext cx="2233246" cy="276999"/>
          </a:xfrm>
          <a:prstGeom prst="rect">
            <a:avLst/>
          </a:prstGeom>
          <a:noFill/>
        </p:spPr>
        <p:txBody>
          <a:bodyPr wrap="square">
            <a:spAutoFit/>
          </a:bodyPr>
          <a:lstStyle/>
          <a:p>
            <a:r>
              <a:rPr lang="en-US" sz="1200" b="1" dirty="0"/>
              <a:t>Career Cross Training</a:t>
            </a:r>
          </a:p>
        </p:txBody>
      </p:sp>
    </p:spTree>
    <p:extLst>
      <p:ext uri="{BB962C8B-B14F-4D97-AF65-F5344CB8AC3E}">
        <p14:creationId xmlns:p14="http://schemas.microsoft.com/office/powerpoint/2010/main" val="3163495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95292C2-C518-41A6-B426-35C1F3932931}"/>
              </a:ext>
            </a:extLst>
          </p:cNvPr>
          <p:cNvSpPr/>
          <p:nvPr userDrawn="1"/>
        </p:nvSpPr>
        <p:spPr>
          <a:xfrm flipV="1">
            <a:off x="5912893" y="-1"/>
            <a:ext cx="6279107" cy="6279107"/>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B7343B56-DB65-4FA0-A34F-82BF686F06A9}"/>
              </a:ext>
            </a:extLst>
          </p:cNvPr>
          <p:cNvSpPr/>
          <p:nvPr userDrawn="1"/>
        </p:nvSpPr>
        <p:spPr>
          <a:xfrm flipV="1">
            <a:off x="8099760" y="-1"/>
            <a:ext cx="4092240" cy="4092240"/>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gradFill>
            <a:gsLst>
              <a:gs pos="0">
                <a:schemeClr val="accent4"/>
              </a:gs>
              <a:gs pos="8500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09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05B7E2-35E0-40E9-B22A-08D50A9621B2}"/>
              </a:ext>
            </a:extLst>
          </p:cNvPr>
          <p:cNvSpPr>
            <a:spLocks noGrp="1"/>
          </p:cNvSpPr>
          <p:nvPr>
            <p:ph type="pic" sz="quarter" idx="10" hasCustomPrompt="1"/>
          </p:nvPr>
        </p:nvSpPr>
        <p:spPr>
          <a:xfrm>
            <a:off x="1986116" y="1736668"/>
            <a:ext cx="8219768" cy="2890684"/>
          </a:xfrm>
          <a:custGeom>
            <a:avLst/>
            <a:gdLst>
              <a:gd name="connsiteX0" fmla="*/ 1445342 w 8219768"/>
              <a:gd name="connsiteY0" fmla="*/ 0 h 2890684"/>
              <a:gd name="connsiteX1" fmla="*/ 6774426 w 8219768"/>
              <a:gd name="connsiteY1" fmla="*/ 0 h 2890684"/>
              <a:gd name="connsiteX2" fmla="*/ 8219768 w 8219768"/>
              <a:gd name="connsiteY2" fmla="*/ 1445342 h 2890684"/>
              <a:gd name="connsiteX3" fmla="*/ 6774426 w 8219768"/>
              <a:gd name="connsiteY3" fmla="*/ 2890684 h 2890684"/>
              <a:gd name="connsiteX4" fmla="*/ 1445342 w 8219768"/>
              <a:gd name="connsiteY4" fmla="*/ 2890684 h 2890684"/>
              <a:gd name="connsiteX5" fmla="*/ 0 w 8219768"/>
              <a:gd name="connsiteY5" fmla="*/ 1445342 h 2890684"/>
              <a:gd name="connsiteX6" fmla="*/ 1445342 w 8219768"/>
              <a:gd name="connsiteY6" fmla="*/ 0 h 289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9768" h="2890684">
                <a:moveTo>
                  <a:pt x="1445342" y="0"/>
                </a:moveTo>
                <a:lnTo>
                  <a:pt x="6774426" y="0"/>
                </a:lnTo>
                <a:cubicBezTo>
                  <a:pt x="7572666" y="0"/>
                  <a:pt x="8219768" y="647102"/>
                  <a:pt x="8219768" y="1445342"/>
                </a:cubicBezTo>
                <a:cubicBezTo>
                  <a:pt x="8219768" y="2243582"/>
                  <a:pt x="7572666" y="2890684"/>
                  <a:pt x="6774426" y="2890684"/>
                </a:cubicBezTo>
                <a:lnTo>
                  <a:pt x="1445342" y="2890684"/>
                </a:lnTo>
                <a:cubicBezTo>
                  <a:pt x="647102" y="2890684"/>
                  <a:pt x="0" y="2243582"/>
                  <a:pt x="0" y="1445342"/>
                </a:cubicBezTo>
                <a:cubicBezTo>
                  <a:pt x="0" y="647102"/>
                  <a:pt x="647102" y="0"/>
                  <a:pt x="1445342" y="0"/>
                </a:cubicBezTo>
                <a:close/>
              </a:path>
            </a:pathLst>
          </a:custGeom>
          <a:solidFill>
            <a:schemeClr val="bg1">
              <a:lumMod val="95000"/>
              <a:alpha val="25000"/>
            </a:schemeClr>
          </a:solidFill>
          <a:effectLst>
            <a:outerShdw blurRad="1244600" dist="749300" dir="5400000" sx="77000" sy="77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5490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CCA63-2B2F-4EA2-B480-E345060AAA1D}"/>
              </a:ext>
            </a:extLst>
          </p:cNvPr>
          <p:cNvSpPr>
            <a:spLocks noGrp="1"/>
          </p:cNvSpPr>
          <p:nvPr>
            <p:ph type="pic" sz="quarter" idx="10" hasCustomPrompt="1"/>
          </p:nvPr>
        </p:nvSpPr>
        <p:spPr>
          <a:xfrm>
            <a:off x="2209800" y="0"/>
            <a:ext cx="8534400" cy="6858000"/>
          </a:xfrm>
          <a:custGeom>
            <a:avLst/>
            <a:gdLst>
              <a:gd name="connsiteX0" fmla="*/ 0 w 8534400"/>
              <a:gd name="connsiteY0" fmla="*/ 0 h 6858000"/>
              <a:gd name="connsiteX1" fmla="*/ 8534400 w 8534400"/>
              <a:gd name="connsiteY1" fmla="*/ 0 h 6858000"/>
              <a:gd name="connsiteX2" fmla="*/ 8534400 w 8534400"/>
              <a:gd name="connsiteY2" fmla="*/ 6858000 h 6858000"/>
              <a:gd name="connsiteX3" fmla="*/ 0 w 8534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34400" h="6858000">
                <a:moveTo>
                  <a:pt x="0" y="0"/>
                </a:moveTo>
                <a:lnTo>
                  <a:pt x="8534400" y="0"/>
                </a:lnTo>
                <a:lnTo>
                  <a:pt x="8534400" y="6858000"/>
                </a:lnTo>
                <a:lnTo>
                  <a:pt x="0" y="6858000"/>
                </a:lnTo>
                <a:close/>
              </a:path>
            </a:pathLst>
          </a:custGeom>
          <a:noFill/>
          <a:effectLst>
            <a:outerShdw blurRad="1104900" dist="825500" dir="5400000" sx="83000" sy="8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54111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BC0B6-C0D4-45CC-8B78-2461282A7933}"/>
              </a:ext>
            </a:extLst>
          </p:cNvPr>
          <p:cNvPicPr>
            <a:picLocks noChangeAspect="1"/>
          </p:cNvPicPr>
          <p:nvPr userDrawn="1"/>
        </p:nvPicPr>
        <p:blipFill>
          <a:blip r:embed="rId2"/>
          <a:stretch>
            <a:fillRect/>
          </a:stretch>
        </p:blipFill>
        <p:spPr>
          <a:xfrm>
            <a:off x="3579942" y="1288282"/>
            <a:ext cx="5661704" cy="4530166"/>
          </a:xfrm>
          <a:prstGeom prst="rect">
            <a:avLst/>
          </a:prstGeom>
        </p:spPr>
      </p:pic>
      <p:sp>
        <p:nvSpPr>
          <p:cNvPr id="3" name="Picture Placeholder 6">
            <a:extLst>
              <a:ext uri="{FF2B5EF4-FFF2-40B4-BE49-F238E27FC236}">
                <a16:creationId xmlns:a16="http://schemas.microsoft.com/office/drawing/2014/main" id="{4555207F-5C45-490B-B2FA-0D641AD29BA9}"/>
              </a:ext>
            </a:extLst>
          </p:cNvPr>
          <p:cNvSpPr>
            <a:spLocks noGrp="1"/>
          </p:cNvSpPr>
          <p:nvPr>
            <p:ph type="pic" sz="quarter" idx="12"/>
          </p:nvPr>
        </p:nvSpPr>
        <p:spPr>
          <a:xfrm>
            <a:off x="4137598" y="667553"/>
            <a:ext cx="4560270" cy="2550262"/>
          </a:xfrm>
          <a:custGeom>
            <a:avLst/>
            <a:gdLst>
              <a:gd name="connsiteX0" fmla="*/ 0 w 7105650"/>
              <a:gd name="connsiteY0" fmla="*/ 0 h 4030980"/>
              <a:gd name="connsiteX1" fmla="*/ 7105650 w 7105650"/>
              <a:gd name="connsiteY1" fmla="*/ 0 h 4030980"/>
              <a:gd name="connsiteX2" fmla="*/ 7105650 w 7105650"/>
              <a:gd name="connsiteY2" fmla="*/ 4030980 h 4030980"/>
              <a:gd name="connsiteX3" fmla="*/ 0 w 7105650"/>
              <a:gd name="connsiteY3" fmla="*/ 4030980 h 4030980"/>
              <a:gd name="connsiteX4" fmla="*/ 0 w 7105650"/>
              <a:gd name="connsiteY4" fmla="*/ 0 h 4030980"/>
              <a:gd name="connsiteX0" fmla="*/ 30480 w 7136130"/>
              <a:gd name="connsiteY0" fmla="*/ 0 h 4069080"/>
              <a:gd name="connsiteX1" fmla="*/ 7136130 w 7136130"/>
              <a:gd name="connsiteY1" fmla="*/ 0 h 4069080"/>
              <a:gd name="connsiteX2" fmla="*/ 7136130 w 7136130"/>
              <a:gd name="connsiteY2" fmla="*/ 4030980 h 4069080"/>
              <a:gd name="connsiteX3" fmla="*/ 0 w 7136130"/>
              <a:gd name="connsiteY3" fmla="*/ 4069080 h 4069080"/>
              <a:gd name="connsiteX4" fmla="*/ 30480 w 7136130"/>
              <a:gd name="connsiteY4" fmla="*/ 0 h 4069080"/>
              <a:gd name="connsiteX0" fmla="*/ 60960 w 7166610"/>
              <a:gd name="connsiteY0" fmla="*/ 0 h 4069080"/>
              <a:gd name="connsiteX1" fmla="*/ 7166610 w 7166610"/>
              <a:gd name="connsiteY1" fmla="*/ 0 h 4069080"/>
              <a:gd name="connsiteX2" fmla="*/ 7166610 w 7166610"/>
              <a:gd name="connsiteY2" fmla="*/ 4030980 h 4069080"/>
              <a:gd name="connsiteX3" fmla="*/ 0 w 7166610"/>
              <a:gd name="connsiteY3" fmla="*/ 4069080 h 4069080"/>
              <a:gd name="connsiteX4" fmla="*/ 60960 w 7166610"/>
              <a:gd name="connsiteY4" fmla="*/ 0 h 4069080"/>
              <a:gd name="connsiteX0" fmla="*/ 30480 w 7166610"/>
              <a:gd name="connsiteY0" fmla="*/ 0 h 4084320"/>
              <a:gd name="connsiteX1" fmla="*/ 7166610 w 7166610"/>
              <a:gd name="connsiteY1" fmla="*/ 15240 h 4084320"/>
              <a:gd name="connsiteX2" fmla="*/ 7166610 w 7166610"/>
              <a:gd name="connsiteY2" fmla="*/ 4046220 h 4084320"/>
              <a:gd name="connsiteX3" fmla="*/ 0 w 7166610"/>
              <a:gd name="connsiteY3" fmla="*/ 4084320 h 4084320"/>
              <a:gd name="connsiteX4" fmla="*/ 30480 w 7166610"/>
              <a:gd name="connsiteY4" fmla="*/ 0 h 4084320"/>
              <a:gd name="connsiteX0" fmla="*/ 60960 w 7166610"/>
              <a:gd name="connsiteY0" fmla="*/ 0 h 4099560"/>
              <a:gd name="connsiteX1" fmla="*/ 7166610 w 7166610"/>
              <a:gd name="connsiteY1" fmla="*/ 30480 h 4099560"/>
              <a:gd name="connsiteX2" fmla="*/ 7166610 w 7166610"/>
              <a:gd name="connsiteY2" fmla="*/ 4061460 h 4099560"/>
              <a:gd name="connsiteX3" fmla="*/ 0 w 7166610"/>
              <a:gd name="connsiteY3" fmla="*/ 4099560 h 4099560"/>
              <a:gd name="connsiteX4" fmla="*/ 60960 w 7166610"/>
              <a:gd name="connsiteY4" fmla="*/ 0 h 4099560"/>
              <a:gd name="connsiteX0" fmla="*/ 68580 w 7166610"/>
              <a:gd name="connsiteY0" fmla="*/ 0 h 4122420"/>
              <a:gd name="connsiteX1" fmla="*/ 7166610 w 7166610"/>
              <a:gd name="connsiteY1" fmla="*/ 53340 h 4122420"/>
              <a:gd name="connsiteX2" fmla="*/ 7166610 w 7166610"/>
              <a:gd name="connsiteY2" fmla="*/ 4084320 h 4122420"/>
              <a:gd name="connsiteX3" fmla="*/ 0 w 7166610"/>
              <a:gd name="connsiteY3" fmla="*/ 4122420 h 4122420"/>
              <a:gd name="connsiteX4" fmla="*/ 68580 w 7166610"/>
              <a:gd name="connsiteY4" fmla="*/ 0 h 4122420"/>
              <a:gd name="connsiteX0" fmla="*/ 68580 w 7166610"/>
              <a:gd name="connsiteY0" fmla="*/ 0 h 4145280"/>
              <a:gd name="connsiteX1" fmla="*/ 7166610 w 7166610"/>
              <a:gd name="connsiteY1" fmla="*/ 76200 h 4145280"/>
              <a:gd name="connsiteX2" fmla="*/ 7166610 w 7166610"/>
              <a:gd name="connsiteY2" fmla="*/ 4107180 h 4145280"/>
              <a:gd name="connsiteX3" fmla="*/ 0 w 7166610"/>
              <a:gd name="connsiteY3" fmla="*/ 4145280 h 4145280"/>
              <a:gd name="connsiteX4" fmla="*/ 68580 w 7166610"/>
              <a:gd name="connsiteY4" fmla="*/ 0 h 4145280"/>
              <a:gd name="connsiteX0" fmla="*/ 45720 w 7166610"/>
              <a:gd name="connsiteY0" fmla="*/ 0 h 4168140"/>
              <a:gd name="connsiteX1" fmla="*/ 7166610 w 7166610"/>
              <a:gd name="connsiteY1" fmla="*/ 99060 h 4168140"/>
              <a:gd name="connsiteX2" fmla="*/ 7166610 w 7166610"/>
              <a:gd name="connsiteY2" fmla="*/ 4130040 h 4168140"/>
              <a:gd name="connsiteX3" fmla="*/ 0 w 7166610"/>
              <a:gd name="connsiteY3" fmla="*/ 4168140 h 4168140"/>
              <a:gd name="connsiteX4" fmla="*/ 45720 w 7166610"/>
              <a:gd name="connsiteY4" fmla="*/ 0 h 4168140"/>
              <a:gd name="connsiteX0" fmla="*/ 83820 w 7166610"/>
              <a:gd name="connsiteY0" fmla="*/ 0 h 4145280"/>
              <a:gd name="connsiteX1" fmla="*/ 7166610 w 7166610"/>
              <a:gd name="connsiteY1" fmla="*/ 76200 h 4145280"/>
              <a:gd name="connsiteX2" fmla="*/ 7166610 w 7166610"/>
              <a:gd name="connsiteY2" fmla="*/ 4107180 h 4145280"/>
              <a:gd name="connsiteX3" fmla="*/ 0 w 7166610"/>
              <a:gd name="connsiteY3" fmla="*/ 4145280 h 4145280"/>
              <a:gd name="connsiteX4" fmla="*/ 83820 w 7166610"/>
              <a:gd name="connsiteY4" fmla="*/ 0 h 4145280"/>
              <a:gd name="connsiteX0" fmla="*/ 60960 w 7166610"/>
              <a:gd name="connsiteY0" fmla="*/ 0 h 4152900"/>
              <a:gd name="connsiteX1" fmla="*/ 7166610 w 7166610"/>
              <a:gd name="connsiteY1" fmla="*/ 83820 h 4152900"/>
              <a:gd name="connsiteX2" fmla="*/ 7166610 w 7166610"/>
              <a:gd name="connsiteY2" fmla="*/ 4114800 h 4152900"/>
              <a:gd name="connsiteX3" fmla="*/ 0 w 7166610"/>
              <a:gd name="connsiteY3" fmla="*/ 4152900 h 4152900"/>
              <a:gd name="connsiteX4" fmla="*/ 60960 w 7166610"/>
              <a:gd name="connsiteY4" fmla="*/ 0 h 4152900"/>
              <a:gd name="connsiteX0" fmla="*/ 76200 w 7166610"/>
              <a:gd name="connsiteY0" fmla="*/ 0 h 4114800"/>
              <a:gd name="connsiteX1" fmla="*/ 7166610 w 7166610"/>
              <a:gd name="connsiteY1" fmla="*/ 45720 h 4114800"/>
              <a:gd name="connsiteX2" fmla="*/ 7166610 w 7166610"/>
              <a:gd name="connsiteY2" fmla="*/ 4076700 h 4114800"/>
              <a:gd name="connsiteX3" fmla="*/ 0 w 7166610"/>
              <a:gd name="connsiteY3" fmla="*/ 4114800 h 4114800"/>
              <a:gd name="connsiteX4" fmla="*/ 76200 w 7166610"/>
              <a:gd name="connsiteY4" fmla="*/ 0 h 4114800"/>
              <a:gd name="connsiteX0" fmla="*/ 76200 w 7174230"/>
              <a:gd name="connsiteY0" fmla="*/ 0 h 4114800"/>
              <a:gd name="connsiteX1" fmla="*/ 7174230 w 7174230"/>
              <a:gd name="connsiteY1" fmla="*/ 15240 h 4114800"/>
              <a:gd name="connsiteX2" fmla="*/ 7166610 w 7174230"/>
              <a:gd name="connsiteY2" fmla="*/ 4076700 h 4114800"/>
              <a:gd name="connsiteX3" fmla="*/ 0 w 7174230"/>
              <a:gd name="connsiteY3" fmla="*/ 4114800 h 4114800"/>
              <a:gd name="connsiteX4" fmla="*/ 76200 w 7174230"/>
              <a:gd name="connsiteY4" fmla="*/ 0 h 4114800"/>
              <a:gd name="connsiteX0" fmla="*/ 76200 w 7174230"/>
              <a:gd name="connsiteY0" fmla="*/ 7620 h 4122420"/>
              <a:gd name="connsiteX1" fmla="*/ 7174230 w 7174230"/>
              <a:gd name="connsiteY1" fmla="*/ 0 h 4122420"/>
              <a:gd name="connsiteX2" fmla="*/ 7166610 w 7174230"/>
              <a:gd name="connsiteY2" fmla="*/ 4084320 h 4122420"/>
              <a:gd name="connsiteX3" fmla="*/ 0 w 7174230"/>
              <a:gd name="connsiteY3" fmla="*/ 4122420 h 4122420"/>
              <a:gd name="connsiteX4" fmla="*/ 76200 w 7174230"/>
              <a:gd name="connsiteY4" fmla="*/ 7620 h 4122420"/>
              <a:gd name="connsiteX0" fmla="*/ 76200 w 7166610"/>
              <a:gd name="connsiteY0" fmla="*/ 15240 h 4130040"/>
              <a:gd name="connsiteX1" fmla="*/ 7151370 w 7166610"/>
              <a:gd name="connsiteY1" fmla="*/ 0 h 4130040"/>
              <a:gd name="connsiteX2" fmla="*/ 7166610 w 7166610"/>
              <a:gd name="connsiteY2" fmla="*/ 4091940 h 4130040"/>
              <a:gd name="connsiteX3" fmla="*/ 0 w 7166610"/>
              <a:gd name="connsiteY3" fmla="*/ 4130040 h 4130040"/>
              <a:gd name="connsiteX4" fmla="*/ 76200 w 7166610"/>
              <a:gd name="connsiteY4" fmla="*/ 15240 h 4130040"/>
              <a:gd name="connsiteX0" fmla="*/ 76200 w 7280910"/>
              <a:gd name="connsiteY0" fmla="*/ 15240 h 4130040"/>
              <a:gd name="connsiteX1" fmla="*/ 7151370 w 7280910"/>
              <a:gd name="connsiteY1" fmla="*/ 0 h 4130040"/>
              <a:gd name="connsiteX2" fmla="*/ 7280910 w 7280910"/>
              <a:gd name="connsiteY2" fmla="*/ 4091940 h 4130040"/>
              <a:gd name="connsiteX3" fmla="*/ 0 w 7280910"/>
              <a:gd name="connsiteY3" fmla="*/ 4130040 h 4130040"/>
              <a:gd name="connsiteX4" fmla="*/ 76200 w 7280910"/>
              <a:gd name="connsiteY4" fmla="*/ 15240 h 4130040"/>
              <a:gd name="connsiteX0" fmla="*/ 76200 w 7296150"/>
              <a:gd name="connsiteY0" fmla="*/ 15240 h 4130040"/>
              <a:gd name="connsiteX1" fmla="*/ 7151370 w 7296150"/>
              <a:gd name="connsiteY1" fmla="*/ 0 h 4130040"/>
              <a:gd name="connsiteX2" fmla="*/ 7296150 w 7296150"/>
              <a:gd name="connsiteY2" fmla="*/ 4091940 h 4130040"/>
              <a:gd name="connsiteX3" fmla="*/ 0 w 7296150"/>
              <a:gd name="connsiteY3" fmla="*/ 4130040 h 4130040"/>
              <a:gd name="connsiteX4" fmla="*/ 76200 w 7296150"/>
              <a:gd name="connsiteY4" fmla="*/ 15240 h 4130040"/>
              <a:gd name="connsiteX0" fmla="*/ 91440 w 7311390"/>
              <a:gd name="connsiteY0" fmla="*/ 15240 h 4130040"/>
              <a:gd name="connsiteX1" fmla="*/ 7166610 w 7311390"/>
              <a:gd name="connsiteY1" fmla="*/ 0 h 4130040"/>
              <a:gd name="connsiteX2" fmla="*/ 7311390 w 7311390"/>
              <a:gd name="connsiteY2" fmla="*/ 4091940 h 4130040"/>
              <a:gd name="connsiteX3" fmla="*/ 0 w 7311390"/>
              <a:gd name="connsiteY3" fmla="*/ 4130040 h 4130040"/>
              <a:gd name="connsiteX4" fmla="*/ 91440 w 7311390"/>
              <a:gd name="connsiteY4" fmla="*/ 15240 h 4130040"/>
              <a:gd name="connsiteX0" fmla="*/ 99060 w 7319010"/>
              <a:gd name="connsiteY0" fmla="*/ 15240 h 4130040"/>
              <a:gd name="connsiteX1" fmla="*/ 7174230 w 7319010"/>
              <a:gd name="connsiteY1" fmla="*/ 0 h 4130040"/>
              <a:gd name="connsiteX2" fmla="*/ 7319010 w 7319010"/>
              <a:gd name="connsiteY2" fmla="*/ 4091940 h 4130040"/>
              <a:gd name="connsiteX3" fmla="*/ 0 w 7319010"/>
              <a:gd name="connsiteY3" fmla="*/ 4130040 h 4130040"/>
              <a:gd name="connsiteX4" fmla="*/ 99060 w 7319010"/>
              <a:gd name="connsiteY4" fmla="*/ 15240 h 4130040"/>
              <a:gd name="connsiteX0" fmla="*/ 68580 w 7319010"/>
              <a:gd name="connsiteY0" fmla="*/ 15240 h 4130040"/>
              <a:gd name="connsiteX1" fmla="*/ 7174230 w 7319010"/>
              <a:gd name="connsiteY1" fmla="*/ 0 h 4130040"/>
              <a:gd name="connsiteX2" fmla="*/ 7319010 w 7319010"/>
              <a:gd name="connsiteY2" fmla="*/ 4091940 h 4130040"/>
              <a:gd name="connsiteX3" fmla="*/ 0 w 7319010"/>
              <a:gd name="connsiteY3" fmla="*/ 4130040 h 4130040"/>
              <a:gd name="connsiteX4" fmla="*/ 68580 w 7319010"/>
              <a:gd name="connsiteY4" fmla="*/ 15240 h 4130040"/>
              <a:gd name="connsiteX0" fmla="*/ 91440 w 7319010"/>
              <a:gd name="connsiteY0" fmla="*/ 15240 h 4130040"/>
              <a:gd name="connsiteX1" fmla="*/ 7174230 w 7319010"/>
              <a:gd name="connsiteY1" fmla="*/ 0 h 4130040"/>
              <a:gd name="connsiteX2" fmla="*/ 7319010 w 7319010"/>
              <a:gd name="connsiteY2" fmla="*/ 4091940 h 4130040"/>
              <a:gd name="connsiteX3" fmla="*/ 0 w 7319010"/>
              <a:gd name="connsiteY3" fmla="*/ 4130040 h 4130040"/>
              <a:gd name="connsiteX4" fmla="*/ 91440 w 7319010"/>
              <a:gd name="connsiteY4" fmla="*/ 15240 h 4130040"/>
              <a:gd name="connsiteX0" fmla="*/ 129540 w 7319010"/>
              <a:gd name="connsiteY0" fmla="*/ 0 h 4137660"/>
              <a:gd name="connsiteX1" fmla="*/ 7174230 w 7319010"/>
              <a:gd name="connsiteY1" fmla="*/ 7620 h 4137660"/>
              <a:gd name="connsiteX2" fmla="*/ 7319010 w 7319010"/>
              <a:gd name="connsiteY2" fmla="*/ 4099560 h 4137660"/>
              <a:gd name="connsiteX3" fmla="*/ 0 w 7319010"/>
              <a:gd name="connsiteY3" fmla="*/ 4137660 h 4137660"/>
              <a:gd name="connsiteX4" fmla="*/ 129540 w 7319010"/>
              <a:gd name="connsiteY4" fmla="*/ 0 h 4137660"/>
              <a:gd name="connsiteX0" fmla="*/ 106680 w 7319010"/>
              <a:gd name="connsiteY0" fmla="*/ 0 h 4130040"/>
              <a:gd name="connsiteX1" fmla="*/ 7174230 w 7319010"/>
              <a:gd name="connsiteY1" fmla="*/ 0 h 4130040"/>
              <a:gd name="connsiteX2" fmla="*/ 7319010 w 7319010"/>
              <a:gd name="connsiteY2" fmla="*/ 4091940 h 4130040"/>
              <a:gd name="connsiteX3" fmla="*/ 0 w 7319010"/>
              <a:gd name="connsiteY3" fmla="*/ 4130040 h 4130040"/>
              <a:gd name="connsiteX4" fmla="*/ 106680 w 7319010"/>
              <a:gd name="connsiteY4" fmla="*/ 0 h 4130040"/>
              <a:gd name="connsiteX0" fmla="*/ 99060 w 7319010"/>
              <a:gd name="connsiteY0" fmla="*/ 0 h 4130040"/>
              <a:gd name="connsiteX1" fmla="*/ 7174230 w 7319010"/>
              <a:gd name="connsiteY1" fmla="*/ 0 h 4130040"/>
              <a:gd name="connsiteX2" fmla="*/ 7319010 w 7319010"/>
              <a:gd name="connsiteY2" fmla="*/ 4091940 h 4130040"/>
              <a:gd name="connsiteX3" fmla="*/ 0 w 7319010"/>
              <a:gd name="connsiteY3" fmla="*/ 4130040 h 4130040"/>
              <a:gd name="connsiteX4" fmla="*/ 99060 w 7319010"/>
              <a:gd name="connsiteY4" fmla="*/ 0 h 4130040"/>
              <a:gd name="connsiteX0" fmla="*/ 10021 w 7229971"/>
              <a:gd name="connsiteY0" fmla="*/ 0 h 4130040"/>
              <a:gd name="connsiteX1" fmla="*/ 7085191 w 7229971"/>
              <a:gd name="connsiteY1" fmla="*/ 0 h 4130040"/>
              <a:gd name="connsiteX2" fmla="*/ 7229971 w 7229971"/>
              <a:gd name="connsiteY2" fmla="*/ 4091940 h 4130040"/>
              <a:gd name="connsiteX3" fmla="*/ 0 w 7229971"/>
              <a:gd name="connsiteY3" fmla="*/ 4130040 h 4130040"/>
              <a:gd name="connsiteX4" fmla="*/ 10021 w 7229971"/>
              <a:gd name="connsiteY4" fmla="*/ 0 h 4130040"/>
              <a:gd name="connsiteX0" fmla="*/ 97 w 7220047"/>
              <a:gd name="connsiteY0" fmla="*/ 0 h 4120147"/>
              <a:gd name="connsiteX1" fmla="*/ 7075267 w 7220047"/>
              <a:gd name="connsiteY1" fmla="*/ 0 h 4120147"/>
              <a:gd name="connsiteX2" fmla="*/ 7220047 w 7220047"/>
              <a:gd name="connsiteY2" fmla="*/ 4091940 h 4120147"/>
              <a:gd name="connsiteX3" fmla="*/ 79115 w 7220047"/>
              <a:gd name="connsiteY3" fmla="*/ 4120147 h 4120147"/>
              <a:gd name="connsiteX4" fmla="*/ 97 w 7220047"/>
              <a:gd name="connsiteY4" fmla="*/ 0 h 4120147"/>
              <a:gd name="connsiteX0" fmla="*/ 50 w 7220000"/>
              <a:gd name="connsiteY0" fmla="*/ 0 h 4091940"/>
              <a:gd name="connsiteX1" fmla="*/ 7075220 w 7220000"/>
              <a:gd name="connsiteY1" fmla="*/ 0 h 4091940"/>
              <a:gd name="connsiteX2" fmla="*/ 7220000 w 7220000"/>
              <a:gd name="connsiteY2" fmla="*/ 4091940 h 4091940"/>
              <a:gd name="connsiteX3" fmla="*/ 158213 w 7220000"/>
              <a:gd name="connsiteY3" fmla="*/ 4041001 h 4091940"/>
              <a:gd name="connsiteX4" fmla="*/ 50 w 7220000"/>
              <a:gd name="connsiteY4" fmla="*/ 0 h 4091940"/>
              <a:gd name="connsiteX0" fmla="*/ 44 w 7219994"/>
              <a:gd name="connsiteY0" fmla="*/ 0 h 4091940"/>
              <a:gd name="connsiteX1" fmla="*/ 7075214 w 7219994"/>
              <a:gd name="connsiteY1" fmla="*/ 0 h 4091940"/>
              <a:gd name="connsiteX2" fmla="*/ 7219994 w 7219994"/>
              <a:gd name="connsiteY2" fmla="*/ 4091940 h 4091940"/>
              <a:gd name="connsiteX3" fmla="*/ 187887 w 7219994"/>
              <a:gd name="connsiteY3" fmla="*/ 3981642 h 4091940"/>
              <a:gd name="connsiteX4" fmla="*/ 44 w 7219994"/>
              <a:gd name="connsiteY4" fmla="*/ 0 h 4091940"/>
              <a:gd name="connsiteX0" fmla="*/ 38 w 7219988"/>
              <a:gd name="connsiteY0" fmla="*/ 0 h 4091940"/>
              <a:gd name="connsiteX1" fmla="*/ 7075208 w 7219988"/>
              <a:gd name="connsiteY1" fmla="*/ 0 h 4091940"/>
              <a:gd name="connsiteX2" fmla="*/ 7219988 w 7219988"/>
              <a:gd name="connsiteY2" fmla="*/ 4091940 h 4091940"/>
              <a:gd name="connsiteX3" fmla="*/ 217561 w 7219988"/>
              <a:gd name="connsiteY3" fmla="*/ 3932176 h 4091940"/>
              <a:gd name="connsiteX4" fmla="*/ 38 w 7219988"/>
              <a:gd name="connsiteY4" fmla="*/ 0 h 4091940"/>
              <a:gd name="connsiteX0" fmla="*/ 33 w 7219983"/>
              <a:gd name="connsiteY0" fmla="*/ 0 h 4091940"/>
              <a:gd name="connsiteX1" fmla="*/ 7075203 w 7219983"/>
              <a:gd name="connsiteY1" fmla="*/ 0 h 4091940"/>
              <a:gd name="connsiteX2" fmla="*/ 7219983 w 7219983"/>
              <a:gd name="connsiteY2" fmla="*/ 4091940 h 4091940"/>
              <a:gd name="connsiteX3" fmla="*/ 237342 w 7219983"/>
              <a:gd name="connsiteY3" fmla="*/ 3961856 h 4091940"/>
              <a:gd name="connsiteX4" fmla="*/ 33 w 7219983"/>
              <a:gd name="connsiteY4" fmla="*/ 0 h 4091940"/>
              <a:gd name="connsiteX0" fmla="*/ 31 w 7219981"/>
              <a:gd name="connsiteY0" fmla="*/ 0 h 4091940"/>
              <a:gd name="connsiteX1" fmla="*/ 7075201 w 7219981"/>
              <a:gd name="connsiteY1" fmla="*/ 0 h 4091940"/>
              <a:gd name="connsiteX2" fmla="*/ 7219981 w 7219981"/>
              <a:gd name="connsiteY2" fmla="*/ 4091940 h 4091940"/>
              <a:gd name="connsiteX3" fmla="*/ 267020 w 7219981"/>
              <a:gd name="connsiteY3" fmla="*/ 3981642 h 4091940"/>
              <a:gd name="connsiteX4" fmla="*/ 31 w 7219981"/>
              <a:gd name="connsiteY4" fmla="*/ 0 h 4091940"/>
              <a:gd name="connsiteX0" fmla="*/ 31 w 7219981"/>
              <a:gd name="connsiteY0" fmla="*/ 0 h 4091940"/>
              <a:gd name="connsiteX1" fmla="*/ 7075201 w 7219981"/>
              <a:gd name="connsiteY1" fmla="*/ 0 h 4091940"/>
              <a:gd name="connsiteX2" fmla="*/ 7219981 w 7219981"/>
              <a:gd name="connsiteY2" fmla="*/ 4091940 h 4091940"/>
              <a:gd name="connsiteX3" fmla="*/ 257127 w 7219981"/>
              <a:gd name="connsiteY3" fmla="*/ 3961856 h 4091940"/>
              <a:gd name="connsiteX4" fmla="*/ 31 w 7219981"/>
              <a:gd name="connsiteY4" fmla="*/ 0 h 4091940"/>
              <a:gd name="connsiteX0" fmla="*/ 31 w 7200195"/>
              <a:gd name="connsiteY0" fmla="*/ 0 h 3983115"/>
              <a:gd name="connsiteX1" fmla="*/ 7075201 w 7200195"/>
              <a:gd name="connsiteY1" fmla="*/ 0 h 3983115"/>
              <a:gd name="connsiteX2" fmla="*/ 7200195 w 7200195"/>
              <a:gd name="connsiteY2" fmla="*/ 3983115 h 3983115"/>
              <a:gd name="connsiteX3" fmla="*/ 257127 w 7200195"/>
              <a:gd name="connsiteY3" fmla="*/ 3961856 h 3983115"/>
              <a:gd name="connsiteX4" fmla="*/ 31 w 7200195"/>
              <a:gd name="connsiteY4" fmla="*/ 0 h 3983115"/>
              <a:gd name="connsiteX0" fmla="*/ 31 w 7075201"/>
              <a:gd name="connsiteY0" fmla="*/ 0 h 4012795"/>
              <a:gd name="connsiteX1" fmla="*/ 7075201 w 7075201"/>
              <a:gd name="connsiteY1" fmla="*/ 0 h 4012795"/>
              <a:gd name="connsiteX2" fmla="*/ 7041903 w 7075201"/>
              <a:gd name="connsiteY2" fmla="*/ 4012795 h 4012795"/>
              <a:gd name="connsiteX3" fmla="*/ 257127 w 7075201"/>
              <a:gd name="connsiteY3" fmla="*/ 3961856 h 4012795"/>
              <a:gd name="connsiteX4" fmla="*/ 31 w 7075201"/>
              <a:gd name="connsiteY4" fmla="*/ 0 h 4012795"/>
              <a:gd name="connsiteX0" fmla="*/ 31 w 7075201"/>
              <a:gd name="connsiteY0" fmla="*/ 0 h 4032581"/>
              <a:gd name="connsiteX1" fmla="*/ 7075201 w 7075201"/>
              <a:gd name="connsiteY1" fmla="*/ 0 h 4032581"/>
              <a:gd name="connsiteX2" fmla="*/ 6982544 w 7075201"/>
              <a:gd name="connsiteY2" fmla="*/ 4032581 h 4032581"/>
              <a:gd name="connsiteX3" fmla="*/ 257127 w 7075201"/>
              <a:gd name="connsiteY3" fmla="*/ 3961856 h 4032581"/>
              <a:gd name="connsiteX4" fmla="*/ 31 w 7075201"/>
              <a:gd name="connsiteY4" fmla="*/ 0 h 4032581"/>
              <a:gd name="connsiteX0" fmla="*/ 31 w 7075201"/>
              <a:gd name="connsiteY0" fmla="*/ 0 h 4032581"/>
              <a:gd name="connsiteX1" fmla="*/ 7075201 w 7075201"/>
              <a:gd name="connsiteY1" fmla="*/ 0 h 4032581"/>
              <a:gd name="connsiteX2" fmla="*/ 6903398 w 7075201"/>
              <a:gd name="connsiteY2" fmla="*/ 4032581 h 4032581"/>
              <a:gd name="connsiteX3" fmla="*/ 257127 w 7075201"/>
              <a:gd name="connsiteY3" fmla="*/ 3961856 h 4032581"/>
              <a:gd name="connsiteX4" fmla="*/ 31 w 7075201"/>
              <a:gd name="connsiteY4" fmla="*/ 0 h 4032581"/>
              <a:gd name="connsiteX0" fmla="*/ 31 w 7075201"/>
              <a:gd name="connsiteY0" fmla="*/ 0 h 4042474"/>
              <a:gd name="connsiteX1" fmla="*/ 7075201 w 7075201"/>
              <a:gd name="connsiteY1" fmla="*/ 0 h 4042474"/>
              <a:gd name="connsiteX2" fmla="*/ 6863826 w 7075201"/>
              <a:gd name="connsiteY2" fmla="*/ 4042474 h 4042474"/>
              <a:gd name="connsiteX3" fmla="*/ 257127 w 7075201"/>
              <a:gd name="connsiteY3" fmla="*/ 3961856 h 4042474"/>
              <a:gd name="connsiteX4" fmla="*/ 31 w 7075201"/>
              <a:gd name="connsiteY4" fmla="*/ 0 h 4042474"/>
              <a:gd name="connsiteX0" fmla="*/ 36 w 7075206"/>
              <a:gd name="connsiteY0" fmla="*/ 0 h 4042474"/>
              <a:gd name="connsiteX1" fmla="*/ 7075206 w 7075206"/>
              <a:gd name="connsiteY1" fmla="*/ 0 h 4042474"/>
              <a:gd name="connsiteX2" fmla="*/ 6863831 w 7075206"/>
              <a:gd name="connsiteY2" fmla="*/ 4042474 h 4042474"/>
              <a:gd name="connsiteX3" fmla="*/ 227453 w 7075206"/>
              <a:gd name="connsiteY3" fmla="*/ 3971749 h 4042474"/>
              <a:gd name="connsiteX4" fmla="*/ 36 w 7075206"/>
              <a:gd name="connsiteY4" fmla="*/ 0 h 4042474"/>
              <a:gd name="connsiteX0" fmla="*/ 33 w 7075203"/>
              <a:gd name="connsiteY0" fmla="*/ 0 h 4042474"/>
              <a:gd name="connsiteX1" fmla="*/ 7075203 w 7075203"/>
              <a:gd name="connsiteY1" fmla="*/ 0 h 4042474"/>
              <a:gd name="connsiteX2" fmla="*/ 6863828 w 7075203"/>
              <a:gd name="connsiteY2" fmla="*/ 4042474 h 4042474"/>
              <a:gd name="connsiteX3" fmla="*/ 247236 w 7075203"/>
              <a:gd name="connsiteY3" fmla="*/ 4001429 h 4042474"/>
              <a:gd name="connsiteX4" fmla="*/ 33 w 7075203"/>
              <a:gd name="connsiteY4" fmla="*/ 0 h 4042474"/>
              <a:gd name="connsiteX0" fmla="*/ 28 w 7114771"/>
              <a:gd name="connsiteY0" fmla="*/ 79146 h 4042474"/>
              <a:gd name="connsiteX1" fmla="*/ 7114771 w 7114771"/>
              <a:gd name="connsiteY1" fmla="*/ 0 h 4042474"/>
              <a:gd name="connsiteX2" fmla="*/ 6903396 w 7114771"/>
              <a:gd name="connsiteY2" fmla="*/ 4042474 h 4042474"/>
              <a:gd name="connsiteX3" fmla="*/ 286804 w 7114771"/>
              <a:gd name="connsiteY3" fmla="*/ 4001429 h 4042474"/>
              <a:gd name="connsiteX4" fmla="*/ 28 w 7114771"/>
              <a:gd name="connsiteY4" fmla="*/ 79146 h 4042474"/>
              <a:gd name="connsiteX0" fmla="*/ 0 w 7114743"/>
              <a:gd name="connsiteY0" fmla="*/ 79146 h 4042474"/>
              <a:gd name="connsiteX1" fmla="*/ 7114743 w 7114743"/>
              <a:gd name="connsiteY1" fmla="*/ 0 h 4042474"/>
              <a:gd name="connsiteX2" fmla="*/ 6903368 w 7114743"/>
              <a:gd name="connsiteY2" fmla="*/ 4042474 h 4042474"/>
              <a:gd name="connsiteX3" fmla="*/ 286776 w 7114743"/>
              <a:gd name="connsiteY3" fmla="*/ 4001429 h 4042474"/>
              <a:gd name="connsiteX4" fmla="*/ 0 w 7114743"/>
              <a:gd name="connsiteY4" fmla="*/ 79146 h 4042474"/>
              <a:gd name="connsiteX0" fmla="*/ 0 w 7114743"/>
              <a:gd name="connsiteY0" fmla="*/ 79146 h 4042474"/>
              <a:gd name="connsiteX1" fmla="*/ 7114743 w 7114743"/>
              <a:gd name="connsiteY1" fmla="*/ 0 h 4042474"/>
              <a:gd name="connsiteX2" fmla="*/ 6903368 w 7114743"/>
              <a:gd name="connsiteY2" fmla="*/ 4042474 h 4042474"/>
              <a:gd name="connsiteX3" fmla="*/ 286776 w 7114743"/>
              <a:gd name="connsiteY3" fmla="*/ 4001429 h 4042474"/>
              <a:gd name="connsiteX4" fmla="*/ 0 w 7114743"/>
              <a:gd name="connsiteY4" fmla="*/ 79146 h 4042474"/>
              <a:gd name="connsiteX0" fmla="*/ 0 w 7114743"/>
              <a:gd name="connsiteY0" fmla="*/ 79146 h 4042560"/>
              <a:gd name="connsiteX1" fmla="*/ 7114743 w 7114743"/>
              <a:gd name="connsiteY1" fmla="*/ 0 h 4042560"/>
              <a:gd name="connsiteX2" fmla="*/ 6903368 w 7114743"/>
              <a:gd name="connsiteY2" fmla="*/ 4042474 h 4042560"/>
              <a:gd name="connsiteX3" fmla="*/ 286776 w 7114743"/>
              <a:gd name="connsiteY3" fmla="*/ 4001429 h 4042560"/>
              <a:gd name="connsiteX4" fmla="*/ 0 w 7114743"/>
              <a:gd name="connsiteY4" fmla="*/ 79146 h 4042560"/>
              <a:gd name="connsiteX0" fmla="*/ 0 w 7114743"/>
              <a:gd name="connsiteY0" fmla="*/ 79157 h 4042543"/>
              <a:gd name="connsiteX1" fmla="*/ 7114743 w 7114743"/>
              <a:gd name="connsiteY1" fmla="*/ 11 h 4042543"/>
              <a:gd name="connsiteX2" fmla="*/ 6903368 w 7114743"/>
              <a:gd name="connsiteY2" fmla="*/ 4042485 h 4042543"/>
              <a:gd name="connsiteX3" fmla="*/ 286776 w 7114743"/>
              <a:gd name="connsiteY3" fmla="*/ 4001440 h 4042543"/>
              <a:gd name="connsiteX4" fmla="*/ 0 w 7114743"/>
              <a:gd name="connsiteY4" fmla="*/ 79157 h 4042543"/>
              <a:gd name="connsiteX0" fmla="*/ 0 w 7183996"/>
              <a:gd name="connsiteY0" fmla="*/ 0 h 3963388"/>
              <a:gd name="connsiteX1" fmla="*/ 7183996 w 7183996"/>
              <a:gd name="connsiteY1" fmla="*/ 49466 h 3963388"/>
              <a:gd name="connsiteX2" fmla="*/ 6903368 w 7183996"/>
              <a:gd name="connsiteY2" fmla="*/ 3963328 h 3963388"/>
              <a:gd name="connsiteX3" fmla="*/ 286776 w 7183996"/>
              <a:gd name="connsiteY3" fmla="*/ 3922283 h 3963388"/>
              <a:gd name="connsiteX4" fmla="*/ 0 w 7183996"/>
              <a:gd name="connsiteY4" fmla="*/ 0 h 3963388"/>
              <a:gd name="connsiteX0" fmla="*/ 0 w 7124637"/>
              <a:gd name="connsiteY0" fmla="*/ 0 h 3963388"/>
              <a:gd name="connsiteX1" fmla="*/ 7124637 w 7124637"/>
              <a:gd name="connsiteY1" fmla="*/ 69253 h 3963388"/>
              <a:gd name="connsiteX2" fmla="*/ 6903368 w 7124637"/>
              <a:gd name="connsiteY2" fmla="*/ 3963328 h 3963388"/>
              <a:gd name="connsiteX3" fmla="*/ 286776 w 7124637"/>
              <a:gd name="connsiteY3" fmla="*/ 3922283 h 3963388"/>
              <a:gd name="connsiteX4" fmla="*/ 0 w 7124637"/>
              <a:gd name="connsiteY4" fmla="*/ 0 h 3963388"/>
              <a:gd name="connsiteX0" fmla="*/ 0 w 7124637"/>
              <a:gd name="connsiteY0" fmla="*/ 0 h 3963386"/>
              <a:gd name="connsiteX1" fmla="*/ 7124637 w 7124637"/>
              <a:gd name="connsiteY1" fmla="*/ 49466 h 3963386"/>
              <a:gd name="connsiteX2" fmla="*/ 6903368 w 7124637"/>
              <a:gd name="connsiteY2" fmla="*/ 3963328 h 3963386"/>
              <a:gd name="connsiteX3" fmla="*/ 286776 w 7124637"/>
              <a:gd name="connsiteY3" fmla="*/ 3922283 h 3963386"/>
              <a:gd name="connsiteX4" fmla="*/ 0 w 7124637"/>
              <a:gd name="connsiteY4" fmla="*/ 0 h 3963386"/>
              <a:gd name="connsiteX0" fmla="*/ 0 w 7124637"/>
              <a:gd name="connsiteY0" fmla="*/ 0 h 3963388"/>
              <a:gd name="connsiteX1" fmla="*/ 7124637 w 7124637"/>
              <a:gd name="connsiteY1" fmla="*/ 49466 h 3963388"/>
              <a:gd name="connsiteX2" fmla="*/ 6903368 w 7124637"/>
              <a:gd name="connsiteY2" fmla="*/ 3963328 h 3963388"/>
              <a:gd name="connsiteX3" fmla="*/ 286776 w 7124637"/>
              <a:gd name="connsiteY3" fmla="*/ 3922283 h 3963388"/>
              <a:gd name="connsiteX4" fmla="*/ 0 w 7124637"/>
              <a:gd name="connsiteY4" fmla="*/ 0 h 3963388"/>
              <a:gd name="connsiteX0" fmla="*/ 0 w 7104851"/>
              <a:gd name="connsiteY0" fmla="*/ 9905 h 3913933"/>
              <a:gd name="connsiteX1" fmla="*/ 7104851 w 7104851"/>
              <a:gd name="connsiteY1" fmla="*/ 12 h 3913933"/>
              <a:gd name="connsiteX2" fmla="*/ 6883582 w 7104851"/>
              <a:gd name="connsiteY2" fmla="*/ 3913874 h 3913933"/>
              <a:gd name="connsiteX3" fmla="*/ 266990 w 7104851"/>
              <a:gd name="connsiteY3" fmla="*/ 3872829 h 3913933"/>
              <a:gd name="connsiteX4" fmla="*/ 0 w 7104851"/>
              <a:gd name="connsiteY4" fmla="*/ 9905 h 3913933"/>
              <a:gd name="connsiteX0" fmla="*/ 0 w 7045492"/>
              <a:gd name="connsiteY0" fmla="*/ 0 h 3943600"/>
              <a:gd name="connsiteX1" fmla="*/ 7045492 w 7045492"/>
              <a:gd name="connsiteY1" fmla="*/ 29679 h 3943600"/>
              <a:gd name="connsiteX2" fmla="*/ 6824223 w 7045492"/>
              <a:gd name="connsiteY2" fmla="*/ 3943541 h 3943600"/>
              <a:gd name="connsiteX3" fmla="*/ 207631 w 7045492"/>
              <a:gd name="connsiteY3" fmla="*/ 3902496 h 3943600"/>
              <a:gd name="connsiteX4" fmla="*/ 0 w 7045492"/>
              <a:gd name="connsiteY4" fmla="*/ 0 h 3943600"/>
              <a:gd name="connsiteX0" fmla="*/ 0 w 7075172"/>
              <a:gd name="connsiteY0" fmla="*/ 0 h 3953493"/>
              <a:gd name="connsiteX1" fmla="*/ 7075172 w 7075172"/>
              <a:gd name="connsiteY1" fmla="*/ 39572 h 3953493"/>
              <a:gd name="connsiteX2" fmla="*/ 6853903 w 7075172"/>
              <a:gd name="connsiteY2" fmla="*/ 3953434 h 3953493"/>
              <a:gd name="connsiteX3" fmla="*/ 237311 w 7075172"/>
              <a:gd name="connsiteY3" fmla="*/ 3912389 h 3953493"/>
              <a:gd name="connsiteX4" fmla="*/ 0 w 7075172"/>
              <a:gd name="connsiteY4" fmla="*/ 0 h 3953493"/>
              <a:gd name="connsiteX0" fmla="*/ 0 w 7104852"/>
              <a:gd name="connsiteY0" fmla="*/ 0 h 3973279"/>
              <a:gd name="connsiteX1" fmla="*/ 7104852 w 7104852"/>
              <a:gd name="connsiteY1" fmla="*/ 59358 h 3973279"/>
              <a:gd name="connsiteX2" fmla="*/ 6883583 w 7104852"/>
              <a:gd name="connsiteY2" fmla="*/ 3973220 h 3973279"/>
              <a:gd name="connsiteX3" fmla="*/ 266991 w 7104852"/>
              <a:gd name="connsiteY3" fmla="*/ 3932175 h 3973279"/>
              <a:gd name="connsiteX4" fmla="*/ 0 w 7104852"/>
              <a:gd name="connsiteY4" fmla="*/ 0 h 3973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4852" h="3973279">
                <a:moveTo>
                  <a:pt x="0" y="0"/>
                </a:moveTo>
                <a:lnTo>
                  <a:pt x="7104852" y="59358"/>
                </a:lnTo>
                <a:cubicBezTo>
                  <a:pt x="7083861" y="51476"/>
                  <a:pt x="6894682" y="3990995"/>
                  <a:pt x="6883583" y="3973220"/>
                </a:cubicBezTo>
                <a:lnTo>
                  <a:pt x="266991" y="3932175"/>
                </a:lnTo>
                <a:cubicBezTo>
                  <a:pt x="280224" y="3930654"/>
                  <a:pt x="16446" y="1522"/>
                  <a:pt x="0" y="0"/>
                </a:cubicBezTo>
                <a:close/>
              </a:path>
            </a:pathLst>
          </a:custGeom>
          <a:solidFill>
            <a:schemeClr val="bg1">
              <a:lumMod val="75000"/>
            </a:schemeClr>
          </a:solidFill>
          <a:scene3d>
            <a:camera prst="perspectiveBelow">
              <a:rot lat="4200000" lon="0" rev="0"/>
            </a:camera>
            <a:lightRig rig="threePt" dir="t"/>
          </a:scene3d>
        </p:spPr>
        <p:txBody>
          <a:bodyPr/>
          <a:lstStyle>
            <a:lvl1pPr marL="0" indent="0" algn="ctr">
              <a:buNone/>
              <a:defRPr sz="1600">
                <a:solidFill>
                  <a:schemeClr val="tx1">
                    <a:lumMod val="65000"/>
                    <a:lumOff val="35000"/>
                  </a:schemeClr>
                </a:solidFill>
              </a:defRPr>
            </a:lvl1pPr>
          </a:lstStyle>
          <a:p>
            <a:endParaRPr lang="id-ID"/>
          </a:p>
        </p:txBody>
      </p:sp>
      <p:sp>
        <p:nvSpPr>
          <p:cNvPr id="7" name="Picture Placeholder 6">
            <a:extLst>
              <a:ext uri="{FF2B5EF4-FFF2-40B4-BE49-F238E27FC236}">
                <a16:creationId xmlns:a16="http://schemas.microsoft.com/office/drawing/2014/main" id="{8F31FDA5-4049-4DAD-B6FC-92CE2CB83B30}"/>
              </a:ext>
            </a:extLst>
          </p:cNvPr>
          <p:cNvSpPr>
            <a:spLocks noGrp="1"/>
          </p:cNvSpPr>
          <p:nvPr>
            <p:ph type="pic" sz="quarter" idx="13" hasCustomPrompt="1"/>
          </p:nvPr>
        </p:nvSpPr>
        <p:spPr>
          <a:xfrm>
            <a:off x="6830062" y="3896240"/>
            <a:ext cx="4082912" cy="2294207"/>
          </a:xfrm>
          <a:prstGeom prst="roundRect">
            <a:avLst>
              <a:gd name="adj" fmla="val 5279"/>
            </a:avLst>
          </a:prstGeom>
          <a:solidFill>
            <a:schemeClr val="bg1">
              <a:lumMod val="95000"/>
              <a:alpha val="25000"/>
            </a:schemeClr>
          </a:solidFill>
          <a:effectLst>
            <a:outerShdw blurRad="1270000" dist="939800" dir="5400000" sx="73000" sy="73000" algn="t" rotWithShape="0">
              <a:prstClr val="black">
                <a:alpha val="4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8" name="Picture Placeholder 6">
            <a:extLst>
              <a:ext uri="{FF2B5EF4-FFF2-40B4-BE49-F238E27FC236}">
                <a16:creationId xmlns:a16="http://schemas.microsoft.com/office/drawing/2014/main" id="{B6E72999-5005-4893-A134-D8734A1D8E2C}"/>
              </a:ext>
            </a:extLst>
          </p:cNvPr>
          <p:cNvSpPr>
            <a:spLocks noGrp="1"/>
          </p:cNvSpPr>
          <p:nvPr>
            <p:ph type="pic" sz="quarter" idx="14" hasCustomPrompt="1"/>
          </p:nvPr>
        </p:nvSpPr>
        <p:spPr>
          <a:xfrm>
            <a:off x="8265571" y="2490087"/>
            <a:ext cx="3341894" cy="1877825"/>
          </a:xfrm>
          <a:prstGeom prst="roundRect">
            <a:avLst>
              <a:gd name="adj" fmla="val 5279"/>
            </a:avLst>
          </a:prstGeom>
          <a:solidFill>
            <a:schemeClr val="bg1">
              <a:lumMod val="95000"/>
              <a:alpha val="25000"/>
            </a:schemeClr>
          </a:solidFill>
          <a:effectLst>
            <a:outerShdw blurRad="1270000" dist="939800" dir="5400000" sx="73000" sy="73000" algn="t" rotWithShape="0">
              <a:prstClr val="black">
                <a:alpha val="4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13710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37" presetClass="entr" presetSubtype="0" fill="hold" grpId="0"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675" decel="100000" fill="hold"/>
                                        <p:tgtEl>
                                          <p:spTgt spid="7"/>
                                        </p:tgtEl>
                                        <p:attrNameLst>
                                          <p:attrName>ppt_y</p:attrName>
                                        </p:attrNameLst>
                                      </p:cBhvr>
                                      <p:tavLst>
                                        <p:tav tm="0">
                                          <p:val>
                                            <p:strVal val="#ppt_y+1"/>
                                          </p:val>
                                        </p:tav>
                                        <p:tav tm="100000">
                                          <p:val>
                                            <p:strVal val="#ppt_y-.03"/>
                                          </p:val>
                                        </p:tav>
                                      </p:tavLst>
                                    </p:anim>
                                    <p:anim calcmode="lin" valueType="num">
                                      <p:cBhvr>
                                        <p:cTn id="17"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8" presetID="37" presetClass="entr" presetSubtype="0" fill="hold" grpId="0" nodeType="withEffect">
                                  <p:stCondLst>
                                    <p:cond delay="1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anim calcmode="lin" valueType="num">
                                      <p:cBhvr>
                                        <p:cTn id="21" dur="750" fill="hold"/>
                                        <p:tgtEl>
                                          <p:spTgt spid="8"/>
                                        </p:tgtEl>
                                        <p:attrNameLst>
                                          <p:attrName>ppt_x</p:attrName>
                                        </p:attrNameLst>
                                      </p:cBhvr>
                                      <p:tavLst>
                                        <p:tav tm="0">
                                          <p:val>
                                            <p:strVal val="#ppt_x"/>
                                          </p:val>
                                        </p:tav>
                                        <p:tav tm="100000">
                                          <p:val>
                                            <p:strVal val="#ppt_x"/>
                                          </p:val>
                                        </p:tav>
                                      </p:tavLst>
                                    </p:anim>
                                    <p:anim calcmode="lin" valueType="num">
                                      <p:cBhvr>
                                        <p:cTn id="22" dur="675" decel="100000" fill="hold"/>
                                        <p:tgtEl>
                                          <p:spTgt spid="8"/>
                                        </p:tgtEl>
                                        <p:attrNameLst>
                                          <p:attrName>ppt_y</p:attrName>
                                        </p:attrNameLst>
                                      </p:cBhvr>
                                      <p:tavLst>
                                        <p:tav tm="0">
                                          <p:val>
                                            <p:strVal val="#ppt_y+1"/>
                                          </p:val>
                                        </p:tav>
                                        <p:tav tm="100000">
                                          <p:val>
                                            <p:strVal val="#ppt_y-.03"/>
                                          </p:val>
                                        </p:tav>
                                      </p:tavLst>
                                    </p:anim>
                                    <p:anim calcmode="lin" valueType="num">
                                      <p:cBhvr>
                                        <p:cTn id="23"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4_Title Slide">
    <p:bg>
      <p:bgPr>
        <a:gradFill>
          <a:gsLst>
            <a:gs pos="0">
              <a:schemeClr val="accent4"/>
            </a:gs>
            <a:gs pos="85000">
              <a:schemeClr val="accent1"/>
            </a:gs>
          </a:gsLst>
          <a:path path="circle">
            <a:fillToRect l="100000" t="100000"/>
          </a:path>
        </a:gra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381019D-8B74-4398-8F75-5518AB0A334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15" name="Group 14">
            <a:extLst>
              <a:ext uri="{FF2B5EF4-FFF2-40B4-BE49-F238E27FC236}">
                <a16:creationId xmlns:a16="http://schemas.microsoft.com/office/drawing/2014/main" id="{0AD89557-E7F6-49A4-BAB6-26C5D1E8597E}"/>
              </a:ext>
            </a:extLst>
          </p:cNvPr>
          <p:cNvGrpSpPr/>
          <p:nvPr userDrawn="1"/>
        </p:nvGrpSpPr>
        <p:grpSpPr>
          <a:xfrm>
            <a:off x="384609" y="6489983"/>
            <a:ext cx="778679" cy="180047"/>
            <a:chOff x="5001272" y="6417413"/>
            <a:chExt cx="778679" cy="180047"/>
          </a:xfrm>
        </p:grpSpPr>
        <p:grpSp>
          <p:nvGrpSpPr>
            <p:cNvPr id="16" name="Group 15">
              <a:extLst>
                <a:ext uri="{FF2B5EF4-FFF2-40B4-BE49-F238E27FC236}">
                  <a16:creationId xmlns:a16="http://schemas.microsoft.com/office/drawing/2014/main" id="{83922C2D-815B-4C5B-B5E5-1A57F5030B8D}"/>
                </a:ext>
              </a:extLst>
            </p:cNvPr>
            <p:cNvGrpSpPr/>
            <p:nvPr/>
          </p:nvGrpSpPr>
          <p:grpSpPr>
            <a:xfrm>
              <a:off x="5001272" y="6417413"/>
              <a:ext cx="180047" cy="180047"/>
              <a:chOff x="5001272" y="6417413"/>
              <a:chExt cx="180047" cy="180047"/>
            </a:xfrm>
          </p:grpSpPr>
          <p:sp>
            <p:nvSpPr>
              <p:cNvPr id="23" name="Oval 22">
                <a:extLst>
                  <a:ext uri="{FF2B5EF4-FFF2-40B4-BE49-F238E27FC236}">
                    <a16:creationId xmlns:a16="http://schemas.microsoft.com/office/drawing/2014/main" id="{673DCC6A-6B63-47F8-9A7E-594573418EDC}"/>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75">
                <a:extLst>
                  <a:ext uri="{FF2B5EF4-FFF2-40B4-BE49-F238E27FC236}">
                    <a16:creationId xmlns:a16="http://schemas.microsoft.com/office/drawing/2014/main" id="{A24A336A-A8F3-4C63-9608-3F96B9CC29AB}"/>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17" name="Group 16">
              <a:extLst>
                <a:ext uri="{FF2B5EF4-FFF2-40B4-BE49-F238E27FC236}">
                  <a16:creationId xmlns:a16="http://schemas.microsoft.com/office/drawing/2014/main" id="{DAAA0FB0-B7FA-44E0-BE51-11ADB564E0F2}"/>
                </a:ext>
              </a:extLst>
            </p:cNvPr>
            <p:cNvGrpSpPr/>
            <p:nvPr/>
          </p:nvGrpSpPr>
          <p:grpSpPr>
            <a:xfrm>
              <a:off x="5300588" y="6417413"/>
              <a:ext cx="180047" cy="180047"/>
              <a:chOff x="5300588" y="6417413"/>
              <a:chExt cx="180047" cy="180047"/>
            </a:xfrm>
          </p:grpSpPr>
          <p:sp>
            <p:nvSpPr>
              <p:cNvPr id="21" name="Oval 20">
                <a:extLst>
                  <a:ext uri="{FF2B5EF4-FFF2-40B4-BE49-F238E27FC236}">
                    <a16:creationId xmlns:a16="http://schemas.microsoft.com/office/drawing/2014/main" id="{9A5CA6D7-B247-4D81-BEF7-FC22D1C247C9}"/>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85">
                <a:extLst>
                  <a:ext uri="{FF2B5EF4-FFF2-40B4-BE49-F238E27FC236}">
                    <a16:creationId xmlns:a16="http://schemas.microsoft.com/office/drawing/2014/main" id="{047C3381-2149-4510-98A2-AA857144A7B4}"/>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18" name="Group 17">
              <a:extLst>
                <a:ext uri="{FF2B5EF4-FFF2-40B4-BE49-F238E27FC236}">
                  <a16:creationId xmlns:a16="http://schemas.microsoft.com/office/drawing/2014/main" id="{EAA2F93D-26C2-4F5A-B68E-B5D6A5E48DE4}"/>
                </a:ext>
              </a:extLst>
            </p:cNvPr>
            <p:cNvGrpSpPr/>
            <p:nvPr/>
          </p:nvGrpSpPr>
          <p:grpSpPr>
            <a:xfrm>
              <a:off x="5599904" y="6417413"/>
              <a:ext cx="180047" cy="180047"/>
              <a:chOff x="5599904" y="6417413"/>
              <a:chExt cx="180047" cy="180047"/>
            </a:xfrm>
          </p:grpSpPr>
          <p:sp>
            <p:nvSpPr>
              <p:cNvPr id="19" name="Oval 18">
                <a:extLst>
                  <a:ext uri="{FF2B5EF4-FFF2-40B4-BE49-F238E27FC236}">
                    <a16:creationId xmlns:a16="http://schemas.microsoft.com/office/drawing/2014/main" id="{A35714BB-6C49-4650-AD5E-BC7E7EA54F17}"/>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87">
                <a:extLst>
                  <a:ext uri="{FF2B5EF4-FFF2-40B4-BE49-F238E27FC236}">
                    <a16:creationId xmlns:a16="http://schemas.microsoft.com/office/drawing/2014/main" id="{B818020A-D817-4B31-9B44-B45971A48942}"/>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25" name="Group 24">
            <a:extLst>
              <a:ext uri="{FF2B5EF4-FFF2-40B4-BE49-F238E27FC236}">
                <a16:creationId xmlns:a16="http://schemas.microsoft.com/office/drawing/2014/main" id="{D8D5C6D0-006B-481B-9C3E-D503FE3447A4}"/>
              </a:ext>
            </a:extLst>
          </p:cNvPr>
          <p:cNvGrpSpPr/>
          <p:nvPr userDrawn="1"/>
        </p:nvGrpSpPr>
        <p:grpSpPr>
          <a:xfrm rot="5400000">
            <a:off x="11675183" y="651894"/>
            <a:ext cx="194792" cy="70989"/>
            <a:chOff x="384609" y="288810"/>
            <a:chExt cx="283286" cy="103239"/>
          </a:xfrm>
          <a:solidFill>
            <a:schemeClr val="bg1"/>
          </a:solidFill>
        </p:grpSpPr>
        <p:sp>
          <p:nvSpPr>
            <p:cNvPr id="26" name="Oval 25">
              <a:extLst>
                <a:ext uri="{FF2B5EF4-FFF2-40B4-BE49-F238E27FC236}">
                  <a16:creationId xmlns:a16="http://schemas.microsoft.com/office/drawing/2014/main" id="{EAA0976F-0CFE-48A2-885F-E4FDE8424FD7}"/>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3BF9D28-55DF-49FB-8F62-D0634DDF6C47}"/>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78920BEC-4320-4730-8055-3A3D0638E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678553" y="2864396"/>
            <a:ext cx="2643905" cy="5146570"/>
          </a:xfrm>
          <a:prstGeom prst="rect">
            <a:avLst/>
          </a:prstGeom>
          <a:effectLst/>
        </p:spPr>
      </p:pic>
      <p:sp>
        <p:nvSpPr>
          <p:cNvPr id="2" name="Picture Placeholder 26">
            <a:extLst>
              <a:ext uri="{FF2B5EF4-FFF2-40B4-BE49-F238E27FC236}">
                <a16:creationId xmlns:a16="http://schemas.microsoft.com/office/drawing/2014/main" id="{6ED396BD-F2E1-4410-A67E-06A3D912BA48}"/>
              </a:ext>
            </a:extLst>
          </p:cNvPr>
          <p:cNvSpPr>
            <a:spLocks noGrp="1"/>
          </p:cNvSpPr>
          <p:nvPr>
            <p:ph type="pic" sz="quarter" idx="14" hasCustomPrompt="1"/>
          </p:nvPr>
        </p:nvSpPr>
        <p:spPr>
          <a:xfrm rot="19800000">
            <a:off x="926295" y="3094569"/>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pic>
        <p:nvPicPr>
          <p:cNvPr id="4" name="Picture 3">
            <a:extLst>
              <a:ext uri="{FF2B5EF4-FFF2-40B4-BE49-F238E27FC236}">
                <a16:creationId xmlns:a16="http://schemas.microsoft.com/office/drawing/2014/main" id="{4CDB3DB6-39A1-4E12-9F5E-B92977592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1577963" y="-928114"/>
            <a:ext cx="2643905" cy="5146570"/>
          </a:xfrm>
          <a:prstGeom prst="rect">
            <a:avLst/>
          </a:prstGeom>
          <a:effectLst/>
        </p:spPr>
      </p:pic>
      <p:sp>
        <p:nvSpPr>
          <p:cNvPr id="5" name="Picture Placeholder 26">
            <a:extLst>
              <a:ext uri="{FF2B5EF4-FFF2-40B4-BE49-F238E27FC236}">
                <a16:creationId xmlns:a16="http://schemas.microsoft.com/office/drawing/2014/main" id="{3C8F47C7-D0B0-4CB5-84CF-A09343169ACB}"/>
              </a:ext>
            </a:extLst>
          </p:cNvPr>
          <p:cNvSpPr>
            <a:spLocks noGrp="1"/>
          </p:cNvSpPr>
          <p:nvPr>
            <p:ph type="pic" sz="quarter" idx="15" hasCustomPrompt="1"/>
          </p:nvPr>
        </p:nvSpPr>
        <p:spPr>
          <a:xfrm rot="19800000">
            <a:off x="1825705" y="-697941"/>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pic>
        <p:nvPicPr>
          <p:cNvPr id="6" name="Picture 5">
            <a:extLst>
              <a:ext uri="{FF2B5EF4-FFF2-40B4-BE49-F238E27FC236}">
                <a16:creationId xmlns:a16="http://schemas.microsoft.com/office/drawing/2014/main" id="{16B2CB73-F992-4A42-AFA1-DA1B8FD40B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1993071" y="-1636259"/>
            <a:ext cx="2643905" cy="5146570"/>
          </a:xfrm>
          <a:prstGeom prst="rect">
            <a:avLst/>
          </a:prstGeom>
          <a:effectLst/>
        </p:spPr>
      </p:pic>
      <p:sp>
        <p:nvSpPr>
          <p:cNvPr id="7" name="Picture Placeholder 26">
            <a:extLst>
              <a:ext uri="{FF2B5EF4-FFF2-40B4-BE49-F238E27FC236}">
                <a16:creationId xmlns:a16="http://schemas.microsoft.com/office/drawing/2014/main" id="{76E87650-EA1C-4A02-A20E-AE796E4BAAF8}"/>
              </a:ext>
            </a:extLst>
          </p:cNvPr>
          <p:cNvSpPr>
            <a:spLocks noGrp="1"/>
          </p:cNvSpPr>
          <p:nvPr>
            <p:ph type="pic" sz="quarter" idx="16" hasCustomPrompt="1"/>
          </p:nvPr>
        </p:nvSpPr>
        <p:spPr>
          <a:xfrm rot="19800000">
            <a:off x="-1745329" y="-1406086"/>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pic>
        <p:nvPicPr>
          <p:cNvPr id="8" name="Picture 7">
            <a:extLst>
              <a:ext uri="{FF2B5EF4-FFF2-40B4-BE49-F238E27FC236}">
                <a16:creationId xmlns:a16="http://schemas.microsoft.com/office/drawing/2014/main" id="{B3A6FCB9-3670-4B09-9C8D-A952529F64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4194466" y="3575020"/>
            <a:ext cx="2643905" cy="5146570"/>
          </a:xfrm>
          <a:prstGeom prst="rect">
            <a:avLst/>
          </a:prstGeom>
          <a:effectLst/>
        </p:spPr>
      </p:pic>
      <p:sp>
        <p:nvSpPr>
          <p:cNvPr id="9" name="Picture Placeholder 26">
            <a:extLst>
              <a:ext uri="{FF2B5EF4-FFF2-40B4-BE49-F238E27FC236}">
                <a16:creationId xmlns:a16="http://schemas.microsoft.com/office/drawing/2014/main" id="{EC72DEAF-126B-4FBB-B054-F30F43E05D8B}"/>
              </a:ext>
            </a:extLst>
          </p:cNvPr>
          <p:cNvSpPr>
            <a:spLocks noGrp="1"/>
          </p:cNvSpPr>
          <p:nvPr>
            <p:ph type="pic" sz="quarter" idx="17" hasCustomPrompt="1"/>
          </p:nvPr>
        </p:nvSpPr>
        <p:spPr>
          <a:xfrm rot="19800000">
            <a:off x="4442208" y="3805193"/>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spTree>
    <p:extLst>
      <p:ext uri="{BB962C8B-B14F-4D97-AF65-F5344CB8AC3E}">
        <p14:creationId xmlns:p14="http://schemas.microsoft.com/office/powerpoint/2010/main" val="47943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12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17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9622394-A662-49CC-A6F0-98CCA4134A51}"/>
              </a:ext>
            </a:extLst>
          </p:cNvPr>
          <p:cNvSpPr/>
          <p:nvPr userDrawn="1"/>
        </p:nvSpPr>
        <p:spPr>
          <a:xfrm>
            <a:off x="1189221" y="-1477779"/>
            <a:ext cx="9813560" cy="981356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Oval 7">
            <a:extLst>
              <a:ext uri="{FF2B5EF4-FFF2-40B4-BE49-F238E27FC236}">
                <a16:creationId xmlns:a16="http://schemas.microsoft.com/office/drawing/2014/main" id="{027CC2CB-A50A-47F2-A5E1-7891C03A4975}"/>
              </a:ext>
            </a:extLst>
          </p:cNvPr>
          <p:cNvSpPr/>
          <p:nvPr userDrawn="1"/>
        </p:nvSpPr>
        <p:spPr>
          <a:xfrm>
            <a:off x="2662812" y="-4188"/>
            <a:ext cx="6866376" cy="6866376"/>
          </a:xfrm>
          <a:prstGeom prst="ellipse">
            <a:avLst/>
          </a:prstGeom>
          <a:gradFill>
            <a:gsLst>
              <a:gs pos="0">
                <a:schemeClr val="accent4"/>
              </a:gs>
              <a:gs pos="8500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 name="Picture 1">
            <a:extLst>
              <a:ext uri="{FF2B5EF4-FFF2-40B4-BE49-F238E27FC236}">
                <a16:creationId xmlns:a16="http://schemas.microsoft.com/office/drawing/2014/main" id="{43BB5EC2-1032-4E9F-B271-3EEE6D64BE79}"/>
              </a:ext>
            </a:extLst>
          </p:cNvPr>
          <p:cNvPicPr>
            <a:picLocks noChangeAspect="1"/>
          </p:cNvPicPr>
          <p:nvPr userDrawn="1"/>
        </p:nvPicPr>
        <p:blipFill>
          <a:blip r:embed="rId2"/>
          <a:stretch>
            <a:fillRect/>
          </a:stretch>
        </p:blipFill>
        <p:spPr>
          <a:xfrm>
            <a:off x="3059245" y="1664744"/>
            <a:ext cx="6073510" cy="3798527"/>
          </a:xfrm>
          <a:prstGeom prst="rect">
            <a:avLst/>
          </a:prstGeom>
          <a:effectLst>
            <a:outerShdw blurRad="901700" dist="774700" dir="2700000" sx="90000" sy="90000" algn="tl" rotWithShape="0">
              <a:prstClr val="black">
                <a:alpha val="40000"/>
              </a:prstClr>
            </a:outerShdw>
          </a:effectLst>
        </p:spPr>
      </p:pic>
      <p:sp>
        <p:nvSpPr>
          <p:cNvPr id="9" name="Picture Placeholder 8">
            <a:extLst>
              <a:ext uri="{FF2B5EF4-FFF2-40B4-BE49-F238E27FC236}">
                <a16:creationId xmlns:a16="http://schemas.microsoft.com/office/drawing/2014/main" id="{1C2EC408-5930-44EE-B646-9C055F3678F7}"/>
              </a:ext>
            </a:extLst>
          </p:cNvPr>
          <p:cNvSpPr>
            <a:spLocks noGrp="1"/>
          </p:cNvSpPr>
          <p:nvPr>
            <p:ph type="pic" sz="quarter" idx="12" hasCustomPrompt="1"/>
          </p:nvPr>
        </p:nvSpPr>
        <p:spPr>
          <a:xfrm>
            <a:off x="3068873" y="2050537"/>
            <a:ext cx="6054255" cy="3400144"/>
          </a:xfrm>
          <a:custGeom>
            <a:avLst/>
            <a:gdLst>
              <a:gd name="connsiteX0" fmla="*/ 0 w 6054255"/>
              <a:gd name="connsiteY0" fmla="*/ 0 h 3400144"/>
              <a:gd name="connsiteX1" fmla="*/ 6054255 w 6054255"/>
              <a:gd name="connsiteY1" fmla="*/ 0 h 3400144"/>
              <a:gd name="connsiteX2" fmla="*/ 6054255 w 6054255"/>
              <a:gd name="connsiteY2" fmla="*/ 3400144 h 3400144"/>
              <a:gd name="connsiteX3" fmla="*/ 0 w 6054255"/>
              <a:gd name="connsiteY3" fmla="*/ 3400144 h 3400144"/>
            </a:gdLst>
            <a:ahLst/>
            <a:cxnLst>
              <a:cxn ang="0">
                <a:pos x="connsiteX0" y="connsiteY0"/>
              </a:cxn>
              <a:cxn ang="0">
                <a:pos x="connsiteX1" y="connsiteY1"/>
              </a:cxn>
              <a:cxn ang="0">
                <a:pos x="connsiteX2" y="connsiteY2"/>
              </a:cxn>
              <a:cxn ang="0">
                <a:pos x="connsiteX3" y="connsiteY3"/>
              </a:cxn>
            </a:cxnLst>
            <a:rect l="l" t="t" r="r" b="b"/>
            <a:pathLst>
              <a:path w="6054255" h="3400144">
                <a:moveTo>
                  <a:pt x="0" y="0"/>
                </a:moveTo>
                <a:lnTo>
                  <a:pt x="6054255" y="0"/>
                </a:lnTo>
                <a:lnTo>
                  <a:pt x="6054255" y="3400144"/>
                </a:lnTo>
                <a:lnTo>
                  <a:pt x="0" y="3400144"/>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60362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 presetClass="emph" presetSubtype="0" decel="100000" fill="hold" grpId="1" nodeType="withEffect">
                                  <p:stCondLst>
                                    <p:cond delay="250"/>
                                  </p:stCondLst>
                                  <p:childTnLst>
                                    <p:animScale>
                                      <p:cBhvr>
                                        <p:cTn id="9" dur="1500" fill="hold"/>
                                        <p:tgtEl>
                                          <p:spTgt spid="8"/>
                                        </p:tgtEl>
                                      </p:cBhvr>
                                      <p:by x="105000" y="105000"/>
                                    </p:animScale>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6" presetClass="emph" presetSubtype="0" decel="100000" fill="hold" grpId="1" nodeType="withEffect">
                                  <p:stCondLst>
                                    <p:cond delay="500"/>
                                  </p:stCondLst>
                                  <p:childTnLst>
                                    <p:animScale>
                                      <p:cBhvr>
                                        <p:cTn id="14" dur="1500" fill="hold"/>
                                        <p:tgtEl>
                                          <p:spTgt spid="7"/>
                                        </p:tgtEl>
                                      </p:cBhvr>
                                      <p:by x="105000" y="105000"/>
                                    </p:animScale>
                                  </p:childTnLst>
                                </p:cTn>
                              </p:par>
                              <p:par>
                                <p:cTn id="15" presetID="2" presetClass="entr" presetSubtype="4" decel="100000" fill="hold" nodeType="with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17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1A227D6-1C94-4154-9F3C-4F103A4BA7B4}"/>
              </a:ext>
            </a:extLst>
          </p:cNvPr>
          <p:cNvSpPr>
            <a:spLocks noGrp="1"/>
          </p:cNvSpPr>
          <p:nvPr>
            <p:ph type="pic" sz="quarter" idx="10" hasCustomPrompt="1"/>
          </p:nvPr>
        </p:nvSpPr>
        <p:spPr>
          <a:xfrm>
            <a:off x="0" y="2518348"/>
            <a:ext cx="12192000" cy="4339652"/>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009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37758889-D070-47B7-A6D1-4E3A5C629475}"/>
              </a:ext>
            </a:extLst>
          </p:cNvPr>
          <p:cNvSpPr>
            <a:spLocks noGrp="1"/>
          </p:cNvSpPr>
          <p:nvPr>
            <p:ph type="pic" sz="quarter" idx="10" hasCustomPrompt="1"/>
          </p:nvPr>
        </p:nvSpPr>
        <p:spPr>
          <a:xfrm>
            <a:off x="4301613" y="0"/>
            <a:ext cx="7890386" cy="4336026"/>
          </a:xfrm>
          <a:custGeom>
            <a:avLst/>
            <a:gdLst>
              <a:gd name="connsiteX0" fmla="*/ 0 w 7890386"/>
              <a:gd name="connsiteY0" fmla="*/ 0 h 4336026"/>
              <a:gd name="connsiteX1" fmla="*/ 7890386 w 7890386"/>
              <a:gd name="connsiteY1" fmla="*/ 0 h 4336026"/>
              <a:gd name="connsiteX2" fmla="*/ 7890386 w 7890386"/>
              <a:gd name="connsiteY2" fmla="*/ 4336026 h 4336026"/>
              <a:gd name="connsiteX3" fmla="*/ 0 w 7890386"/>
              <a:gd name="connsiteY3" fmla="*/ 4336026 h 4336026"/>
            </a:gdLst>
            <a:ahLst/>
            <a:cxnLst>
              <a:cxn ang="0">
                <a:pos x="connsiteX0" y="connsiteY0"/>
              </a:cxn>
              <a:cxn ang="0">
                <a:pos x="connsiteX1" y="connsiteY1"/>
              </a:cxn>
              <a:cxn ang="0">
                <a:pos x="connsiteX2" y="connsiteY2"/>
              </a:cxn>
              <a:cxn ang="0">
                <a:pos x="connsiteX3" y="connsiteY3"/>
              </a:cxn>
            </a:cxnLst>
            <a:rect l="l" t="t" r="r" b="b"/>
            <a:pathLst>
              <a:path w="7890386" h="4336026">
                <a:moveTo>
                  <a:pt x="0" y="0"/>
                </a:moveTo>
                <a:lnTo>
                  <a:pt x="7890386" y="0"/>
                </a:lnTo>
                <a:lnTo>
                  <a:pt x="7890386" y="4336026"/>
                </a:lnTo>
                <a:lnTo>
                  <a:pt x="0" y="4336026"/>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 name="Rectangle 2">
            <a:extLst>
              <a:ext uri="{FF2B5EF4-FFF2-40B4-BE49-F238E27FC236}">
                <a16:creationId xmlns:a16="http://schemas.microsoft.com/office/drawing/2014/main" id="{64584688-1483-403B-88D6-04D83C98FFCB}"/>
              </a:ext>
            </a:extLst>
          </p:cNvPr>
          <p:cNvSpPr/>
          <p:nvPr userDrawn="1"/>
        </p:nvSpPr>
        <p:spPr>
          <a:xfrm flipH="1">
            <a:off x="4301613" y="4336026"/>
            <a:ext cx="7890387" cy="2521974"/>
          </a:xfrm>
          <a:prstGeom prst="rect">
            <a:avLst/>
          </a:prstGeom>
          <a:solidFill>
            <a:srgbClr val="252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8092A43C-939E-48CC-BB39-5F5AFD546F97}"/>
              </a:ext>
            </a:extLst>
          </p:cNvPr>
          <p:cNvSpPr>
            <a:spLocks noGrp="1"/>
          </p:cNvSpPr>
          <p:nvPr>
            <p:ph type="pic" sz="quarter" idx="11" hasCustomPrompt="1"/>
          </p:nvPr>
        </p:nvSpPr>
        <p:spPr>
          <a:xfrm>
            <a:off x="0" y="4336024"/>
            <a:ext cx="4301612" cy="2521975"/>
          </a:xfrm>
          <a:custGeom>
            <a:avLst/>
            <a:gdLst>
              <a:gd name="connsiteX0" fmla="*/ 0 w 7890386"/>
              <a:gd name="connsiteY0" fmla="*/ 0 h 4336026"/>
              <a:gd name="connsiteX1" fmla="*/ 7890386 w 7890386"/>
              <a:gd name="connsiteY1" fmla="*/ 0 h 4336026"/>
              <a:gd name="connsiteX2" fmla="*/ 7890386 w 7890386"/>
              <a:gd name="connsiteY2" fmla="*/ 4336026 h 4336026"/>
              <a:gd name="connsiteX3" fmla="*/ 0 w 7890386"/>
              <a:gd name="connsiteY3" fmla="*/ 4336026 h 4336026"/>
            </a:gdLst>
            <a:ahLst/>
            <a:cxnLst>
              <a:cxn ang="0">
                <a:pos x="connsiteX0" y="connsiteY0"/>
              </a:cxn>
              <a:cxn ang="0">
                <a:pos x="connsiteX1" y="connsiteY1"/>
              </a:cxn>
              <a:cxn ang="0">
                <a:pos x="connsiteX2" y="connsiteY2"/>
              </a:cxn>
              <a:cxn ang="0">
                <a:pos x="connsiteX3" y="connsiteY3"/>
              </a:cxn>
            </a:cxnLst>
            <a:rect l="l" t="t" r="r" b="b"/>
            <a:pathLst>
              <a:path w="7890386" h="4336026">
                <a:moveTo>
                  <a:pt x="0" y="0"/>
                </a:moveTo>
                <a:lnTo>
                  <a:pt x="7890386" y="0"/>
                </a:lnTo>
                <a:lnTo>
                  <a:pt x="7890386" y="4336026"/>
                </a:lnTo>
                <a:lnTo>
                  <a:pt x="0" y="4336026"/>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2310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78D466-9AA4-4F86-9F81-19365FD3A2F7}"/>
              </a:ext>
            </a:extLst>
          </p:cNvPr>
          <p:cNvSpPr>
            <a:spLocks noGrp="1"/>
          </p:cNvSpPr>
          <p:nvPr>
            <p:ph type="pic" sz="quarter" idx="10"/>
          </p:nvPr>
        </p:nvSpPr>
        <p:spPr>
          <a:xfrm>
            <a:off x="1088571" y="1880508"/>
            <a:ext cx="7894320" cy="4977492"/>
          </a:xfrm>
          <a:custGeom>
            <a:avLst/>
            <a:gdLst>
              <a:gd name="connsiteX0" fmla="*/ 0 w 8403771"/>
              <a:gd name="connsiteY0" fmla="*/ 0 h 4977492"/>
              <a:gd name="connsiteX1" fmla="*/ 8403771 w 8403771"/>
              <a:gd name="connsiteY1" fmla="*/ 0 h 4977492"/>
              <a:gd name="connsiteX2" fmla="*/ 8403771 w 8403771"/>
              <a:gd name="connsiteY2" fmla="*/ 4977492 h 4977492"/>
              <a:gd name="connsiteX3" fmla="*/ 0 w 8403771"/>
              <a:gd name="connsiteY3" fmla="*/ 4977492 h 4977492"/>
            </a:gdLst>
            <a:ahLst/>
            <a:cxnLst>
              <a:cxn ang="0">
                <a:pos x="connsiteX0" y="connsiteY0"/>
              </a:cxn>
              <a:cxn ang="0">
                <a:pos x="connsiteX1" y="connsiteY1"/>
              </a:cxn>
              <a:cxn ang="0">
                <a:pos x="connsiteX2" y="connsiteY2"/>
              </a:cxn>
              <a:cxn ang="0">
                <a:pos x="connsiteX3" y="connsiteY3"/>
              </a:cxn>
            </a:cxnLst>
            <a:rect l="l" t="t" r="r" b="b"/>
            <a:pathLst>
              <a:path w="8403771" h="4977492">
                <a:moveTo>
                  <a:pt x="0" y="0"/>
                </a:moveTo>
                <a:lnTo>
                  <a:pt x="8403771" y="0"/>
                </a:lnTo>
                <a:lnTo>
                  <a:pt x="8403771" y="4977492"/>
                </a:lnTo>
                <a:lnTo>
                  <a:pt x="0" y="4977492"/>
                </a:lnTo>
                <a:close/>
              </a:path>
            </a:pathLst>
          </a:custGeom>
          <a:solidFill>
            <a:schemeClr val="bg1">
              <a:lumMod val="95000"/>
              <a:alpha val="25000"/>
            </a:schemeClr>
          </a:solidFill>
        </p:spPr>
        <p:txBody>
          <a:bodyPr wrap="square">
            <a:noAutofit/>
          </a:bodyPr>
          <a:lstStyle>
            <a:lvl1pPr marL="0" indent="0">
              <a:buNone/>
              <a:defRPr sz="1400">
                <a:solidFill>
                  <a:schemeClr val="bg1">
                    <a:lumMod val="75000"/>
                  </a:schemeClr>
                </a:solidFill>
              </a:defRPr>
            </a:lvl1pPr>
          </a:lstStyle>
          <a:p>
            <a:endParaRPr lang="en-US"/>
          </a:p>
        </p:txBody>
      </p:sp>
      <p:sp>
        <p:nvSpPr>
          <p:cNvPr id="9" name="Rectangle 8">
            <a:extLst>
              <a:ext uri="{FF2B5EF4-FFF2-40B4-BE49-F238E27FC236}">
                <a16:creationId xmlns:a16="http://schemas.microsoft.com/office/drawing/2014/main" id="{E312895C-316C-4096-BA35-D1D04C698217}"/>
              </a:ext>
            </a:extLst>
          </p:cNvPr>
          <p:cNvSpPr/>
          <p:nvPr userDrawn="1"/>
        </p:nvSpPr>
        <p:spPr>
          <a:xfrm>
            <a:off x="0" y="0"/>
            <a:ext cx="1088571" cy="6858000"/>
          </a:xfrm>
          <a:prstGeom prst="rect">
            <a:avLst/>
          </a:prstGeom>
          <a:solidFill>
            <a:srgbClr val="252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56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4E2AB88-F529-42E5-B48F-B947F290B945}"/>
              </a:ext>
            </a:extLst>
          </p:cNvPr>
          <p:cNvSpPr>
            <a:spLocks noGrp="1"/>
          </p:cNvSpPr>
          <p:nvPr>
            <p:ph type="pic" sz="quarter" idx="10" hasCustomPrompt="1"/>
          </p:nvPr>
        </p:nvSpPr>
        <p:spPr>
          <a:xfrm>
            <a:off x="3848860" y="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D632A939-4BF7-4CE3-A5D9-B6C1D1867248}"/>
              </a:ext>
            </a:extLst>
          </p:cNvPr>
          <p:cNvSpPr>
            <a:spLocks noGrp="1"/>
          </p:cNvSpPr>
          <p:nvPr>
            <p:ph type="pic" sz="quarter" idx="11" hasCustomPrompt="1"/>
          </p:nvPr>
        </p:nvSpPr>
        <p:spPr>
          <a:xfrm>
            <a:off x="0" y="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32CBDCBC-80F1-4516-BAEB-055A87DDC605}"/>
              </a:ext>
            </a:extLst>
          </p:cNvPr>
          <p:cNvSpPr>
            <a:spLocks noGrp="1"/>
          </p:cNvSpPr>
          <p:nvPr>
            <p:ph type="pic" sz="quarter" idx="12" hasCustomPrompt="1"/>
          </p:nvPr>
        </p:nvSpPr>
        <p:spPr>
          <a:xfrm>
            <a:off x="1" y="342900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6DA89C3D-EA61-4D97-9A4E-7DEDA71C33D1}"/>
              </a:ext>
            </a:extLst>
          </p:cNvPr>
          <p:cNvSpPr>
            <a:spLocks noGrp="1"/>
          </p:cNvSpPr>
          <p:nvPr>
            <p:ph type="pic" sz="quarter" idx="13" hasCustomPrompt="1"/>
          </p:nvPr>
        </p:nvSpPr>
        <p:spPr>
          <a:xfrm>
            <a:off x="3848861" y="342900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1994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14"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26272-C5AA-4C91-A2BD-D4A6BC511E9D}"/>
              </a:ext>
            </a:extLst>
          </p:cNvPr>
          <p:cNvSpPr/>
          <p:nvPr userDrawn="1"/>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4" name="Rectangle: Rounded Corners 3">
            <a:extLst>
              <a:ext uri="{FF2B5EF4-FFF2-40B4-BE49-F238E27FC236}">
                <a16:creationId xmlns:a16="http://schemas.microsoft.com/office/drawing/2014/main" id="{A9471DCC-F66F-4A8A-9AD0-13A89F07BE34}"/>
              </a:ext>
            </a:extLst>
          </p:cNvPr>
          <p:cNvSpPr/>
          <p:nvPr userDrawn="1"/>
        </p:nvSpPr>
        <p:spPr>
          <a:xfrm>
            <a:off x="2453488"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1D61C9-FFE9-4302-81D6-A3BE4050977C}"/>
              </a:ext>
            </a:extLst>
          </p:cNvPr>
          <p:cNvCxnSpPr>
            <a:cxnSpLocks/>
          </p:cNvCxnSpPr>
          <p:nvPr userDrawn="1"/>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362D9A-79F2-4818-962D-F476DF7FFCED}"/>
              </a:ext>
            </a:extLst>
          </p:cNvPr>
          <p:cNvSpPr>
            <a:spLocks noGrp="1"/>
          </p:cNvSpPr>
          <p:nvPr>
            <p:ph type="title"/>
          </p:nvPr>
        </p:nvSpPr>
        <p:spPr>
          <a:xfrm>
            <a:off x="2780312" y="2381010"/>
            <a:ext cx="6286344" cy="1233518"/>
          </a:xfrm>
          <a:prstGeom prst="rect">
            <a:avLst/>
          </a:prstGeom>
        </p:spPr>
        <p:txBody>
          <a:bodyPr/>
          <a:lstStyle>
            <a:lvl1pPr>
              <a:defRPr sz="4000" b="1">
                <a:solidFill>
                  <a:schemeClr val="bg1"/>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A255B130-3AE4-48D5-9A86-1ED571DF4CBF}"/>
              </a:ext>
            </a:extLst>
          </p:cNvPr>
          <p:cNvSpPr>
            <a:spLocks noGrp="1"/>
          </p:cNvSpPr>
          <p:nvPr>
            <p:ph type="body" sz="quarter" idx="10"/>
          </p:nvPr>
        </p:nvSpPr>
        <p:spPr>
          <a:xfrm>
            <a:off x="6197096" y="3851315"/>
            <a:ext cx="2186983" cy="390525"/>
          </a:xfrm>
          <a:prstGeom prst="rect">
            <a:avLst/>
          </a:prstGeom>
        </p:spPr>
        <p:txBody>
          <a:bodyPr/>
          <a:lstStyle>
            <a:lvl1pPr marL="0" indent="0">
              <a:buNone/>
              <a:defRPr sz="1600" b="1">
                <a:solidFill>
                  <a:schemeClr val="bg1"/>
                </a:solidFill>
                <a:latin typeface="+mj-lt"/>
              </a:defRPr>
            </a:lvl1pPr>
          </a:lstStyle>
          <a:p>
            <a:pPr lvl="0"/>
            <a:endParaRPr lang="en-US" dirty="0"/>
          </a:p>
        </p:txBody>
      </p:sp>
      <p:pic>
        <p:nvPicPr>
          <p:cNvPr id="8" name="Picture 7">
            <a:extLst>
              <a:ext uri="{FF2B5EF4-FFF2-40B4-BE49-F238E27FC236}">
                <a16:creationId xmlns:a16="http://schemas.microsoft.com/office/drawing/2014/main" id="{C4BDD3B7-219D-48C6-978A-846A0A62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97" y="6610714"/>
            <a:ext cx="1273497" cy="128822"/>
          </a:xfrm>
          <a:prstGeom prst="rect">
            <a:avLst/>
          </a:prstGeom>
        </p:spPr>
      </p:pic>
      <p:sp>
        <p:nvSpPr>
          <p:cNvPr id="5" name="TextBox 4">
            <a:extLst>
              <a:ext uri="{FF2B5EF4-FFF2-40B4-BE49-F238E27FC236}">
                <a16:creationId xmlns:a16="http://schemas.microsoft.com/office/drawing/2014/main" id="{9427C040-383F-42D1-A279-5BA59ED52429}"/>
              </a:ext>
            </a:extLst>
          </p:cNvPr>
          <p:cNvSpPr txBox="1"/>
          <p:nvPr userDrawn="1"/>
        </p:nvSpPr>
        <p:spPr>
          <a:xfrm>
            <a:off x="10425918" y="6581001"/>
            <a:ext cx="1725051" cy="276999"/>
          </a:xfrm>
          <a:prstGeom prst="rect">
            <a:avLst/>
          </a:prstGeom>
          <a:noFill/>
        </p:spPr>
        <p:txBody>
          <a:bodyPr wrap="square">
            <a:spAutoFit/>
          </a:bodyPr>
          <a:lstStyle/>
          <a:p>
            <a:r>
              <a:rPr lang="en-US" sz="1200" b="1" dirty="0">
                <a:solidFill>
                  <a:schemeClr val="bg1"/>
                </a:solidFill>
              </a:rPr>
              <a:t>Career Cross Training</a:t>
            </a:r>
          </a:p>
        </p:txBody>
      </p:sp>
    </p:spTree>
    <p:extLst>
      <p:ext uri="{BB962C8B-B14F-4D97-AF65-F5344CB8AC3E}">
        <p14:creationId xmlns:p14="http://schemas.microsoft.com/office/powerpoint/2010/main" val="169218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675" decel="100000" fill="hold"/>
                                        <p:tgtEl>
                                          <p:spTgt spid="4"/>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par>
                                <p:cTn id="11" presetID="2" presetClass="entr" presetSubtype="2" decel="100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1+#ppt_w/2"/>
                                          </p:val>
                                        </p:tav>
                                        <p:tav tm="100000">
                                          <p:val>
                                            <p:strVal val="#ppt_x"/>
                                          </p:val>
                                        </p:tav>
                                      </p:tavLst>
                                    </p:anim>
                                    <p:anim calcmode="lin" valueType="num">
                                      <p:cBhvr additive="base">
                                        <p:cTn id="14" dur="750" fill="hold"/>
                                        <p:tgtEl>
                                          <p:spTgt spid="3"/>
                                        </p:tgtEl>
                                        <p:attrNameLst>
                                          <p:attrName>ppt_y</p:attrName>
                                        </p:attrNameLst>
                                      </p:cBhvr>
                                      <p:tavLst>
                                        <p:tav tm="0">
                                          <p:val>
                                            <p:strVal val="#ppt_y"/>
                                          </p:val>
                                        </p:tav>
                                        <p:tav tm="100000">
                                          <p:val>
                                            <p:strVal val="#ppt_y"/>
                                          </p:val>
                                        </p:tav>
                                      </p:tavLst>
                                    </p:anim>
                                  </p:childTnLst>
                                </p:cTn>
                              </p:par>
                              <p:par>
                                <p:cTn id="15" presetID="22" presetClass="entr" presetSubtype="1" fill="hold"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47A6DA0-F99A-4900-9921-DFEF6010F4D4}"/>
              </a:ext>
            </a:extLst>
          </p:cNvPr>
          <p:cNvSpPr>
            <a:spLocks noGrp="1"/>
          </p:cNvSpPr>
          <p:nvPr>
            <p:ph type="pic" sz="quarter" idx="10" hasCustomPrompt="1"/>
          </p:nvPr>
        </p:nvSpPr>
        <p:spPr>
          <a:xfrm>
            <a:off x="5779159" y="199113"/>
            <a:ext cx="2153260" cy="2153258"/>
          </a:xfrm>
          <a:custGeom>
            <a:avLst/>
            <a:gdLst>
              <a:gd name="connsiteX0" fmla="*/ 1076630 w 2153260"/>
              <a:gd name="connsiteY0" fmla="*/ 0 h 2153258"/>
              <a:gd name="connsiteX1" fmla="*/ 2153260 w 2153260"/>
              <a:gd name="connsiteY1" fmla="*/ 1076629 h 2153258"/>
              <a:gd name="connsiteX2" fmla="*/ 1076630 w 2153260"/>
              <a:gd name="connsiteY2" fmla="*/ 2153258 h 2153258"/>
              <a:gd name="connsiteX3" fmla="*/ 0 w 2153260"/>
              <a:gd name="connsiteY3" fmla="*/ 1076629 h 2153258"/>
              <a:gd name="connsiteX4" fmla="*/ 1076630 w 2153260"/>
              <a:gd name="connsiteY4" fmla="*/ 0 h 215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260" h="2153258">
                <a:moveTo>
                  <a:pt x="1076630" y="0"/>
                </a:moveTo>
                <a:cubicBezTo>
                  <a:pt x="1671236" y="0"/>
                  <a:pt x="2153260" y="482023"/>
                  <a:pt x="2153260" y="1076629"/>
                </a:cubicBezTo>
                <a:cubicBezTo>
                  <a:pt x="2153260" y="1671235"/>
                  <a:pt x="1671236" y="2153258"/>
                  <a:pt x="1076630" y="2153258"/>
                </a:cubicBezTo>
                <a:cubicBezTo>
                  <a:pt x="482024" y="2153258"/>
                  <a:pt x="0" y="1671235"/>
                  <a:pt x="0" y="1076629"/>
                </a:cubicBezTo>
                <a:cubicBezTo>
                  <a:pt x="0" y="482023"/>
                  <a:pt x="482024" y="0"/>
                  <a:pt x="1076630" y="0"/>
                </a:cubicBezTo>
                <a:close/>
              </a:path>
            </a:pathLst>
          </a:custGeom>
          <a:solidFill>
            <a:schemeClr val="bg1">
              <a:lumMod val="95000"/>
              <a:alpha val="25000"/>
            </a:schemeClr>
          </a:solidFill>
          <a:effectLst>
            <a:outerShdw blurRad="850900" dist="4318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5DBCB5F7-A690-43E1-B128-8285AA5E3C1B}"/>
              </a:ext>
            </a:extLst>
          </p:cNvPr>
          <p:cNvSpPr>
            <a:spLocks noGrp="1"/>
          </p:cNvSpPr>
          <p:nvPr>
            <p:ph type="pic" sz="quarter" idx="11" hasCustomPrompt="1"/>
          </p:nvPr>
        </p:nvSpPr>
        <p:spPr>
          <a:xfrm>
            <a:off x="6961733" y="2352372"/>
            <a:ext cx="2153260" cy="2153258"/>
          </a:xfrm>
          <a:custGeom>
            <a:avLst/>
            <a:gdLst>
              <a:gd name="connsiteX0" fmla="*/ 1076630 w 2153260"/>
              <a:gd name="connsiteY0" fmla="*/ 0 h 2153258"/>
              <a:gd name="connsiteX1" fmla="*/ 2153260 w 2153260"/>
              <a:gd name="connsiteY1" fmla="*/ 1076629 h 2153258"/>
              <a:gd name="connsiteX2" fmla="*/ 1076630 w 2153260"/>
              <a:gd name="connsiteY2" fmla="*/ 2153258 h 2153258"/>
              <a:gd name="connsiteX3" fmla="*/ 0 w 2153260"/>
              <a:gd name="connsiteY3" fmla="*/ 1076629 h 2153258"/>
              <a:gd name="connsiteX4" fmla="*/ 1076630 w 2153260"/>
              <a:gd name="connsiteY4" fmla="*/ 0 h 215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260" h="2153258">
                <a:moveTo>
                  <a:pt x="1076630" y="0"/>
                </a:moveTo>
                <a:cubicBezTo>
                  <a:pt x="1671236" y="0"/>
                  <a:pt x="2153260" y="482023"/>
                  <a:pt x="2153260" y="1076629"/>
                </a:cubicBezTo>
                <a:cubicBezTo>
                  <a:pt x="2153260" y="1671235"/>
                  <a:pt x="1671236" y="2153258"/>
                  <a:pt x="1076630" y="2153258"/>
                </a:cubicBezTo>
                <a:cubicBezTo>
                  <a:pt x="482024" y="2153258"/>
                  <a:pt x="0" y="1671235"/>
                  <a:pt x="0" y="1076629"/>
                </a:cubicBezTo>
                <a:cubicBezTo>
                  <a:pt x="0" y="482023"/>
                  <a:pt x="482024" y="0"/>
                  <a:pt x="1076630" y="0"/>
                </a:cubicBezTo>
                <a:close/>
              </a:path>
            </a:pathLst>
          </a:custGeom>
          <a:solidFill>
            <a:schemeClr val="bg1">
              <a:lumMod val="95000"/>
              <a:alpha val="25000"/>
            </a:schemeClr>
          </a:solidFill>
          <a:effectLst>
            <a:outerShdw blurRad="850900" dist="4318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6463DB6D-8A83-4665-ACC5-07B0133348F3}"/>
              </a:ext>
            </a:extLst>
          </p:cNvPr>
          <p:cNvSpPr>
            <a:spLocks noGrp="1"/>
          </p:cNvSpPr>
          <p:nvPr>
            <p:ph type="pic" sz="quarter" idx="12" hasCustomPrompt="1"/>
          </p:nvPr>
        </p:nvSpPr>
        <p:spPr>
          <a:xfrm>
            <a:off x="5779159" y="4505629"/>
            <a:ext cx="2153260" cy="2153258"/>
          </a:xfrm>
          <a:custGeom>
            <a:avLst/>
            <a:gdLst>
              <a:gd name="connsiteX0" fmla="*/ 1076630 w 2153260"/>
              <a:gd name="connsiteY0" fmla="*/ 0 h 2153258"/>
              <a:gd name="connsiteX1" fmla="*/ 2153260 w 2153260"/>
              <a:gd name="connsiteY1" fmla="*/ 1076629 h 2153258"/>
              <a:gd name="connsiteX2" fmla="*/ 1076630 w 2153260"/>
              <a:gd name="connsiteY2" fmla="*/ 2153258 h 2153258"/>
              <a:gd name="connsiteX3" fmla="*/ 0 w 2153260"/>
              <a:gd name="connsiteY3" fmla="*/ 1076629 h 2153258"/>
              <a:gd name="connsiteX4" fmla="*/ 1076630 w 2153260"/>
              <a:gd name="connsiteY4" fmla="*/ 0 h 215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260" h="2153258">
                <a:moveTo>
                  <a:pt x="1076630" y="0"/>
                </a:moveTo>
                <a:cubicBezTo>
                  <a:pt x="1671236" y="0"/>
                  <a:pt x="2153260" y="482023"/>
                  <a:pt x="2153260" y="1076629"/>
                </a:cubicBezTo>
                <a:cubicBezTo>
                  <a:pt x="2153260" y="1671235"/>
                  <a:pt x="1671236" y="2153258"/>
                  <a:pt x="1076630" y="2153258"/>
                </a:cubicBezTo>
                <a:cubicBezTo>
                  <a:pt x="482024" y="2153258"/>
                  <a:pt x="0" y="1671235"/>
                  <a:pt x="0" y="1076629"/>
                </a:cubicBezTo>
                <a:cubicBezTo>
                  <a:pt x="0" y="482023"/>
                  <a:pt x="482024" y="0"/>
                  <a:pt x="1076630" y="0"/>
                </a:cubicBezTo>
                <a:close/>
              </a:path>
            </a:pathLst>
          </a:custGeom>
          <a:solidFill>
            <a:schemeClr val="bg1">
              <a:lumMod val="95000"/>
              <a:alpha val="25000"/>
            </a:schemeClr>
          </a:solidFill>
          <a:effectLst>
            <a:outerShdw blurRad="850900" dist="4318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1170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7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360"/>
                                          </p:val>
                                        </p:tav>
                                        <p:tav tm="100000">
                                          <p:val>
                                            <p:fltVal val="0"/>
                                          </p:val>
                                        </p:tav>
                                      </p:tavLst>
                                    </p:anim>
                                    <p:animEffect transition="in" filter="fade">
                                      <p:cBhvr>
                                        <p:cTn id="16" dur="500"/>
                                        <p:tgtEl>
                                          <p:spTgt spid="10"/>
                                        </p:tgtEl>
                                      </p:cBhvr>
                                    </p:animEffect>
                                  </p:childTnLst>
                                </p:cTn>
                              </p:par>
                              <p:par>
                                <p:cTn id="17" presetID="49" presetClass="entr" presetSubtype="0" decel="10000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D1A9D8C-90AF-4224-85FD-9FCD6146BDA8}"/>
              </a:ext>
            </a:extLst>
          </p:cNvPr>
          <p:cNvSpPr>
            <a:spLocks noGrp="1"/>
          </p:cNvSpPr>
          <p:nvPr>
            <p:ph type="pic" sz="quarter" idx="11" hasCustomPrompt="1"/>
          </p:nvPr>
        </p:nvSpPr>
        <p:spPr>
          <a:xfrm>
            <a:off x="636054" y="4527755"/>
            <a:ext cx="1204453" cy="1204453"/>
          </a:xfrm>
          <a:custGeom>
            <a:avLst/>
            <a:gdLst>
              <a:gd name="connsiteX0" fmla="*/ 683343 w 1366686"/>
              <a:gd name="connsiteY0" fmla="*/ 0 h 1366686"/>
              <a:gd name="connsiteX1" fmla="*/ 1366686 w 1366686"/>
              <a:gd name="connsiteY1" fmla="*/ 683343 h 1366686"/>
              <a:gd name="connsiteX2" fmla="*/ 683343 w 1366686"/>
              <a:gd name="connsiteY2" fmla="*/ 1366686 h 1366686"/>
              <a:gd name="connsiteX3" fmla="*/ 0 w 1366686"/>
              <a:gd name="connsiteY3" fmla="*/ 683343 h 1366686"/>
              <a:gd name="connsiteX4" fmla="*/ 683343 w 1366686"/>
              <a:gd name="connsiteY4" fmla="*/ 0 h 136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6" h="1366686">
                <a:moveTo>
                  <a:pt x="683343" y="0"/>
                </a:moveTo>
                <a:cubicBezTo>
                  <a:pt x="1060743" y="0"/>
                  <a:pt x="1366686" y="305943"/>
                  <a:pt x="1366686" y="683343"/>
                </a:cubicBezTo>
                <a:cubicBezTo>
                  <a:pt x="1366686" y="1060743"/>
                  <a:pt x="1060743" y="1366686"/>
                  <a:pt x="683343" y="1366686"/>
                </a:cubicBezTo>
                <a:cubicBezTo>
                  <a:pt x="305943" y="1366686"/>
                  <a:pt x="0" y="1060743"/>
                  <a:pt x="0" y="683343"/>
                </a:cubicBezTo>
                <a:cubicBezTo>
                  <a:pt x="0" y="305943"/>
                  <a:pt x="305943" y="0"/>
                  <a:pt x="6833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E4E80B8B-1BEB-4144-8E3C-E37CA4C03347}"/>
              </a:ext>
            </a:extLst>
          </p:cNvPr>
          <p:cNvSpPr>
            <a:spLocks noGrp="1"/>
          </p:cNvSpPr>
          <p:nvPr>
            <p:ph type="pic" sz="quarter" idx="12" hasCustomPrompt="1"/>
          </p:nvPr>
        </p:nvSpPr>
        <p:spPr>
          <a:xfrm>
            <a:off x="2117214" y="4527755"/>
            <a:ext cx="1204453" cy="1204453"/>
          </a:xfrm>
          <a:custGeom>
            <a:avLst/>
            <a:gdLst>
              <a:gd name="connsiteX0" fmla="*/ 683343 w 1366686"/>
              <a:gd name="connsiteY0" fmla="*/ 0 h 1366686"/>
              <a:gd name="connsiteX1" fmla="*/ 1366686 w 1366686"/>
              <a:gd name="connsiteY1" fmla="*/ 683343 h 1366686"/>
              <a:gd name="connsiteX2" fmla="*/ 683343 w 1366686"/>
              <a:gd name="connsiteY2" fmla="*/ 1366686 h 1366686"/>
              <a:gd name="connsiteX3" fmla="*/ 0 w 1366686"/>
              <a:gd name="connsiteY3" fmla="*/ 683343 h 1366686"/>
              <a:gd name="connsiteX4" fmla="*/ 683343 w 1366686"/>
              <a:gd name="connsiteY4" fmla="*/ 0 h 136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6" h="1366686">
                <a:moveTo>
                  <a:pt x="683343" y="0"/>
                </a:moveTo>
                <a:cubicBezTo>
                  <a:pt x="1060743" y="0"/>
                  <a:pt x="1366686" y="305943"/>
                  <a:pt x="1366686" y="683343"/>
                </a:cubicBezTo>
                <a:cubicBezTo>
                  <a:pt x="1366686" y="1060743"/>
                  <a:pt x="1060743" y="1366686"/>
                  <a:pt x="683343" y="1366686"/>
                </a:cubicBezTo>
                <a:cubicBezTo>
                  <a:pt x="305943" y="1366686"/>
                  <a:pt x="0" y="1060743"/>
                  <a:pt x="0" y="683343"/>
                </a:cubicBezTo>
                <a:cubicBezTo>
                  <a:pt x="0" y="305943"/>
                  <a:pt x="305943" y="0"/>
                  <a:pt x="6833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F9FA906E-4311-4299-A1CE-1DA2F4ADD358}"/>
              </a:ext>
            </a:extLst>
          </p:cNvPr>
          <p:cNvSpPr>
            <a:spLocks noGrp="1"/>
          </p:cNvSpPr>
          <p:nvPr>
            <p:ph type="pic" sz="quarter" idx="13" hasCustomPrompt="1"/>
          </p:nvPr>
        </p:nvSpPr>
        <p:spPr>
          <a:xfrm>
            <a:off x="3598374" y="4527755"/>
            <a:ext cx="1204453" cy="1204453"/>
          </a:xfrm>
          <a:custGeom>
            <a:avLst/>
            <a:gdLst>
              <a:gd name="connsiteX0" fmla="*/ 683343 w 1366686"/>
              <a:gd name="connsiteY0" fmla="*/ 0 h 1366686"/>
              <a:gd name="connsiteX1" fmla="*/ 1366686 w 1366686"/>
              <a:gd name="connsiteY1" fmla="*/ 683343 h 1366686"/>
              <a:gd name="connsiteX2" fmla="*/ 683343 w 1366686"/>
              <a:gd name="connsiteY2" fmla="*/ 1366686 h 1366686"/>
              <a:gd name="connsiteX3" fmla="*/ 0 w 1366686"/>
              <a:gd name="connsiteY3" fmla="*/ 683343 h 1366686"/>
              <a:gd name="connsiteX4" fmla="*/ 683343 w 1366686"/>
              <a:gd name="connsiteY4" fmla="*/ 0 h 136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6" h="1366686">
                <a:moveTo>
                  <a:pt x="683343" y="0"/>
                </a:moveTo>
                <a:cubicBezTo>
                  <a:pt x="1060743" y="0"/>
                  <a:pt x="1366686" y="305943"/>
                  <a:pt x="1366686" y="683343"/>
                </a:cubicBezTo>
                <a:cubicBezTo>
                  <a:pt x="1366686" y="1060743"/>
                  <a:pt x="1060743" y="1366686"/>
                  <a:pt x="683343" y="1366686"/>
                </a:cubicBezTo>
                <a:cubicBezTo>
                  <a:pt x="305943" y="1366686"/>
                  <a:pt x="0" y="1060743"/>
                  <a:pt x="0" y="683343"/>
                </a:cubicBezTo>
                <a:cubicBezTo>
                  <a:pt x="0" y="305943"/>
                  <a:pt x="305943" y="0"/>
                  <a:pt x="6833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4">
            <a:extLst>
              <a:ext uri="{FF2B5EF4-FFF2-40B4-BE49-F238E27FC236}">
                <a16:creationId xmlns:a16="http://schemas.microsoft.com/office/drawing/2014/main" id="{24844900-4897-444D-81A5-0227C4C5C3CA}"/>
              </a:ext>
            </a:extLst>
          </p:cNvPr>
          <p:cNvSpPr>
            <a:spLocks noGrp="1"/>
          </p:cNvSpPr>
          <p:nvPr>
            <p:ph type="pic" sz="quarter" idx="10" hasCustomPrompt="1"/>
          </p:nvPr>
        </p:nvSpPr>
        <p:spPr>
          <a:xfrm>
            <a:off x="3598374" y="929148"/>
            <a:ext cx="7447935" cy="3406878"/>
          </a:xfrm>
          <a:custGeom>
            <a:avLst/>
            <a:gdLst>
              <a:gd name="connsiteX0" fmla="*/ 125373 w 7447935"/>
              <a:gd name="connsiteY0" fmla="*/ 0 h 3406878"/>
              <a:gd name="connsiteX1" fmla="*/ 7322562 w 7447935"/>
              <a:gd name="connsiteY1" fmla="*/ 0 h 3406878"/>
              <a:gd name="connsiteX2" fmla="*/ 7447935 w 7447935"/>
              <a:gd name="connsiteY2" fmla="*/ 125373 h 3406878"/>
              <a:gd name="connsiteX3" fmla="*/ 7447935 w 7447935"/>
              <a:gd name="connsiteY3" fmla="*/ 3281505 h 3406878"/>
              <a:gd name="connsiteX4" fmla="*/ 7322562 w 7447935"/>
              <a:gd name="connsiteY4" fmla="*/ 3406878 h 3406878"/>
              <a:gd name="connsiteX5" fmla="*/ 125373 w 7447935"/>
              <a:gd name="connsiteY5" fmla="*/ 3406878 h 3406878"/>
              <a:gd name="connsiteX6" fmla="*/ 0 w 7447935"/>
              <a:gd name="connsiteY6" fmla="*/ 3281505 h 3406878"/>
              <a:gd name="connsiteX7" fmla="*/ 0 w 7447935"/>
              <a:gd name="connsiteY7" fmla="*/ 125373 h 3406878"/>
              <a:gd name="connsiteX8" fmla="*/ 125373 w 7447935"/>
              <a:gd name="connsiteY8" fmla="*/ 0 h 3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935" h="3406878">
                <a:moveTo>
                  <a:pt x="125373" y="0"/>
                </a:moveTo>
                <a:lnTo>
                  <a:pt x="7322562" y="0"/>
                </a:lnTo>
                <a:cubicBezTo>
                  <a:pt x="7391804" y="0"/>
                  <a:pt x="7447935" y="56131"/>
                  <a:pt x="7447935" y="125373"/>
                </a:cubicBezTo>
                <a:lnTo>
                  <a:pt x="7447935" y="3281505"/>
                </a:lnTo>
                <a:cubicBezTo>
                  <a:pt x="7447935" y="3350747"/>
                  <a:pt x="7391804" y="3406878"/>
                  <a:pt x="7322562" y="3406878"/>
                </a:cubicBezTo>
                <a:lnTo>
                  <a:pt x="125373" y="3406878"/>
                </a:lnTo>
                <a:cubicBezTo>
                  <a:pt x="56131" y="3406878"/>
                  <a:pt x="0" y="3350747"/>
                  <a:pt x="0" y="3281505"/>
                </a:cubicBezTo>
                <a:lnTo>
                  <a:pt x="0" y="125373"/>
                </a:lnTo>
                <a:cubicBezTo>
                  <a:pt x="0" y="56131"/>
                  <a:pt x="56131" y="0"/>
                  <a:pt x="125373" y="0"/>
                </a:cubicBezTo>
                <a:close/>
              </a:path>
            </a:pathLst>
          </a:custGeom>
          <a:solidFill>
            <a:schemeClr val="bg1">
              <a:lumMod val="95000"/>
              <a:alpha val="25000"/>
            </a:schemeClr>
          </a:solidFill>
          <a:effectLst>
            <a:outerShdw blurRad="850900" dist="609600" dir="5400000" sx="84000" sy="8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5384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49" presetClass="entr" presetSubtype="0" decel="10000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360"/>
                                          </p:val>
                                        </p:tav>
                                        <p:tav tm="100000">
                                          <p:val>
                                            <p:fltVal val="0"/>
                                          </p:val>
                                        </p:tav>
                                      </p:tavLst>
                                    </p:anim>
                                    <p:animEffect transition="in" filter="fade">
                                      <p:cBhvr>
                                        <p:cTn id="14" dur="500"/>
                                        <p:tgtEl>
                                          <p:spTgt spid="14"/>
                                        </p:tgtEl>
                                      </p:cBhvr>
                                    </p:animEffect>
                                  </p:childTnLst>
                                </p:cTn>
                              </p:par>
                              <p:par>
                                <p:cTn id="15" presetID="49" presetClass="entr" presetSubtype="0" decel="100000" fill="hold" grpId="0" nodeType="withEffect">
                                  <p:stCondLst>
                                    <p:cond delay="75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 calcmode="lin" valueType="num">
                                      <p:cBhvr>
                                        <p:cTn id="19" dur="500" fill="hold"/>
                                        <p:tgtEl>
                                          <p:spTgt spid="15"/>
                                        </p:tgtEl>
                                        <p:attrNameLst>
                                          <p:attrName>style.rotation</p:attrName>
                                        </p:attrNameLst>
                                      </p:cBhvr>
                                      <p:tavLst>
                                        <p:tav tm="0">
                                          <p:val>
                                            <p:fltVal val="360"/>
                                          </p:val>
                                        </p:tav>
                                        <p:tav tm="100000">
                                          <p:val>
                                            <p:fltVal val="0"/>
                                          </p:val>
                                        </p:tav>
                                      </p:tavLst>
                                    </p:anim>
                                    <p:animEffect transition="in" filter="fade">
                                      <p:cBhvr>
                                        <p:cTn id="20" dur="500"/>
                                        <p:tgtEl>
                                          <p:spTgt spid="15"/>
                                        </p:tgtEl>
                                      </p:cBhvr>
                                    </p:animEffect>
                                  </p:childTnLst>
                                </p:cTn>
                              </p:par>
                              <p:par>
                                <p:cTn id="21" presetID="49" presetClass="entr" presetSubtype="0" decel="100000"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 calcmode="lin" valueType="num">
                                      <p:cBhvr>
                                        <p:cTn id="25" dur="500" fill="hold"/>
                                        <p:tgtEl>
                                          <p:spTgt spid="16"/>
                                        </p:tgtEl>
                                        <p:attrNameLst>
                                          <p:attrName>style.rotation</p:attrName>
                                        </p:attrNameLst>
                                      </p:cBhvr>
                                      <p:tavLst>
                                        <p:tav tm="0">
                                          <p:val>
                                            <p:fltVal val="360"/>
                                          </p:val>
                                        </p:tav>
                                        <p:tav tm="100000">
                                          <p:val>
                                            <p:fltVal val="0"/>
                                          </p:val>
                                        </p:tav>
                                      </p:tavLst>
                                    </p:anim>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5"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D397B3F-2EBE-45D8-A338-1C0E8E1C8FB6}"/>
              </a:ext>
            </a:extLst>
          </p:cNvPr>
          <p:cNvSpPr>
            <a:spLocks noGrp="1"/>
          </p:cNvSpPr>
          <p:nvPr>
            <p:ph type="pic" sz="quarter" idx="11" hasCustomPrompt="1"/>
          </p:nvPr>
        </p:nvSpPr>
        <p:spPr>
          <a:xfrm>
            <a:off x="7152968" y="999185"/>
            <a:ext cx="3896032" cy="4737939"/>
          </a:xfrm>
          <a:custGeom>
            <a:avLst/>
            <a:gdLst>
              <a:gd name="connsiteX0" fmla="*/ 124829 w 3896032"/>
              <a:gd name="connsiteY0" fmla="*/ 0 h 4737939"/>
              <a:gd name="connsiteX1" fmla="*/ 3771203 w 3896032"/>
              <a:gd name="connsiteY1" fmla="*/ 0 h 4737939"/>
              <a:gd name="connsiteX2" fmla="*/ 3896032 w 3896032"/>
              <a:gd name="connsiteY2" fmla="*/ 124829 h 4737939"/>
              <a:gd name="connsiteX3" fmla="*/ 3896032 w 3896032"/>
              <a:gd name="connsiteY3" fmla="*/ 4613110 h 4737939"/>
              <a:gd name="connsiteX4" fmla="*/ 3771203 w 3896032"/>
              <a:gd name="connsiteY4" fmla="*/ 4737939 h 4737939"/>
              <a:gd name="connsiteX5" fmla="*/ 124829 w 3896032"/>
              <a:gd name="connsiteY5" fmla="*/ 4737939 h 4737939"/>
              <a:gd name="connsiteX6" fmla="*/ 0 w 3896032"/>
              <a:gd name="connsiteY6" fmla="*/ 4613110 h 4737939"/>
              <a:gd name="connsiteX7" fmla="*/ 0 w 3896032"/>
              <a:gd name="connsiteY7" fmla="*/ 124829 h 4737939"/>
              <a:gd name="connsiteX8" fmla="*/ 124829 w 3896032"/>
              <a:gd name="connsiteY8" fmla="*/ 0 h 473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032" h="4737939">
                <a:moveTo>
                  <a:pt x="124829" y="0"/>
                </a:moveTo>
                <a:lnTo>
                  <a:pt x="3771203" y="0"/>
                </a:lnTo>
                <a:cubicBezTo>
                  <a:pt x="3840144" y="0"/>
                  <a:pt x="3896032" y="55888"/>
                  <a:pt x="3896032" y="124829"/>
                </a:cubicBezTo>
                <a:lnTo>
                  <a:pt x="3896032" y="4613110"/>
                </a:lnTo>
                <a:cubicBezTo>
                  <a:pt x="3896032" y="4682051"/>
                  <a:pt x="3840144" y="4737939"/>
                  <a:pt x="3771203" y="4737939"/>
                </a:cubicBezTo>
                <a:lnTo>
                  <a:pt x="124829" y="4737939"/>
                </a:lnTo>
                <a:cubicBezTo>
                  <a:pt x="55888" y="4737939"/>
                  <a:pt x="0" y="4682051"/>
                  <a:pt x="0" y="4613110"/>
                </a:cubicBezTo>
                <a:lnTo>
                  <a:pt x="0" y="124829"/>
                </a:lnTo>
                <a:cubicBezTo>
                  <a:pt x="0" y="55888"/>
                  <a:pt x="55888" y="0"/>
                  <a:pt x="124829" y="0"/>
                </a:cubicBezTo>
                <a:close/>
              </a:path>
            </a:pathLst>
          </a:custGeom>
          <a:solidFill>
            <a:schemeClr val="bg1">
              <a:lumMod val="95000"/>
              <a:alpha val="25000"/>
            </a:schemeClr>
          </a:solidFill>
          <a:effectLst>
            <a:outerShdw blurRad="901700" dist="774700" dir="5400000" sx="84000" sy="8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Picture Placeholder 6">
            <a:extLst>
              <a:ext uri="{FF2B5EF4-FFF2-40B4-BE49-F238E27FC236}">
                <a16:creationId xmlns:a16="http://schemas.microsoft.com/office/drawing/2014/main" id="{E89CD4AB-89B7-4097-BB79-F9144C1ED0D2}"/>
              </a:ext>
            </a:extLst>
          </p:cNvPr>
          <p:cNvSpPr>
            <a:spLocks noGrp="1"/>
          </p:cNvSpPr>
          <p:nvPr>
            <p:ph type="pic" sz="quarter" idx="10" hasCustomPrompt="1"/>
          </p:nvPr>
        </p:nvSpPr>
        <p:spPr>
          <a:xfrm>
            <a:off x="1" y="3864078"/>
            <a:ext cx="4299153" cy="2993923"/>
          </a:xfrm>
          <a:custGeom>
            <a:avLst/>
            <a:gdLst>
              <a:gd name="connsiteX0" fmla="*/ 0 w 4299153"/>
              <a:gd name="connsiteY0" fmla="*/ 0 h 2993923"/>
              <a:gd name="connsiteX1" fmla="*/ 4184495 w 4299153"/>
              <a:gd name="connsiteY1" fmla="*/ 0 h 2993923"/>
              <a:gd name="connsiteX2" fmla="*/ 4299153 w 4299153"/>
              <a:gd name="connsiteY2" fmla="*/ 114658 h 2993923"/>
              <a:gd name="connsiteX3" fmla="*/ 4299153 w 4299153"/>
              <a:gd name="connsiteY3" fmla="*/ 2993923 h 2993923"/>
              <a:gd name="connsiteX4" fmla="*/ 0 w 4299153"/>
              <a:gd name="connsiteY4" fmla="*/ 2993923 h 29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153" h="2993923">
                <a:moveTo>
                  <a:pt x="0" y="0"/>
                </a:moveTo>
                <a:lnTo>
                  <a:pt x="4184495" y="0"/>
                </a:lnTo>
                <a:cubicBezTo>
                  <a:pt x="4247819" y="0"/>
                  <a:pt x="4299153" y="51334"/>
                  <a:pt x="4299153" y="114658"/>
                </a:cubicBezTo>
                <a:lnTo>
                  <a:pt x="4299153" y="2993923"/>
                </a:lnTo>
                <a:lnTo>
                  <a:pt x="0" y="2993923"/>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45283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9D0D93-22C6-4A4E-9E3B-09BDCCB4A01E}"/>
              </a:ext>
            </a:extLst>
          </p:cNvPr>
          <p:cNvSpPr>
            <a:spLocks noGrp="1"/>
          </p:cNvSpPr>
          <p:nvPr>
            <p:ph type="pic" sz="quarter" idx="10" hasCustomPrompt="1"/>
          </p:nvPr>
        </p:nvSpPr>
        <p:spPr>
          <a:xfrm>
            <a:off x="4743450" y="0"/>
            <a:ext cx="744855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55723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31C534F3-A910-4B73-A107-8A418FD8D0F8}"/>
              </a:ext>
            </a:extLst>
          </p:cNvPr>
          <p:cNvSpPr/>
          <p:nvPr userDrawn="1"/>
        </p:nvSpPr>
        <p:spPr>
          <a:xfrm flipH="1" flipV="1">
            <a:off x="1" y="1"/>
            <a:ext cx="5732208" cy="5732208"/>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A68C1B-291E-4CB9-A8B6-566DF6B11612}"/>
              </a:ext>
            </a:extLst>
          </p:cNvPr>
          <p:cNvSpPr/>
          <p:nvPr userDrawn="1"/>
        </p:nvSpPr>
        <p:spPr>
          <a:xfrm flipH="1" flipV="1">
            <a:off x="1" y="1"/>
            <a:ext cx="3735813" cy="3735813"/>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gradFill>
            <a:gsLst>
              <a:gs pos="0">
                <a:schemeClr val="accent4"/>
              </a:gs>
              <a:gs pos="8500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2B8377AF-91E1-4C4E-8902-B388E0BACADE}"/>
              </a:ext>
            </a:extLst>
          </p:cNvPr>
          <p:cNvSpPr>
            <a:spLocks noGrp="1"/>
          </p:cNvSpPr>
          <p:nvPr userDrawn="1">
            <p:ph type="pic" sz="quarter" idx="10" hasCustomPrompt="1"/>
          </p:nvPr>
        </p:nvSpPr>
        <p:spPr>
          <a:xfrm>
            <a:off x="1113236" y="0"/>
            <a:ext cx="4525564" cy="6858000"/>
          </a:xfrm>
          <a:custGeom>
            <a:avLst/>
            <a:gdLst>
              <a:gd name="connsiteX0" fmla="*/ 0 w 4525564"/>
              <a:gd name="connsiteY0" fmla="*/ 0 h 6858000"/>
              <a:gd name="connsiteX1" fmla="*/ 4525564 w 4525564"/>
              <a:gd name="connsiteY1" fmla="*/ 0 h 6858000"/>
              <a:gd name="connsiteX2" fmla="*/ 4525564 w 4525564"/>
              <a:gd name="connsiteY2" fmla="*/ 6858000 h 6858000"/>
              <a:gd name="connsiteX3" fmla="*/ 0 w 45255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25564" h="6858000">
                <a:moveTo>
                  <a:pt x="0" y="0"/>
                </a:moveTo>
                <a:lnTo>
                  <a:pt x="4525564" y="0"/>
                </a:lnTo>
                <a:lnTo>
                  <a:pt x="4525564" y="6858000"/>
                </a:lnTo>
                <a:lnTo>
                  <a:pt x="0" y="6858000"/>
                </a:lnTo>
                <a:close/>
              </a:path>
            </a:pathLst>
          </a:custGeom>
          <a:noFill/>
          <a:effectLst>
            <a:outerShdw blurRad="1104900" dist="1206500" dir="5400000" sx="81000" sy="81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9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grpSp>
        <p:nvGrpSpPr>
          <p:cNvPr id="9" name="Group 8">
            <a:extLst>
              <a:ext uri="{FF2B5EF4-FFF2-40B4-BE49-F238E27FC236}">
                <a16:creationId xmlns:a16="http://schemas.microsoft.com/office/drawing/2014/main" id="{8C21F130-CBB8-47E3-970B-FBCC2C230D8E}"/>
              </a:ext>
            </a:extLst>
          </p:cNvPr>
          <p:cNvGrpSpPr/>
          <p:nvPr userDrawn="1"/>
        </p:nvGrpSpPr>
        <p:grpSpPr>
          <a:xfrm>
            <a:off x="284356" y="300486"/>
            <a:ext cx="469009" cy="444795"/>
            <a:chOff x="1636700" y="2361281"/>
            <a:chExt cx="2251688" cy="2135438"/>
          </a:xfrm>
        </p:grpSpPr>
        <p:sp>
          <p:nvSpPr>
            <p:cNvPr id="10" name="Oval 9">
              <a:extLst>
                <a:ext uri="{FF2B5EF4-FFF2-40B4-BE49-F238E27FC236}">
                  <a16:creationId xmlns:a16="http://schemas.microsoft.com/office/drawing/2014/main" id="{B6E506CE-D04A-4864-A072-C511E3A50CAB}"/>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Freeform: Shape 10">
              <a:extLst>
                <a:ext uri="{FF2B5EF4-FFF2-40B4-BE49-F238E27FC236}">
                  <a16:creationId xmlns:a16="http://schemas.microsoft.com/office/drawing/2014/main" id="{05E585CB-165C-4B75-B295-048116E7C55B}"/>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2" name="Oval 11">
              <a:extLst>
                <a:ext uri="{FF2B5EF4-FFF2-40B4-BE49-F238E27FC236}">
                  <a16:creationId xmlns:a16="http://schemas.microsoft.com/office/drawing/2014/main" id="{8985D8EA-42F0-452C-904D-8430550A3193}"/>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Tree>
    <p:extLst>
      <p:ext uri="{BB962C8B-B14F-4D97-AF65-F5344CB8AC3E}">
        <p14:creationId xmlns:p14="http://schemas.microsoft.com/office/powerpoint/2010/main" val="79700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6" presetClass="emph" presetSubtype="0" decel="100000" fill="hold" grpId="1" nodeType="withEffect">
                                  <p:stCondLst>
                                    <p:cond delay="250"/>
                                  </p:stCondLst>
                                  <p:childTnLst>
                                    <p:animScale>
                                      <p:cBhvr>
                                        <p:cTn id="9" dur="1500" fill="hold"/>
                                        <p:tgtEl>
                                          <p:spTgt spid="5"/>
                                        </p:tgtEl>
                                      </p:cBhvr>
                                      <p:by x="108000" y="108000"/>
                                    </p:animScale>
                                  </p:childTnLst>
                                </p:cTn>
                              </p:par>
                              <p:par>
                                <p:cTn id="10" presetID="2" presetClass="entr" presetSubtype="9" decel="10000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0-#ppt_w/2"/>
                                          </p:val>
                                        </p:tav>
                                        <p:tav tm="100000">
                                          <p:val>
                                            <p:strVal val="#ppt_x"/>
                                          </p:val>
                                        </p:tav>
                                      </p:tavLst>
                                    </p:anim>
                                    <p:anim calcmode="lin" valueType="num">
                                      <p:cBhvr additive="base">
                                        <p:cTn id="13" dur="750" fill="hold"/>
                                        <p:tgtEl>
                                          <p:spTgt spid="13"/>
                                        </p:tgtEl>
                                        <p:attrNameLst>
                                          <p:attrName>ppt_y</p:attrName>
                                        </p:attrNameLst>
                                      </p:cBhvr>
                                      <p:tavLst>
                                        <p:tav tm="0">
                                          <p:val>
                                            <p:strVal val="0-#ppt_h/2"/>
                                          </p:val>
                                        </p:tav>
                                        <p:tav tm="100000">
                                          <p:val>
                                            <p:strVal val="#ppt_y"/>
                                          </p:val>
                                        </p:tav>
                                      </p:tavLst>
                                    </p:anim>
                                  </p:childTnLst>
                                </p:cTn>
                              </p:par>
                              <p:par>
                                <p:cTn id="14" presetID="2" presetClass="entr" presetSubtype="9" decel="100000" fill="hold" grpId="0" nodeType="withEffect">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5" grpId="0"/>
      <p:bldP spid="5" grpId="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AF01957-43B7-450A-A915-B133205744EA}"/>
              </a:ext>
            </a:extLst>
          </p:cNvPr>
          <p:cNvSpPr>
            <a:spLocks noGrp="1"/>
          </p:cNvSpPr>
          <p:nvPr>
            <p:ph type="pic" sz="quarter" idx="10" hasCustomPrompt="1"/>
          </p:nvPr>
        </p:nvSpPr>
        <p:spPr>
          <a:xfrm>
            <a:off x="2165207" y="1023159"/>
            <a:ext cx="3394937" cy="2041871"/>
          </a:xfrm>
          <a:custGeom>
            <a:avLst/>
            <a:gdLst>
              <a:gd name="connsiteX0" fmla="*/ 83900 w 3394937"/>
              <a:gd name="connsiteY0" fmla="*/ 0 h 2041871"/>
              <a:gd name="connsiteX1" fmla="*/ 3311037 w 3394937"/>
              <a:gd name="connsiteY1" fmla="*/ 0 h 2041871"/>
              <a:gd name="connsiteX2" fmla="*/ 3394937 w 3394937"/>
              <a:gd name="connsiteY2" fmla="*/ 83900 h 2041871"/>
              <a:gd name="connsiteX3" fmla="*/ 3394937 w 3394937"/>
              <a:gd name="connsiteY3" fmla="*/ 1957971 h 2041871"/>
              <a:gd name="connsiteX4" fmla="*/ 3311037 w 3394937"/>
              <a:gd name="connsiteY4" fmla="*/ 2041871 h 2041871"/>
              <a:gd name="connsiteX5" fmla="*/ 83900 w 3394937"/>
              <a:gd name="connsiteY5" fmla="*/ 2041871 h 2041871"/>
              <a:gd name="connsiteX6" fmla="*/ 0 w 3394937"/>
              <a:gd name="connsiteY6" fmla="*/ 1957971 h 2041871"/>
              <a:gd name="connsiteX7" fmla="*/ 0 w 3394937"/>
              <a:gd name="connsiteY7" fmla="*/ 83900 h 2041871"/>
              <a:gd name="connsiteX8" fmla="*/ 83900 w 3394937"/>
              <a:gd name="connsiteY8" fmla="*/ 0 h 20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937" h="2041871">
                <a:moveTo>
                  <a:pt x="83900" y="0"/>
                </a:moveTo>
                <a:lnTo>
                  <a:pt x="3311037" y="0"/>
                </a:lnTo>
                <a:cubicBezTo>
                  <a:pt x="3357374" y="0"/>
                  <a:pt x="3394937" y="37563"/>
                  <a:pt x="3394937" y="83900"/>
                </a:cubicBezTo>
                <a:lnTo>
                  <a:pt x="3394937" y="1957971"/>
                </a:lnTo>
                <a:cubicBezTo>
                  <a:pt x="3394937" y="2004308"/>
                  <a:pt x="3357374" y="2041871"/>
                  <a:pt x="3311037" y="2041871"/>
                </a:cubicBezTo>
                <a:lnTo>
                  <a:pt x="83900" y="2041871"/>
                </a:lnTo>
                <a:cubicBezTo>
                  <a:pt x="37563" y="2041871"/>
                  <a:pt x="0" y="2004308"/>
                  <a:pt x="0" y="1957971"/>
                </a:cubicBezTo>
                <a:lnTo>
                  <a:pt x="0" y="83900"/>
                </a:lnTo>
                <a:cubicBezTo>
                  <a:pt x="0" y="37563"/>
                  <a:pt x="37563" y="0"/>
                  <a:pt x="83900" y="0"/>
                </a:cubicBezTo>
                <a:close/>
              </a:path>
            </a:pathLst>
          </a:custGeom>
          <a:solidFill>
            <a:schemeClr val="bg1">
              <a:lumMod val="95000"/>
              <a:alpha val="25000"/>
            </a:schemeClr>
          </a:solidFill>
          <a:effectLst>
            <a:outerShdw blurRad="863600" dist="3048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7" name="Picture Placeholder 6">
            <a:extLst>
              <a:ext uri="{FF2B5EF4-FFF2-40B4-BE49-F238E27FC236}">
                <a16:creationId xmlns:a16="http://schemas.microsoft.com/office/drawing/2014/main" id="{F2622BF3-2890-4A0A-B701-D94D1F784E58}"/>
              </a:ext>
            </a:extLst>
          </p:cNvPr>
          <p:cNvSpPr>
            <a:spLocks noGrp="1"/>
          </p:cNvSpPr>
          <p:nvPr>
            <p:ph type="pic" sz="quarter" idx="11" hasCustomPrompt="1"/>
          </p:nvPr>
        </p:nvSpPr>
        <p:spPr>
          <a:xfrm>
            <a:off x="2165207" y="3792973"/>
            <a:ext cx="3394937" cy="2041871"/>
          </a:xfrm>
          <a:custGeom>
            <a:avLst/>
            <a:gdLst>
              <a:gd name="connsiteX0" fmla="*/ 83900 w 3394937"/>
              <a:gd name="connsiteY0" fmla="*/ 0 h 2041871"/>
              <a:gd name="connsiteX1" fmla="*/ 3311037 w 3394937"/>
              <a:gd name="connsiteY1" fmla="*/ 0 h 2041871"/>
              <a:gd name="connsiteX2" fmla="*/ 3394937 w 3394937"/>
              <a:gd name="connsiteY2" fmla="*/ 83900 h 2041871"/>
              <a:gd name="connsiteX3" fmla="*/ 3394937 w 3394937"/>
              <a:gd name="connsiteY3" fmla="*/ 1957971 h 2041871"/>
              <a:gd name="connsiteX4" fmla="*/ 3311037 w 3394937"/>
              <a:gd name="connsiteY4" fmla="*/ 2041871 h 2041871"/>
              <a:gd name="connsiteX5" fmla="*/ 83900 w 3394937"/>
              <a:gd name="connsiteY5" fmla="*/ 2041871 h 2041871"/>
              <a:gd name="connsiteX6" fmla="*/ 0 w 3394937"/>
              <a:gd name="connsiteY6" fmla="*/ 1957971 h 2041871"/>
              <a:gd name="connsiteX7" fmla="*/ 0 w 3394937"/>
              <a:gd name="connsiteY7" fmla="*/ 83900 h 2041871"/>
              <a:gd name="connsiteX8" fmla="*/ 83900 w 3394937"/>
              <a:gd name="connsiteY8" fmla="*/ 0 h 20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937" h="2041871">
                <a:moveTo>
                  <a:pt x="83900" y="0"/>
                </a:moveTo>
                <a:lnTo>
                  <a:pt x="3311037" y="0"/>
                </a:lnTo>
                <a:cubicBezTo>
                  <a:pt x="3357374" y="0"/>
                  <a:pt x="3394937" y="37563"/>
                  <a:pt x="3394937" y="83900"/>
                </a:cubicBezTo>
                <a:lnTo>
                  <a:pt x="3394937" y="1957971"/>
                </a:lnTo>
                <a:cubicBezTo>
                  <a:pt x="3394937" y="2004308"/>
                  <a:pt x="3357374" y="2041871"/>
                  <a:pt x="3311037" y="2041871"/>
                </a:cubicBezTo>
                <a:lnTo>
                  <a:pt x="83900" y="2041871"/>
                </a:lnTo>
                <a:cubicBezTo>
                  <a:pt x="37563" y="2041871"/>
                  <a:pt x="0" y="2004308"/>
                  <a:pt x="0" y="1957971"/>
                </a:cubicBezTo>
                <a:lnTo>
                  <a:pt x="0" y="83900"/>
                </a:lnTo>
                <a:cubicBezTo>
                  <a:pt x="0" y="37563"/>
                  <a:pt x="37563" y="0"/>
                  <a:pt x="83900" y="0"/>
                </a:cubicBezTo>
                <a:close/>
              </a:path>
            </a:pathLst>
          </a:custGeom>
          <a:solidFill>
            <a:schemeClr val="bg1">
              <a:lumMod val="95000"/>
              <a:alpha val="25000"/>
            </a:schemeClr>
          </a:solidFill>
          <a:effectLst>
            <a:outerShdw blurRad="863600" dist="3048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143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C6E3791-5CC5-4FF8-8BA7-21BF20265794}"/>
              </a:ext>
            </a:extLst>
          </p:cNvPr>
          <p:cNvSpPr>
            <a:spLocks noGrp="1"/>
          </p:cNvSpPr>
          <p:nvPr>
            <p:ph type="pic" sz="quarter" idx="10" hasCustomPrompt="1"/>
          </p:nvPr>
        </p:nvSpPr>
        <p:spPr>
          <a:xfrm>
            <a:off x="162878" y="159657"/>
            <a:ext cx="8722342" cy="6538686"/>
          </a:xfrm>
          <a:custGeom>
            <a:avLst/>
            <a:gdLst>
              <a:gd name="connsiteX0" fmla="*/ 0 w 8722342"/>
              <a:gd name="connsiteY0" fmla="*/ 0 h 6538686"/>
              <a:gd name="connsiteX1" fmla="*/ 8722342 w 8722342"/>
              <a:gd name="connsiteY1" fmla="*/ 0 h 6538686"/>
              <a:gd name="connsiteX2" fmla="*/ 8722342 w 8722342"/>
              <a:gd name="connsiteY2" fmla="*/ 6538686 h 6538686"/>
              <a:gd name="connsiteX3" fmla="*/ 0 w 8722342"/>
              <a:gd name="connsiteY3" fmla="*/ 6538686 h 6538686"/>
            </a:gdLst>
            <a:ahLst/>
            <a:cxnLst>
              <a:cxn ang="0">
                <a:pos x="connsiteX0" y="connsiteY0"/>
              </a:cxn>
              <a:cxn ang="0">
                <a:pos x="connsiteX1" y="connsiteY1"/>
              </a:cxn>
              <a:cxn ang="0">
                <a:pos x="connsiteX2" y="connsiteY2"/>
              </a:cxn>
              <a:cxn ang="0">
                <a:pos x="connsiteX3" y="connsiteY3"/>
              </a:cxn>
            </a:cxnLst>
            <a:rect l="l" t="t" r="r" b="b"/>
            <a:pathLst>
              <a:path w="8722342" h="6538686">
                <a:moveTo>
                  <a:pt x="0" y="0"/>
                </a:moveTo>
                <a:lnTo>
                  <a:pt x="8722342" y="0"/>
                </a:lnTo>
                <a:lnTo>
                  <a:pt x="8722342" y="6538686"/>
                </a:lnTo>
                <a:lnTo>
                  <a:pt x="0" y="6538686"/>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68336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4097B15-BD85-4DF5-8297-0DA79EB324F0}"/>
              </a:ext>
            </a:extLst>
          </p:cNvPr>
          <p:cNvSpPr>
            <a:spLocks noGrp="1"/>
          </p:cNvSpPr>
          <p:nvPr>
            <p:ph type="pic" sz="quarter" idx="10" hasCustomPrompt="1"/>
          </p:nvPr>
        </p:nvSpPr>
        <p:spPr>
          <a:xfrm>
            <a:off x="8128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69813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40649B32-B17C-44D7-981D-1A6A1C66D1B7}"/>
              </a:ext>
            </a:extLst>
          </p:cNvPr>
          <p:cNvSpPr>
            <a:spLocks noGrp="1"/>
          </p:cNvSpPr>
          <p:nvPr>
            <p:ph type="pic" sz="quarter" idx="29" hasCustomPrompt="1"/>
          </p:nvPr>
        </p:nvSpPr>
        <p:spPr>
          <a:xfrm>
            <a:off x="6095992"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3" name="Picture Placeholder 32">
            <a:extLst>
              <a:ext uri="{FF2B5EF4-FFF2-40B4-BE49-F238E27FC236}">
                <a16:creationId xmlns:a16="http://schemas.microsoft.com/office/drawing/2014/main" id="{6D8782F9-A59C-4E81-AE78-AF91F64D8339}"/>
              </a:ext>
            </a:extLst>
          </p:cNvPr>
          <p:cNvSpPr>
            <a:spLocks noGrp="1"/>
          </p:cNvSpPr>
          <p:nvPr>
            <p:ph type="pic" sz="quarter" idx="30" hasCustomPrompt="1"/>
          </p:nvPr>
        </p:nvSpPr>
        <p:spPr>
          <a:xfrm>
            <a:off x="3047996"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2" name="Picture Placeholder 31">
            <a:extLst>
              <a:ext uri="{FF2B5EF4-FFF2-40B4-BE49-F238E27FC236}">
                <a16:creationId xmlns:a16="http://schemas.microsoft.com/office/drawing/2014/main" id="{470FFB04-2C9C-4E4D-9036-D72B6F5F8CF0}"/>
              </a:ext>
            </a:extLst>
          </p:cNvPr>
          <p:cNvSpPr>
            <a:spLocks noGrp="1"/>
          </p:cNvSpPr>
          <p:nvPr>
            <p:ph type="pic" sz="quarter" idx="31" hasCustomPrompt="1"/>
          </p:nvPr>
        </p:nvSpPr>
        <p:spPr>
          <a:xfrm>
            <a:off x="0"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1" name="Picture Placeholder 30">
            <a:extLst>
              <a:ext uri="{FF2B5EF4-FFF2-40B4-BE49-F238E27FC236}">
                <a16:creationId xmlns:a16="http://schemas.microsoft.com/office/drawing/2014/main" id="{C4ED4CC5-61DD-415E-9A7F-01C867944BBF}"/>
              </a:ext>
            </a:extLst>
          </p:cNvPr>
          <p:cNvSpPr>
            <a:spLocks noGrp="1"/>
          </p:cNvSpPr>
          <p:nvPr>
            <p:ph type="pic" sz="quarter" idx="28" hasCustomPrompt="1"/>
          </p:nvPr>
        </p:nvSpPr>
        <p:spPr>
          <a:xfrm>
            <a:off x="9143988"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0" name="Picture Placeholder 29">
            <a:extLst>
              <a:ext uri="{FF2B5EF4-FFF2-40B4-BE49-F238E27FC236}">
                <a16:creationId xmlns:a16="http://schemas.microsoft.com/office/drawing/2014/main" id="{0911BD53-18C1-4263-8637-478B4E3CE09C}"/>
              </a:ext>
            </a:extLst>
          </p:cNvPr>
          <p:cNvSpPr>
            <a:spLocks noGrp="1"/>
          </p:cNvSpPr>
          <p:nvPr>
            <p:ph type="pic" sz="quarter" idx="27" hasCustomPrompt="1"/>
          </p:nvPr>
        </p:nvSpPr>
        <p:spPr>
          <a:xfrm>
            <a:off x="9143988" y="2286001"/>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9" name="Picture Placeholder 28">
            <a:extLst>
              <a:ext uri="{FF2B5EF4-FFF2-40B4-BE49-F238E27FC236}">
                <a16:creationId xmlns:a16="http://schemas.microsoft.com/office/drawing/2014/main" id="{3412962F-DBE7-4384-9608-E7402E2E666C}"/>
              </a:ext>
            </a:extLst>
          </p:cNvPr>
          <p:cNvSpPr>
            <a:spLocks noGrp="1"/>
          </p:cNvSpPr>
          <p:nvPr>
            <p:ph type="pic" sz="quarter" idx="26" hasCustomPrompt="1"/>
          </p:nvPr>
        </p:nvSpPr>
        <p:spPr>
          <a:xfrm>
            <a:off x="0" y="2286001"/>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9" name="Picture Placeholder 18">
            <a:extLst>
              <a:ext uri="{FF2B5EF4-FFF2-40B4-BE49-F238E27FC236}">
                <a16:creationId xmlns:a16="http://schemas.microsoft.com/office/drawing/2014/main" id="{51A11358-1B05-43AA-AD16-DE23AA2DB52C}"/>
              </a:ext>
            </a:extLst>
          </p:cNvPr>
          <p:cNvSpPr>
            <a:spLocks noGrp="1"/>
          </p:cNvSpPr>
          <p:nvPr>
            <p:ph type="pic" sz="quarter" idx="23" hasCustomPrompt="1"/>
          </p:nvPr>
        </p:nvSpPr>
        <p:spPr>
          <a:xfrm>
            <a:off x="3047996"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0" name="Picture Placeholder 19">
            <a:extLst>
              <a:ext uri="{FF2B5EF4-FFF2-40B4-BE49-F238E27FC236}">
                <a16:creationId xmlns:a16="http://schemas.microsoft.com/office/drawing/2014/main" id="{0C80C12B-91CD-407F-A26B-FB40C36513B7}"/>
              </a:ext>
            </a:extLst>
          </p:cNvPr>
          <p:cNvSpPr>
            <a:spLocks noGrp="1"/>
          </p:cNvSpPr>
          <p:nvPr>
            <p:ph type="pic" sz="quarter" idx="24" hasCustomPrompt="1"/>
          </p:nvPr>
        </p:nvSpPr>
        <p:spPr>
          <a:xfrm>
            <a:off x="6095992"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1" name="Picture Placeholder 20">
            <a:extLst>
              <a:ext uri="{FF2B5EF4-FFF2-40B4-BE49-F238E27FC236}">
                <a16:creationId xmlns:a16="http://schemas.microsoft.com/office/drawing/2014/main" id="{868C7597-3A42-441D-BCED-EB78B43F6228}"/>
              </a:ext>
            </a:extLst>
          </p:cNvPr>
          <p:cNvSpPr>
            <a:spLocks noGrp="1"/>
          </p:cNvSpPr>
          <p:nvPr>
            <p:ph type="pic" sz="quarter" idx="25" hasCustomPrompt="1"/>
          </p:nvPr>
        </p:nvSpPr>
        <p:spPr>
          <a:xfrm>
            <a:off x="9143988"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E59D3E56-E0CB-48A2-A2EA-6E9D6BF229E6}"/>
              </a:ext>
            </a:extLst>
          </p:cNvPr>
          <p:cNvSpPr>
            <a:spLocks noGrp="1"/>
          </p:cNvSpPr>
          <p:nvPr>
            <p:ph type="pic" sz="quarter" idx="22" hasCustomPrompt="1"/>
          </p:nvPr>
        </p:nvSpPr>
        <p:spPr>
          <a:xfrm>
            <a:off x="0"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5339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2" grpId="0" animBg="1"/>
      <p:bldP spid="31" grpId="0" animBg="1"/>
      <p:bldP spid="30" grpId="0" animBg="1"/>
      <p:bldP spid="29" grpId="0" animBg="1"/>
      <p:bldP spid="19" grpId="0" animBg="1"/>
      <p:bldP spid="20" grpId="0" animBg="1"/>
      <p:bldP spid="21" grpId="0" animBg="1"/>
      <p:bldP spid="14"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91EBBCA-BD3B-43BE-B82D-5C37ADEC615A}"/>
              </a:ext>
            </a:extLst>
          </p:cNvPr>
          <p:cNvSpPr>
            <a:spLocks noGrp="1"/>
          </p:cNvSpPr>
          <p:nvPr>
            <p:ph type="pic" sz="quarter" idx="11" hasCustomPrompt="1"/>
          </p:nvPr>
        </p:nvSpPr>
        <p:spPr>
          <a:xfrm>
            <a:off x="6002338" y="0"/>
            <a:ext cx="6189662" cy="4875119"/>
          </a:xfrm>
          <a:custGeom>
            <a:avLst/>
            <a:gdLst>
              <a:gd name="connsiteX0" fmla="*/ 0 w 6189662"/>
              <a:gd name="connsiteY0" fmla="*/ 0 h 4875119"/>
              <a:gd name="connsiteX1" fmla="*/ 6189662 w 6189662"/>
              <a:gd name="connsiteY1" fmla="*/ 0 h 4875119"/>
              <a:gd name="connsiteX2" fmla="*/ 6189662 w 6189662"/>
              <a:gd name="connsiteY2" fmla="*/ 4875119 h 4875119"/>
              <a:gd name="connsiteX3" fmla="*/ 0 w 6189662"/>
              <a:gd name="connsiteY3" fmla="*/ 4875119 h 4875119"/>
            </a:gdLst>
            <a:ahLst/>
            <a:cxnLst>
              <a:cxn ang="0">
                <a:pos x="connsiteX0" y="connsiteY0"/>
              </a:cxn>
              <a:cxn ang="0">
                <a:pos x="connsiteX1" y="connsiteY1"/>
              </a:cxn>
              <a:cxn ang="0">
                <a:pos x="connsiteX2" y="connsiteY2"/>
              </a:cxn>
              <a:cxn ang="0">
                <a:pos x="connsiteX3" y="connsiteY3"/>
              </a:cxn>
            </a:cxnLst>
            <a:rect l="l" t="t" r="r" b="b"/>
            <a:pathLst>
              <a:path w="6189662" h="4875119">
                <a:moveTo>
                  <a:pt x="0" y="0"/>
                </a:moveTo>
                <a:lnTo>
                  <a:pt x="6189662" y="0"/>
                </a:lnTo>
                <a:lnTo>
                  <a:pt x="6189662" y="4875119"/>
                </a:lnTo>
                <a:lnTo>
                  <a:pt x="0" y="487511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 name="Picture Placeholder 3">
            <a:extLst>
              <a:ext uri="{FF2B5EF4-FFF2-40B4-BE49-F238E27FC236}">
                <a16:creationId xmlns:a16="http://schemas.microsoft.com/office/drawing/2014/main" id="{98CCC672-07A3-4ECC-847E-41474F7CB069}"/>
              </a:ext>
            </a:extLst>
          </p:cNvPr>
          <p:cNvSpPr>
            <a:spLocks noGrp="1"/>
          </p:cNvSpPr>
          <p:nvPr>
            <p:ph type="pic" sz="quarter" idx="10" hasCustomPrompt="1"/>
          </p:nvPr>
        </p:nvSpPr>
        <p:spPr>
          <a:xfrm>
            <a:off x="0" y="0"/>
            <a:ext cx="6002338"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Tree>
    <p:extLst>
      <p:ext uri="{BB962C8B-B14F-4D97-AF65-F5344CB8AC3E}">
        <p14:creationId xmlns:p14="http://schemas.microsoft.com/office/powerpoint/2010/main" val="247493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26272-C5AA-4C91-A2BD-D4A6BC511E9D}"/>
              </a:ext>
            </a:extLst>
          </p:cNvPr>
          <p:cNvSpPr/>
          <p:nvPr userDrawn="1"/>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4" name="Rectangle: Rounded Corners 3">
            <a:extLst>
              <a:ext uri="{FF2B5EF4-FFF2-40B4-BE49-F238E27FC236}">
                <a16:creationId xmlns:a16="http://schemas.microsoft.com/office/drawing/2014/main" id="{A9471DCC-F66F-4A8A-9AD0-13A89F07BE34}"/>
              </a:ext>
            </a:extLst>
          </p:cNvPr>
          <p:cNvSpPr/>
          <p:nvPr userDrawn="1"/>
        </p:nvSpPr>
        <p:spPr>
          <a:xfrm>
            <a:off x="2453488"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1D61C9-FFE9-4302-81D6-A3BE4050977C}"/>
              </a:ext>
            </a:extLst>
          </p:cNvPr>
          <p:cNvCxnSpPr>
            <a:cxnSpLocks/>
          </p:cNvCxnSpPr>
          <p:nvPr userDrawn="1"/>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362D9A-79F2-4818-962D-F476DF7FFCED}"/>
              </a:ext>
            </a:extLst>
          </p:cNvPr>
          <p:cNvSpPr>
            <a:spLocks noGrp="1"/>
          </p:cNvSpPr>
          <p:nvPr>
            <p:ph type="title"/>
          </p:nvPr>
        </p:nvSpPr>
        <p:spPr>
          <a:xfrm>
            <a:off x="2780312" y="2381010"/>
            <a:ext cx="6286344" cy="1233518"/>
          </a:xfrm>
          <a:prstGeom prst="rect">
            <a:avLst/>
          </a:prstGeom>
        </p:spPr>
        <p:txBody>
          <a:bodyPr/>
          <a:lstStyle>
            <a:lvl1pPr>
              <a:defRPr sz="4000" b="1">
                <a:solidFill>
                  <a:schemeClr val="bg1"/>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A255B130-3AE4-48D5-9A86-1ED571DF4CBF}"/>
              </a:ext>
            </a:extLst>
          </p:cNvPr>
          <p:cNvSpPr>
            <a:spLocks noGrp="1"/>
          </p:cNvSpPr>
          <p:nvPr>
            <p:ph type="body" sz="quarter" idx="10"/>
          </p:nvPr>
        </p:nvSpPr>
        <p:spPr>
          <a:xfrm>
            <a:off x="6197096" y="3851315"/>
            <a:ext cx="2186983" cy="390525"/>
          </a:xfrm>
          <a:prstGeom prst="rect">
            <a:avLst/>
          </a:prstGeom>
        </p:spPr>
        <p:txBody>
          <a:bodyPr/>
          <a:lstStyle>
            <a:lvl1pPr marL="0" indent="0">
              <a:buNone/>
              <a:defRPr sz="1600" b="1">
                <a:solidFill>
                  <a:schemeClr val="bg1"/>
                </a:solidFill>
                <a:latin typeface="+mj-lt"/>
              </a:defRPr>
            </a:lvl1pPr>
          </a:lstStyle>
          <a:p>
            <a:pPr lvl="0"/>
            <a:endParaRPr lang="en-US" dirty="0"/>
          </a:p>
        </p:txBody>
      </p:sp>
      <p:pic>
        <p:nvPicPr>
          <p:cNvPr id="10" name="Picture 9">
            <a:extLst>
              <a:ext uri="{FF2B5EF4-FFF2-40B4-BE49-F238E27FC236}">
                <a16:creationId xmlns:a16="http://schemas.microsoft.com/office/drawing/2014/main" id="{870EBDD7-5B71-4582-864A-D263055723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174" y="6634160"/>
            <a:ext cx="1273497" cy="128822"/>
          </a:xfrm>
          <a:prstGeom prst="rect">
            <a:avLst/>
          </a:prstGeom>
        </p:spPr>
      </p:pic>
    </p:spTree>
    <p:extLst>
      <p:ext uri="{BB962C8B-B14F-4D97-AF65-F5344CB8AC3E}">
        <p14:creationId xmlns:p14="http://schemas.microsoft.com/office/powerpoint/2010/main" val="362430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675" decel="100000" fill="hold"/>
                                        <p:tgtEl>
                                          <p:spTgt spid="4"/>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par>
                                <p:cTn id="11" presetID="2" presetClass="entr" presetSubtype="2" decel="100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1+#ppt_w/2"/>
                                          </p:val>
                                        </p:tav>
                                        <p:tav tm="100000">
                                          <p:val>
                                            <p:strVal val="#ppt_x"/>
                                          </p:val>
                                        </p:tav>
                                      </p:tavLst>
                                    </p:anim>
                                    <p:anim calcmode="lin" valueType="num">
                                      <p:cBhvr additive="base">
                                        <p:cTn id="14" dur="750" fill="hold"/>
                                        <p:tgtEl>
                                          <p:spTgt spid="3"/>
                                        </p:tgtEl>
                                        <p:attrNameLst>
                                          <p:attrName>ppt_y</p:attrName>
                                        </p:attrNameLst>
                                      </p:cBhvr>
                                      <p:tavLst>
                                        <p:tav tm="0">
                                          <p:val>
                                            <p:strVal val="#ppt_y"/>
                                          </p:val>
                                        </p:tav>
                                        <p:tav tm="100000">
                                          <p:val>
                                            <p:strVal val="#ppt_y"/>
                                          </p:val>
                                        </p:tav>
                                      </p:tavLst>
                                    </p:anim>
                                  </p:childTnLst>
                                </p:cTn>
                              </p:par>
                              <p:par>
                                <p:cTn id="15" presetID="22" presetClass="entr" presetSubtype="1" fill="hold"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51_Title Slide">
    <p:bg>
      <p:bgPr>
        <a:gradFill>
          <a:gsLst>
            <a:gs pos="0">
              <a:schemeClr val="accent4"/>
            </a:gs>
            <a:gs pos="85000">
              <a:schemeClr val="accent1"/>
            </a:gs>
          </a:gsLst>
          <a:path path="circle">
            <a:fillToRect l="100000" t="100000"/>
          </a:path>
        </a:gra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8802AE1F-6405-4895-944C-200803F64158}"/>
              </a:ext>
            </a:extLst>
          </p:cNvPr>
          <p:cNvSpPr>
            <a:spLocks noGrp="1"/>
          </p:cNvSpPr>
          <p:nvPr>
            <p:ph type="pic" sz="quarter" idx="10" hasCustomPrompt="1"/>
          </p:nvPr>
        </p:nvSpPr>
        <p:spPr>
          <a:xfrm>
            <a:off x="5610225" y="2506778"/>
            <a:ext cx="971550" cy="971550"/>
          </a:xfrm>
          <a:custGeom>
            <a:avLst/>
            <a:gdLst>
              <a:gd name="connsiteX0" fmla="*/ 485775 w 971550"/>
              <a:gd name="connsiteY0" fmla="*/ 0 h 971550"/>
              <a:gd name="connsiteX1" fmla="*/ 971550 w 971550"/>
              <a:gd name="connsiteY1" fmla="*/ 485775 h 971550"/>
              <a:gd name="connsiteX2" fmla="*/ 485775 w 971550"/>
              <a:gd name="connsiteY2" fmla="*/ 971550 h 971550"/>
              <a:gd name="connsiteX3" fmla="*/ 0 w 971550"/>
              <a:gd name="connsiteY3" fmla="*/ 485775 h 971550"/>
              <a:gd name="connsiteX4" fmla="*/ 485775 w 971550"/>
              <a:gd name="connsiteY4" fmla="*/ 0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485775" y="0"/>
                </a:moveTo>
                <a:cubicBezTo>
                  <a:pt x="754061" y="0"/>
                  <a:pt x="971550" y="217489"/>
                  <a:pt x="971550" y="485775"/>
                </a:cubicBezTo>
                <a:cubicBezTo>
                  <a:pt x="971550" y="754061"/>
                  <a:pt x="754061" y="971550"/>
                  <a:pt x="485775" y="971550"/>
                </a:cubicBezTo>
                <a:cubicBezTo>
                  <a:pt x="217489" y="971550"/>
                  <a:pt x="0" y="754061"/>
                  <a:pt x="0" y="485775"/>
                </a:cubicBezTo>
                <a:cubicBezTo>
                  <a:pt x="0" y="217489"/>
                  <a:pt x="217489" y="0"/>
                  <a:pt x="485775"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9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2" name="TextBox 1">
            <a:extLst>
              <a:ext uri="{FF2B5EF4-FFF2-40B4-BE49-F238E27FC236}">
                <a16:creationId xmlns:a16="http://schemas.microsoft.com/office/drawing/2014/main" id="{48A94BBB-7912-47C4-912F-6966ED3C08FD}"/>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6" name="Group 5">
            <a:extLst>
              <a:ext uri="{FF2B5EF4-FFF2-40B4-BE49-F238E27FC236}">
                <a16:creationId xmlns:a16="http://schemas.microsoft.com/office/drawing/2014/main" id="{31398303-092A-4AAA-A05F-FA8DE74FA6B2}"/>
              </a:ext>
            </a:extLst>
          </p:cNvPr>
          <p:cNvGrpSpPr/>
          <p:nvPr userDrawn="1"/>
        </p:nvGrpSpPr>
        <p:grpSpPr>
          <a:xfrm>
            <a:off x="384609" y="6489983"/>
            <a:ext cx="778679" cy="180047"/>
            <a:chOff x="5001272" y="6417413"/>
            <a:chExt cx="778679" cy="180047"/>
          </a:xfrm>
        </p:grpSpPr>
        <p:grpSp>
          <p:nvGrpSpPr>
            <p:cNvPr id="7" name="Group 6">
              <a:extLst>
                <a:ext uri="{FF2B5EF4-FFF2-40B4-BE49-F238E27FC236}">
                  <a16:creationId xmlns:a16="http://schemas.microsoft.com/office/drawing/2014/main" id="{6B442E13-09F0-42A0-BD97-6C1E5BBB279D}"/>
                </a:ext>
              </a:extLst>
            </p:cNvPr>
            <p:cNvGrpSpPr/>
            <p:nvPr/>
          </p:nvGrpSpPr>
          <p:grpSpPr>
            <a:xfrm>
              <a:off x="5001272" y="6417413"/>
              <a:ext cx="180047" cy="180047"/>
              <a:chOff x="5001272" y="6417413"/>
              <a:chExt cx="180047" cy="180047"/>
            </a:xfrm>
          </p:grpSpPr>
          <p:sp>
            <p:nvSpPr>
              <p:cNvPr id="14" name="Oval 13">
                <a:extLst>
                  <a:ext uri="{FF2B5EF4-FFF2-40B4-BE49-F238E27FC236}">
                    <a16:creationId xmlns:a16="http://schemas.microsoft.com/office/drawing/2014/main" id="{B1F296A6-5529-4646-AC45-F1E009AA7615}"/>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75">
                <a:extLst>
                  <a:ext uri="{FF2B5EF4-FFF2-40B4-BE49-F238E27FC236}">
                    <a16:creationId xmlns:a16="http://schemas.microsoft.com/office/drawing/2014/main" id="{2C8AE816-58D4-4CCF-8655-2FDE1D86AC8C}"/>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8" name="Group 7">
              <a:extLst>
                <a:ext uri="{FF2B5EF4-FFF2-40B4-BE49-F238E27FC236}">
                  <a16:creationId xmlns:a16="http://schemas.microsoft.com/office/drawing/2014/main" id="{B47A7D3D-D3E0-4AF9-BAAE-1A07C0AA9C83}"/>
                </a:ext>
              </a:extLst>
            </p:cNvPr>
            <p:cNvGrpSpPr/>
            <p:nvPr/>
          </p:nvGrpSpPr>
          <p:grpSpPr>
            <a:xfrm>
              <a:off x="5300588" y="6417413"/>
              <a:ext cx="180047" cy="180047"/>
              <a:chOff x="5300588" y="6417413"/>
              <a:chExt cx="180047" cy="180047"/>
            </a:xfrm>
          </p:grpSpPr>
          <p:sp>
            <p:nvSpPr>
              <p:cNvPr id="12" name="Oval 11">
                <a:extLst>
                  <a:ext uri="{FF2B5EF4-FFF2-40B4-BE49-F238E27FC236}">
                    <a16:creationId xmlns:a16="http://schemas.microsoft.com/office/drawing/2014/main" id="{7E9D15DD-2AAE-46E7-80AD-CA3410759EAD}"/>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5">
                <a:extLst>
                  <a:ext uri="{FF2B5EF4-FFF2-40B4-BE49-F238E27FC236}">
                    <a16:creationId xmlns:a16="http://schemas.microsoft.com/office/drawing/2014/main" id="{1AD6BB94-BD6B-434C-9137-D26099E61183}"/>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9" name="Group 8">
              <a:extLst>
                <a:ext uri="{FF2B5EF4-FFF2-40B4-BE49-F238E27FC236}">
                  <a16:creationId xmlns:a16="http://schemas.microsoft.com/office/drawing/2014/main" id="{193717DF-927F-4309-A9BF-237E2A797D9F}"/>
                </a:ext>
              </a:extLst>
            </p:cNvPr>
            <p:cNvGrpSpPr/>
            <p:nvPr/>
          </p:nvGrpSpPr>
          <p:grpSpPr>
            <a:xfrm>
              <a:off x="5599904" y="6417413"/>
              <a:ext cx="180047" cy="180047"/>
              <a:chOff x="5599904" y="6417413"/>
              <a:chExt cx="180047" cy="180047"/>
            </a:xfrm>
          </p:grpSpPr>
          <p:sp>
            <p:nvSpPr>
              <p:cNvPr id="10" name="Oval 9">
                <a:extLst>
                  <a:ext uri="{FF2B5EF4-FFF2-40B4-BE49-F238E27FC236}">
                    <a16:creationId xmlns:a16="http://schemas.microsoft.com/office/drawing/2014/main" id="{5AE4CC92-3003-4C8A-B341-363A60204355}"/>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87">
                <a:extLst>
                  <a:ext uri="{FF2B5EF4-FFF2-40B4-BE49-F238E27FC236}">
                    <a16:creationId xmlns:a16="http://schemas.microsoft.com/office/drawing/2014/main" id="{0B7F9073-702C-4566-92EB-68277121B765}"/>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16" name="Group 15">
            <a:extLst>
              <a:ext uri="{FF2B5EF4-FFF2-40B4-BE49-F238E27FC236}">
                <a16:creationId xmlns:a16="http://schemas.microsoft.com/office/drawing/2014/main" id="{E47F360F-4A9F-4D7D-912E-A1641FBD5B61}"/>
              </a:ext>
            </a:extLst>
          </p:cNvPr>
          <p:cNvGrpSpPr/>
          <p:nvPr userDrawn="1"/>
        </p:nvGrpSpPr>
        <p:grpSpPr>
          <a:xfrm rot="5400000">
            <a:off x="11675183" y="651894"/>
            <a:ext cx="194792" cy="70989"/>
            <a:chOff x="384609" y="288810"/>
            <a:chExt cx="283286" cy="103239"/>
          </a:xfrm>
          <a:solidFill>
            <a:schemeClr val="bg1"/>
          </a:solidFill>
        </p:grpSpPr>
        <p:sp>
          <p:nvSpPr>
            <p:cNvPr id="17" name="Oval 16">
              <a:extLst>
                <a:ext uri="{FF2B5EF4-FFF2-40B4-BE49-F238E27FC236}">
                  <a16:creationId xmlns:a16="http://schemas.microsoft.com/office/drawing/2014/main" id="{752AAB8F-4784-4298-AF10-F25AFCE22EDA}"/>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65F644-1C1D-4C52-AE44-E4EE4F0EFF03}"/>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2A52615-3C17-4C84-BC33-A50A8A695C70}"/>
              </a:ext>
            </a:extLst>
          </p:cNvPr>
          <p:cNvGrpSpPr/>
          <p:nvPr userDrawn="1"/>
        </p:nvGrpSpPr>
        <p:grpSpPr>
          <a:xfrm>
            <a:off x="284356" y="300486"/>
            <a:ext cx="469009" cy="444795"/>
            <a:chOff x="1636700" y="2361281"/>
            <a:chExt cx="2251688" cy="2135438"/>
          </a:xfrm>
        </p:grpSpPr>
        <p:sp>
          <p:nvSpPr>
            <p:cNvPr id="20" name="Oval 19">
              <a:extLst>
                <a:ext uri="{FF2B5EF4-FFF2-40B4-BE49-F238E27FC236}">
                  <a16:creationId xmlns:a16="http://schemas.microsoft.com/office/drawing/2014/main" id="{5374CCC8-7404-4808-A97A-8AB36375583B}"/>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1" name="Freeform: Shape 20">
              <a:extLst>
                <a:ext uri="{FF2B5EF4-FFF2-40B4-BE49-F238E27FC236}">
                  <a16:creationId xmlns:a16="http://schemas.microsoft.com/office/drawing/2014/main" id="{65EA5CFF-371E-4599-A27A-CC10ABEB1DEC}"/>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2" name="Oval 21">
              <a:extLst>
                <a:ext uri="{FF2B5EF4-FFF2-40B4-BE49-F238E27FC236}">
                  <a16:creationId xmlns:a16="http://schemas.microsoft.com/office/drawing/2014/main" id="{5E4AB650-C0EC-4901-9BB0-617B95DCEA06}"/>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398556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75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DC167B-E25D-4CE1-A0D5-45AF3415E45E}"/>
              </a:ext>
            </a:extLst>
          </p:cNvPr>
          <p:cNvSpPr/>
          <p:nvPr userDrawn="1"/>
        </p:nvSpPr>
        <p:spPr>
          <a:xfrm>
            <a:off x="5054600" y="0"/>
            <a:ext cx="7137400" cy="6858000"/>
          </a:xfrm>
          <a:prstGeom prst="rect">
            <a:avLst/>
          </a:prstGeom>
          <a:solidFill>
            <a:srgbClr val="EE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5">
            <a:extLst>
              <a:ext uri="{FF2B5EF4-FFF2-40B4-BE49-F238E27FC236}">
                <a16:creationId xmlns:a16="http://schemas.microsoft.com/office/drawing/2014/main" id="{ED168FC6-E0C5-44B4-9568-7F56B6046C0E}"/>
              </a:ext>
            </a:extLst>
          </p:cNvPr>
          <p:cNvSpPr>
            <a:spLocks noGrp="1"/>
          </p:cNvSpPr>
          <p:nvPr>
            <p:ph type="pic" sz="quarter" idx="10" hasCustomPrompt="1"/>
          </p:nvPr>
        </p:nvSpPr>
        <p:spPr>
          <a:xfrm>
            <a:off x="5054600" y="0"/>
            <a:ext cx="3225800" cy="227965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3" name="Picture Placeholder 5">
            <a:extLst>
              <a:ext uri="{FF2B5EF4-FFF2-40B4-BE49-F238E27FC236}">
                <a16:creationId xmlns:a16="http://schemas.microsoft.com/office/drawing/2014/main" id="{0669A747-58DC-4FFB-8FBE-47AEFB9EE0D3}"/>
              </a:ext>
            </a:extLst>
          </p:cNvPr>
          <p:cNvSpPr>
            <a:spLocks noGrp="1"/>
          </p:cNvSpPr>
          <p:nvPr>
            <p:ph type="pic" sz="quarter" idx="11" hasCustomPrompt="1"/>
          </p:nvPr>
        </p:nvSpPr>
        <p:spPr>
          <a:xfrm>
            <a:off x="5054600" y="4578350"/>
            <a:ext cx="3225800" cy="227965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4" name="Picture Placeholder 5">
            <a:extLst>
              <a:ext uri="{FF2B5EF4-FFF2-40B4-BE49-F238E27FC236}">
                <a16:creationId xmlns:a16="http://schemas.microsoft.com/office/drawing/2014/main" id="{2636B86F-8999-4061-8A77-68F9C17F0797}"/>
              </a:ext>
            </a:extLst>
          </p:cNvPr>
          <p:cNvSpPr>
            <a:spLocks noGrp="1"/>
          </p:cNvSpPr>
          <p:nvPr>
            <p:ph type="pic" sz="quarter" idx="13" hasCustomPrompt="1"/>
          </p:nvPr>
        </p:nvSpPr>
        <p:spPr>
          <a:xfrm>
            <a:off x="4874332" y="2161649"/>
            <a:ext cx="3585515" cy="2534704"/>
          </a:xfrm>
          <a:prstGeom prst="roundRect">
            <a:avLst>
              <a:gd name="adj" fmla="val 4070"/>
            </a:avLst>
          </a:prstGeom>
          <a:solidFill>
            <a:schemeClr val="bg1">
              <a:lumMod val="95000"/>
              <a:alpha val="25000"/>
            </a:schemeClr>
          </a:solidFill>
          <a:effectLst>
            <a:outerShdw blurRad="571500" sx="102000" sy="102000" algn="ctr" rotWithShape="0">
              <a:schemeClr val="tx1">
                <a:lumMod val="85000"/>
                <a:lumOff val="1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Tree>
    <p:extLst>
      <p:ext uri="{BB962C8B-B14F-4D97-AF65-F5344CB8AC3E}">
        <p14:creationId xmlns:p14="http://schemas.microsoft.com/office/powerpoint/2010/main" val="73981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4"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5F761F-3458-4BD8-AA07-4CEE643C3EAB}"/>
              </a:ext>
            </a:extLst>
          </p:cNvPr>
          <p:cNvSpPr>
            <a:spLocks noGrp="1"/>
          </p:cNvSpPr>
          <p:nvPr>
            <p:ph type="pic" sz="quarter" idx="10" hasCustomPrompt="1"/>
          </p:nvPr>
        </p:nvSpPr>
        <p:spPr>
          <a:xfrm>
            <a:off x="4665248" y="0"/>
            <a:ext cx="7526752" cy="6858000"/>
          </a:xfrm>
          <a:custGeom>
            <a:avLst/>
            <a:gdLst>
              <a:gd name="connsiteX0" fmla="*/ 0 w 7526752"/>
              <a:gd name="connsiteY0" fmla="*/ 0 h 6858000"/>
              <a:gd name="connsiteX1" fmla="*/ 7526752 w 7526752"/>
              <a:gd name="connsiteY1" fmla="*/ 0 h 6858000"/>
              <a:gd name="connsiteX2" fmla="*/ 7526752 w 7526752"/>
              <a:gd name="connsiteY2" fmla="*/ 6858000 h 6858000"/>
              <a:gd name="connsiteX3" fmla="*/ 0 w 7526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6752" h="6858000">
                <a:moveTo>
                  <a:pt x="0" y="0"/>
                </a:moveTo>
                <a:lnTo>
                  <a:pt x="7526752" y="0"/>
                </a:lnTo>
                <a:lnTo>
                  <a:pt x="7526752" y="6858000"/>
                </a:lnTo>
                <a:lnTo>
                  <a:pt x="0" y="6858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1565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4_Title Slide">
    <p:bg>
      <p:bgPr>
        <a:solidFill>
          <a:srgbClr val="EEF3F7"/>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15B38D9-B970-4E3E-999D-F58C2B4BA94E}"/>
              </a:ext>
            </a:extLst>
          </p:cNvPr>
          <p:cNvSpPr>
            <a:spLocks noGrp="1"/>
          </p:cNvSpPr>
          <p:nvPr>
            <p:ph type="pic" sz="quarter" idx="10" hasCustomPrompt="1"/>
          </p:nvPr>
        </p:nvSpPr>
        <p:spPr>
          <a:xfrm>
            <a:off x="4288699" y="1843547"/>
            <a:ext cx="2169581" cy="3746091"/>
          </a:xfrm>
          <a:custGeom>
            <a:avLst/>
            <a:gdLst>
              <a:gd name="connsiteX0" fmla="*/ 4404 w 2169581"/>
              <a:gd name="connsiteY0" fmla="*/ 0 h 3746091"/>
              <a:gd name="connsiteX1" fmla="*/ 2165177 w 2169581"/>
              <a:gd name="connsiteY1" fmla="*/ 0 h 3746091"/>
              <a:gd name="connsiteX2" fmla="*/ 2169581 w 2169581"/>
              <a:gd name="connsiteY2" fmla="*/ 4404 h 3746091"/>
              <a:gd name="connsiteX3" fmla="*/ 2169581 w 2169581"/>
              <a:gd name="connsiteY3" fmla="*/ 3741687 h 3746091"/>
              <a:gd name="connsiteX4" fmla="*/ 2165177 w 2169581"/>
              <a:gd name="connsiteY4" fmla="*/ 3746091 h 3746091"/>
              <a:gd name="connsiteX5" fmla="*/ 4404 w 2169581"/>
              <a:gd name="connsiteY5" fmla="*/ 3746091 h 3746091"/>
              <a:gd name="connsiteX6" fmla="*/ 0 w 2169581"/>
              <a:gd name="connsiteY6" fmla="*/ 3741687 h 3746091"/>
              <a:gd name="connsiteX7" fmla="*/ 0 w 2169581"/>
              <a:gd name="connsiteY7" fmla="*/ 4404 h 3746091"/>
              <a:gd name="connsiteX8" fmla="*/ 4404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4404" y="0"/>
                </a:moveTo>
                <a:lnTo>
                  <a:pt x="2165177" y="0"/>
                </a:lnTo>
                <a:cubicBezTo>
                  <a:pt x="2167609" y="0"/>
                  <a:pt x="2169581" y="1972"/>
                  <a:pt x="2169581" y="4404"/>
                </a:cubicBezTo>
                <a:lnTo>
                  <a:pt x="2169581" y="3741687"/>
                </a:lnTo>
                <a:cubicBezTo>
                  <a:pt x="2169581" y="3744119"/>
                  <a:pt x="2167609" y="3746091"/>
                  <a:pt x="2165177" y="3746091"/>
                </a:cubicBezTo>
                <a:lnTo>
                  <a:pt x="4404" y="3746091"/>
                </a:lnTo>
                <a:cubicBezTo>
                  <a:pt x="1972" y="3746091"/>
                  <a:pt x="0" y="3744119"/>
                  <a:pt x="0" y="3741687"/>
                </a:cubicBezTo>
                <a:lnTo>
                  <a:pt x="0" y="4404"/>
                </a:lnTo>
                <a:cubicBezTo>
                  <a:pt x="0" y="1972"/>
                  <a:pt x="1972" y="0"/>
                  <a:pt x="4404" y="0"/>
                </a:cubicBezTo>
                <a:close/>
              </a:path>
            </a:pathLst>
          </a:custGeom>
          <a:solidFill>
            <a:schemeClr val="bg1">
              <a:lumMod val="95000"/>
              <a:alpha val="25000"/>
            </a:schemeClr>
          </a:solidFill>
          <a:effectLst>
            <a:outerShdw blurRad="546100" dist="3556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E7FC8253-ACAB-4973-B0AC-5F767472DB6F}"/>
              </a:ext>
            </a:extLst>
          </p:cNvPr>
          <p:cNvSpPr>
            <a:spLocks noGrp="1"/>
          </p:cNvSpPr>
          <p:nvPr>
            <p:ph type="pic" sz="quarter" idx="11" hasCustomPrompt="1"/>
          </p:nvPr>
        </p:nvSpPr>
        <p:spPr>
          <a:xfrm>
            <a:off x="6700166" y="1843547"/>
            <a:ext cx="2169581" cy="3746091"/>
          </a:xfrm>
          <a:custGeom>
            <a:avLst/>
            <a:gdLst>
              <a:gd name="connsiteX0" fmla="*/ 4404 w 2169581"/>
              <a:gd name="connsiteY0" fmla="*/ 0 h 3746091"/>
              <a:gd name="connsiteX1" fmla="*/ 2165177 w 2169581"/>
              <a:gd name="connsiteY1" fmla="*/ 0 h 3746091"/>
              <a:gd name="connsiteX2" fmla="*/ 2169581 w 2169581"/>
              <a:gd name="connsiteY2" fmla="*/ 4404 h 3746091"/>
              <a:gd name="connsiteX3" fmla="*/ 2169581 w 2169581"/>
              <a:gd name="connsiteY3" fmla="*/ 3741687 h 3746091"/>
              <a:gd name="connsiteX4" fmla="*/ 2165177 w 2169581"/>
              <a:gd name="connsiteY4" fmla="*/ 3746091 h 3746091"/>
              <a:gd name="connsiteX5" fmla="*/ 4404 w 2169581"/>
              <a:gd name="connsiteY5" fmla="*/ 3746091 h 3746091"/>
              <a:gd name="connsiteX6" fmla="*/ 0 w 2169581"/>
              <a:gd name="connsiteY6" fmla="*/ 3741687 h 3746091"/>
              <a:gd name="connsiteX7" fmla="*/ 0 w 2169581"/>
              <a:gd name="connsiteY7" fmla="*/ 4404 h 3746091"/>
              <a:gd name="connsiteX8" fmla="*/ 4404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4404" y="0"/>
                </a:moveTo>
                <a:lnTo>
                  <a:pt x="2165177" y="0"/>
                </a:lnTo>
                <a:cubicBezTo>
                  <a:pt x="2167609" y="0"/>
                  <a:pt x="2169581" y="1972"/>
                  <a:pt x="2169581" y="4404"/>
                </a:cubicBezTo>
                <a:lnTo>
                  <a:pt x="2169581" y="3741687"/>
                </a:lnTo>
                <a:cubicBezTo>
                  <a:pt x="2169581" y="3744119"/>
                  <a:pt x="2167609" y="3746091"/>
                  <a:pt x="2165177" y="3746091"/>
                </a:cubicBezTo>
                <a:lnTo>
                  <a:pt x="4404" y="3746091"/>
                </a:lnTo>
                <a:cubicBezTo>
                  <a:pt x="1972" y="3746091"/>
                  <a:pt x="0" y="3744119"/>
                  <a:pt x="0" y="3741687"/>
                </a:cubicBezTo>
                <a:lnTo>
                  <a:pt x="0" y="4404"/>
                </a:lnTo>
                <a:cubicBezTo>
                  <a:pt x="0" y="1972"/>
                  <a:pt x="1972" y="0"/>
                  <a:pt x="4404" y="0"/>
                </a:cubicBezTo>
                <a:close/>
              </a:path>
            </a:pathLst>
          </a:custGeom>
          <a:solidFill>
            <a:schemeClr val="bg1">
              <a:lumMod val="95000"/>
              <a:alpha val="25000"/>
            </a:schemeClr>
          </a:solidFill>
          <a:effectLst>
            <a:outerShdw blurRad="546100" dist="3556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C94E5CA9-8F17-4B03-9A64-0190D8C626EB}"/>
              </a:ext>
            </a:extLst>
          </p:cNvPr>
          <p:cNvSpPr>
            <a:spLocks noGrp="1"/>
          </p:cNvSpPr>
          <p:nvPr>
            <p:ph type="pic" sz="quarter" idx="12" hasCustomPrompt="1"/>
          </p:nvPr>
        </p:nvSpPr>
        <p:spPr>
          <a:xfrm>
            <a:off x="9115341" y="1843547"/>
            <a:ext cx="2169581" cy="3746091"/>
          </a:xfrm>
          <a:custGeom>
            <a:avLst/>
            <a:gdLst>
              <a:gd name="connsiteX0" fmla="*/ 4404 w 2169581"/>
              <a:gd name="connsiteY0" fmla="*/ 0 h 3746091"/>
              <a:gd name="connsiteX1" fmla="*/ 2165177 w 2169581"/>
              <a:gd name="connsiteY1" fmla="*/ 0 h 3746091"/>
              <a:gd name="connsiteX2" fmla="*/ 2169581 w 2169581"/>
              <a:gd name="connsiteY2" fmla="*/ 4404 h 3746091"/>
              <a:gd name="connsiteX3" fmla="*/ 2169581 w 2169581"/>
              <a:gd name="connsiteY3" fmla="*/ 3741687 h 3746091"/>
              <a:gd name="connsiteX4" fmla="*/ 2165177 w 2169581"/>
              <a:gd name="connsiteY4" fmla="*/ 3746091 h 3746091"/>
              <a:gd name="connsiteX5" fmla="*/ 4404 w 2169581"/>
              <a:gd name="connsiteY5" fmla="*/ 3746091 h 3746091"/>
              <a:gd name="connsiteX6" fmla="*/ 0 w 2169581"/>
              <a:gd name="connsiteY6" fmla="*/ 3741687 h 3746091"/>
              <a:gd name="connsiteX7" fmla="*/ 0 w 2169581"/>
              <a:gd name="connsiteY7" fmla="*/ 4404 h 3746091"/>
              <a:gd name="connsiteX8" fmla="*/ 4404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4404" y="0"/>
                </a:moveTo>
                <a:lnTo>
                  <a:pt x="2165177" y="0"/>
                </a:lnTo>
                <a:cubicBezTo>
                  <a:pt x="2167609" y="0"/>
                  <a:pt x="2169581" y="1972"/>
                  <a:pt x="2169581" y="4404"/>
                </a:cubicBezTo>
                <a:lnTo>
                  <a:pt x="2169581" y="3741687"/>
                </a:lnTo>
                <a:cubicBezTo>
                  <a:pt x="2169581" y="3744119"/>
                  <a:pt x="2167609" y="3746091"/>
                  <a:pt x="2165177" y="3746091"/>
                </a:cubicBezTo>
                <a:lnTo>
                  <a:pt x="4404" y="3746091"/>
                </a:lnTo>
                <a:cubicBezTo>
                  <a:pt x="1972" y="3746091"/>
                  <a:pt x="0" y="3744119"/>
                  <a:pt x="0" y="3741687"/>
                </a:cubicBezTo>
                <a:lnTo>
                  <a:pt x="0" y="4404"/>
                </a:lnTo>
                <a:cubicBezTo>
                  <a:pt x="0" y="1972"/>
                  <a:pt x="1972" y="0"/>
                  <a:pt x="4404" y="0"/>
                </a:cubicBezTo>
                <a:close/>
              </a:path>
            </a:pathLst>
          </a:custGeom>
          <a:solidFill>
            <a:schemeClr val="bg1">
              <a:lumMod val="95000"/>
              <a:alpha val="25000"/>
            </a:schemeClr>
          </a:solidFill>
          <a:effectLst>
            <a:outerShdw blurRad="546100" dist="3556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65107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A50F51A-9168-4A5B-A163-78AAF5038749}"/>
              </a:ext>
            </a:extLst>
          </p:cNvPr>
          <p:cNvSpPr>
            <a:spLocks noGrp="1"/>
          </p:cNvSpPr>
          <p:nvPr>
            <p:ph type="pic" sz="quarter" idx="10" hasCustomPrompt="1"/>
          </p:nvPr>
        </p:nvSpPr>
        <p:spPr>
          <a:xfrm>
            <a:off x="8256588" y="1213946"/>
            <a:ext cx="3103252" cy="4430110"/>
          </a:xfrm>
          <a:prstGeom prst="roundRect">
            <a:avLst>
              <a:gd name="adj" fmla="val 3625"/>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3" name="Picture Placeholder 5">
            <a:extLst>
              <a:ext uri="{FF2B5EF4-FFF2-40B4-BE49-F238E27FC236}">
                <a16:creationId xmlns:a16="http://schemas.microsoft.com/office/drawing/2014/main" id="{D5664D49-060A-483A-9667-B47B72302524}"/>
              </a:ext>
            </a:extLst>
          </p:cNvPr>
          <p:cNvSpPr>
            <a:spLocks noGrp="1"/>
          </p:cNvSpPr>
          <p:nvPr>
            <p:ph type="pic" sz="quarter" idx="11" hasCustomPrompt="1"/>
          </p:nvPr>
        </p:nvSpPr>
        <p:spPr>
          <a:xfrm>
            <a:off x="7512053" y="902524"/>
            <a:ext cx="3539548" cy="5052954"/>
          </a:xfrm>
          <a:prstGeom prst="roundRect">
            <a:avLst>
              <a:gd name="adj" fmla="val 3538"/>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4" name="Picture Placeholder 5">
            <a:extLst>
              <a:ext uri="{FF2B5EF4-FFF2-40B4-BE49-F238E27FC236}">
                <a16:creationId xmlns:a16="http://schemas.microsoft.com/office/drawing/2014/main" id="{55A59E7D-20F6-479B-958A-5F3070277E3D}"/>
              </a:ext>
            </a:extLst>
          </p:cNvPr>
          <p:cNvSpPr>
            <a:spLocks noGrp="1"/>
          </p:cNvSpPr>
          <p:nvPr>
            <p:ph type="pic" sz="quarter" idx="12" hasCustomPrompt="1"/>
          </p:nvPr>
        </p:nvSpPr>
        <p:spPr>
          <a:xfrm>
            <a:off x="6468441" y="519177"/>
            <a:ext cx="4076610" cy="5819648"/>
          </a:xfrm>
          <a:prstGeom prst="roundRect">
            <a:avLst>
              <a:gd name="adj" fmla="val 3062"/>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5" name="Picture Placeholder 2">
            <a:extLst>
              <a:ext uri="{FF2B5EF4-FFF2-40B4-BE49-F238E27FC236}">
                <a16:creationId xmlns:a16="http://schemas.microsoft.com/office/drawing/2014/main" id="{946B9347-1A6C-4473-862A-89FEFC86A15A}"/>
              </a:ext>
            </a:extLst>
          </p:cNvPr>
          <p:cNvSpPr>
            <a:spLocks noGrp="1"/>
          </p:cNvSpPr>
          <p:nvPr>
            <p:ph type="pic" sz="quarter" idx="13" hasCustomPrompt="1"/>
          </p:nvPr>
        </p:nvSpPr>
        <p:spPr>
          <a:xfrm>
            <a:off x="0" y="0"/>
            <a:ext cx="6873875"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Tree>
    <p:extLst>
      <p:ext uri="{BB962C8B-B14F-4D97-AF65-F5344CB8AC3E}">
        <p14:creationId xmlns:p14="http://schemas.microsoft.com/office/powerpoint/2010/main" val="391209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0-#ppt_w/2"/>
                                          </p:val>
                                        </p:tav>
                                        <p:tav tm="100000">
                                          <p:val>
                                            <p:strVal val="#ppt_x"/>
                                          </p:val>
                                        </p:tav>
                                      </p:tavLst>
                                    </p:anim>
                                    <p:anim calcmode="lin" valueType="num">
                                      <p:cBhvr additive="base">
                                        <p:cTn id="20"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9A1EE074-654A-4E8D-8240-3AE621C9976A}"/>
              </a:ext>
            </a:extLst>
          </p:cNvPr>
          <p:cNvSpPr>
            <a:spLocks noGrp="1"/>
          </p:cNvSpPr>
          <p:nvPr>
            <p:ph type="pic" sz="quarter" idx="11" hasCustomPrompt="1"/>
          </p:nvPr>
        </p:nvSpPr>
        <p:spPr>
          <a:xfrm>
            <a:off x="7613794" y="3794291"/>
            <a:ext cx="1665671" cy="1755174"/>
          </a:xfrm>
          <a:prstGeom prst="roundRect">
            <a:avLst>
              <a:gd name="adj" fmla="val 2117"/>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5">
            <a:extLst>
              <a:ext uri="{FF2B5EF4-FFF2-40B4-BE49-F238E27FC236}">
                <a16:creationId xmlns:a16="http://schemas.microsoft.com/office/drawing/2014/main" id="{2DE87AEE-7153-46DC-89AE-6A18D75D26F2}"/>
              </a:ext>
            </a:extLst>
          </p:cNvPr>
          <p:cNvSpPr>
            <a:spLocks noGrp="1"/>
          </p:cNvSpPr>
          <p:nvPr>
            <p:ph type="pic" sz="quarter" idx="12" hasCustomPrompt="1"/>
          </p:nvPr>
        </p:nvSpPr>
        <p:spPr>
          <a:xfrm>
            <a:off x="9548154" y="3794290"/>
            <a:ext cx="1665671" cy="1755174"/>
          </a:xfrm>
          <a:prstGeom prst="roundRect">
            <a:avLst>
              <a:gd name="adj" fmla="val 2117"/>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6" name="Picture Placeholder 5">
            <a:extLst>
              <a:ext uri="{FF2B5EF4-FFF2-40B4-BE49-F238E27FC236}">
                <a16:creationId xmlns:a16="http://schemas.microsoft.com/office/drawing/2014/main" id="{CB6FAD1E-76F6-4DA4-A39D-6BEBBB017FD1}"/>
              </a:ext>
            </a:extLst>
          </p:cNvPr>
          <p:cNvSpPr>
            <a:spLocks noGrp="1"/>
          </p:cNvSpPr>
          <p:nvPr>
            <p:ph type="pic" sz="quarter" idx="10" hasCustomPrompt="1"/>
          </p:nvPr>
        </p:nvSpPr>
        <p:spPr>
          <a:xfrm>
            <a:off x="5295368" y="3794289"/>
            <a:ext cx="2049737" cy="2159877"/>
          </a:xfrm>
          <a:prstGeom prst="roundRect">
            <a:avLst>
              <a:gd name="adj" fmla="val 2117"/>
            </a:avLst>
          </a:prstGeom>
          <a:solidFill>
            <a:schemeClr val="bg1">
              <a:lumMod val="95000"/>
              <a:alpha val="25000"/>
            </a:schemeClr>
          </a:solidFill>
          <a:effectLst>
            <a:outerShdw blurRad="1041400" dist="469900" dir="5400000" sx="85000" sy="85000" algn="t" rotWithShape="0">
              <a:prstClr val="black">
                <a:alpha val="4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69549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4A9A0E5-E924-4A36-B10A-F00705A27180}"/>
              </a:ext>
            </a:extLst>
          </p:cNvPr>
          <p:cNvSpPr>
            <a:spLocks noGrp="1"/>
          </p:cNvSpPr>
          <p:nvPr>
            <p:ph type="pic" sz="quarter" idx="10" hasCustomPrompt="1"/>
          </p:nvPr>
        </p:nvSpPr>
        <p:spPr>
          <a:xfrm>
            <a:off x="1006474" y="3121026"/>
            <a:ext cx="2678248" cy="3736975"/>
          </a:xfrm>
          <a:custGeom>
            <a:avLst/>
            <a:gdLst>
              <a:gd name="connsiteX0" fmla="*/ 141572 w 2678248"/>
              <a:gd name="connsiteY0" fmla="*/ 0 h 3736975"/>
              <a:gd name="connsiteX1" fmla="*/ 2536676 w 2678248"/>
              <a:gd name="connsiteY1" fmla="*/ 0 h 3736975"/>
              <a:gd name="connsiteX2" fmla="*/ 2678248 w 2678248"/>
              <a:gd name="connsiteY2" fmla="*/ 141572 h 3736975"/>
              <a:gd name="connsiteX3" fmla="*/ 2678248 w 2678248"/>
              <a:gd name="connsiteY3" fmla="*/ 3736975 h 3736975"/>
              <a:gd name="connsiteX4" fmla="*/ 0 w 2678248"/>
              <a:gd name="connsiteY4" fmla="*/ 3736975 h 3736975"/>
              <a:gd name="connsiteX5" fmla="*/ 0 w 2678248"/>
              <a:gd name="connsiteY5" fmla="*/ 141572 h 3736975"/>
              <a:gd name="connsiteX6" fmla="*/ 141572 w 2678248"/>
              <a:gd name="connsiteY6" fmla="*/ 0 h 373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8248" h="3736975">
                <a:moveTo>
                  <a:pt x="141572" y="0"/>
                </a:moveTo>
                <a:lnTo>
                  <a:pt x="2536676" y="0"/>
                </a:lnTo>
                <a:cubicBezTo>
                  <a:pt x="2614864" y="0"/>
                  <a:pt x="2678248" y="63384"/>
                  <a:pt x="2678248" y="141572"/>
                </a:cubicBezTo>
                <a:lnTo>
                  <a:pt x="2678248" y="3736975"/>
                </a:lnTo>
                <a:lnTo>
                  <a:pt x="0" y="3736975"/>
                </a:lnTo>
                <a:lnTo>
                  <a:pt x="0" y="141572"/>
                </a:lnTo>
                <a:cubicBezTo>
                  <a:pt x="0" y="63384"/>
                  <a:pt x="63384" y="0"/>
                  <a:pt x="141572"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D377AA98-5F69-43B2-9AF0-D31D3A39395B}"/>
              </a:ext>
            </a:extLst>
          </p:cNvPr>
          <p:cNvSpPr>
            <a:spLocks noGrp="1"/>
          </p:cNvSpPr>
          <p:nvPr>
            <p:ph type="pic" sz="quarter" idx="11" hasCustomPrompt="1"/>
          </p:nvPr>
        </p:nvSpPr>
        <p:spPr>
          <a:xfrm>
            <a:off x="4756807" y="-546"/>
            <a:ext cx="2678248" cy="3736975"/>
          </a:xfrm>
          <a:custGeom>
            <a:avLst/>
            <a:gdLst>
              <a:gd name="connsiteX0" fmla="*/ 0 w 2678248"/>
              <a:gd name="connsiteY0" fmla="*/ 0 h 3736975"/>
              <a:gd name="connsiteX1" fmla="*/ 2678248 w 2678248"/>
              <a:gd name="connsiteY1" fmla="*/ 0 h 3736975"/>
              <a:gd name="connsiteX2" fmla="*/ 2678248 w 2678248"/>
              <a:gd name="connsiteY2" fmla="*/ 3595403 h 3736975"/>
              <a:gd name="connsiteX3" fmla="*/ 2536676 w 2678248"/>
              <a:gd name="connsiteY3" fmla="*/ 3736975 h 3736975"/>
              <a:gd name="connsiteX4" fmla="*/ 141572 w 2678248"/>
              <a:gd name="connsiteY4" fmla="*/ 3736975 h 3736975"/>
              <a:gd name="connsiteX5" fmla="*/ 0 w 2678248"/>
              <a:gd name="connsiteY5" fmla="*/ 3595403 h 373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248" h="3736975">
                <a:moveTo>
                  <a:pt x="0" y="0"/>
                </a:moveTo>
                <a:lnTo>
                  <a:pt x="2678248" y="0"/>
                </a:lnTo>
                <a:lnTo>
                  <a:pt x="2678248" y="3595403"/>
                </a:lnTo>
                <a:cubicBezTo>
                  <a:pt x="2678248" y="3673591"/>
                  <a:pt x="2614864" y="3736975"/>
                  <a:pt x="2536676" y="3736975"/>
                </a:cubicBezTo>
                <a:lnTo>
                  <a:pt x="141572" y="3736975"/>
                </a:lnTo>
                <a:cubicBezTo>
                  <a:pt x="63384" y="3736975"/>
                  <a:pt x="0" y="3673591"/>
                  <a:pt x="0" y="3595403"/>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91C1A919-4D2D-47BB-98F2-8D0368D31907}"/>
              </a:ext>
            </a:extLst>
          </p:cNvPr>
          <p:cNvSpPr>
            <a:spLocks noGrp="1"/>
          </p:cNvSpPr>
          <p:nvPr>
            <p:ph type="pic" sz="quarter" idx="12" hasCustomPrompt="1"/>
          </p:nvPr>
        </p:nvSpPr>
        <p:spPr>
          <a:xfrm>
            <a:off x="8504235" y="1560513"/>
            <a:ext cx="2678248" cy="3736975"/>
          </a:xfrm>
          <a:custGeom>
            <a:avLst/>
            <a:gdLst>
              <a:gd name="connsiteX0" fmla="*/ 127056 w 2678248"/>
              <a:gd name="connsiteY0" fmla="*/ 0 h 3736975"/>
              <a:gd name="connsiteX1" fmla="*/ 2551192 w 2678248"/>
              <a:gd name="connsiteY1" fmla="*/ 0 h 3736975"/>
              <a:gd name="connsiteX2" fmla="*/ 2678248 w 2678248"/>
              <a:gd name="connsiteY2" fmla="*/ 127056 h 3736975"/>
              <a:gd name="connsiteX3" fmla="*/ 2678248 w 2678248"/>
              <a:gd name="connsiteY3" fmla="*/ 3609919 h 3736975"/>
              <a:gd name="connsiteX4" fmla="*/ 2551192 w 2678248"/>
              <a:gd name="connsiteY4" fmla="*/ 3736975 h 3736975"/>
              <a:gd name="connsiteX5" fmla="*/ 127056 w 2678248"/>
              <a:gd name="connsiteY5" fmla="*/ 3736975 h 3736975"/>
              <a:gd name="connsiteX6" fmla="*/ 0 w 2678248"/>
              <a:gd name="connsiteY6" fmla="*/ 3609919 h 3736975"/>
              <a:gd name="connsiteX7" fmla="*/ 0 w 2678248"/>
              <a:gd name="connsiteY7" fmla="*/ 127056 h 3736975"/>
              <a:gd name="connsiteX8" fmla="*/ 127056 w 2678248"/>
              <a:gd name="connsiteY8" fmla="*/ 0 h 373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48" h="3736975">
                <a:moveTo>
                  <a:pt x="127056" y="0"/>
                </a:moveTo>
                <a:lnTo>
                  <a:pt x="2551192" y="0"/>
                </a:lnTo>
                <a:cubicBezTo>
                  <a:pt x="2621363" y="0"/>
                  <a:pt x="2678248" y="56885"/>
                  <a:pt x="2678248" y="127056"/>
                </a:cubicBezTo>
                <a:lnTo>
                  <a:pt x="2678248" y="3609919"/>
                </a:lnTo>
                <a:cubicBezTo>
                  <a:pt x="2678248" y="3680090"/>
                  <a:pt x="2621363" y="3736975"/>
                  <a:pt x="2551192" y="3736975"/>
                </a:cubicBezTo>
                <a:lnTo>
                  <a:pt x="127056" y="3736975"/>
                </a:lnTo>
                <a:cubicBezTo>
                  <a:pt x="56885" y="3736975"/>
                  <a:pt x="0" y="3680090"/>
                  <a:pt x="0" y="3609919"/>
                </a:cubicBezTo>
                <a:lnTo>
                  <a:pt x="0" y="127056"/>
                </a:lnTo>
                <a:cubicBezTo>
                  <a:pt x="0" y="56885"/>
                  <a:pt x="56885" y="0"/>
                  <a:pt x="12705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4586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7513756-93FB-4900-9DA7-25E8C5A155EC}"/>
              </a:ext>
            </a:extLst>
          </p:cNvPr>
          <p:cNvSpPr>
            <a:spLocks noGrp="1"/>
          </p:cNvSpPr>
          <p:nvPr>
            <p:ph type="pic" sz="quarter" idx="10" hasCustomPrompt="1"/>
          </p:nvPr>
        </p:nvSpPr>
        <p:spPr>
          <a:xfrm>
            <a:off x="5263503" y="2596503"/>
            <a:ext cx="1664994" cy="1664994"/>
          </a:xfrm>
          <a:custGeom>
            <a:avLst/>
            <a:gdLst>
              <a:gd name="connsiteX0" fmla="*/ 832497 w 1664994"/>
              <a:gd name="connsiteY0" fmla="*/ 0 h 1664994"/>
              <a:gd name="connsiteX1" fmla="*/ 1664994 w 1664994"/>
              <a:gd name="connsiteY1" fmla="*/ 832497 h 1664994"/>
              <a:gd name="connsiteX2" fmla="*/ 832497 w 1664994"/>
              <a:gd name="connsiteY2" fmla="*/ 1664994 h 1664994"/>
              <a:gd name="connsiteX3" fmla="*/ 0 w 1664994"/>
              <a:gd name="connsiteY3" fmla="*/ 832497 h 1664994"/>
              <a:gd name="connsiteX4" fmla="*/ 832497 w 1664994"/>
              <a:gd name="connsiteY4" fmla="*/ 0 h 1664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994" h="1664994">
                <a:moveTo>
                  <a:pt x="832497" y="0"/>
                </a:moveTo>
                <a:cubicBezTo>
                  <a:pt x="1292272" y="0"/>
                  <a:pt x="1664994" y="372722"/>
                  <a:pt x="1664994" y="832497"/>
                </a:cubicBezTo>
                <a:cubicBezTo>
                  <a:pt x="1664994" y="1292272"/>
                  <a:pt x="1292272" y="1664994"/>
                  <a:pt x="832497" y="1664994"/>
                </a:cubicBezTo>
                <a:cubicBezTo>
                  <a:pt x="372722" y="1664994"/>
                  <a:pt x="0" y="1292272"/>
                  <a:pt x="0" y="832497"/>
                </a:cubicBezTo>
                <a:cubicBezTo>
                  <a:pt x="0" y="372722"/>
                  <a:pt x="372722" y="0"/>
                  <a:pt x="83249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7072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2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D81FD5E-551A-4CAD-B137-A8FA34C3131D}"/>
              </a:ext>
            </a:extLst>
          </p:cNvPr>
          <p:cNvSpPr>
            <a:spLocks noGrp="1"/>
          </p:cNvSpPr>
          <p:nvPr>
            <p:ph type="pic" sz="quarter" idx="10" hasCustomPrompt="1"/>
          </p:nvPr>
        </p:nvSpPr>
        <p:spPr>
          <a:xfrm>
            <a:off x="6091788" y="485089"/>
            <a:ext cx="3575004" cy="3575004"/>
          </a:xfrm>
          <a:custGeom>
            <a:avLst/>
            <a:gdLst>
              <a:gd name="connsiteX0" fmla="*/ 1787502 w 3575004"/>
              <a:gd name="connsiteY0" fmla="*/ 0 h 3575004"/>
              <a:gd name="connsiteX1" fmla="*/ 3575004 w 3575004"/>
              <a:gd name="connsiteY1" fmla="*/ 1787502 h 3575004"/>
              <a:gd name="connsiteX2" fmla="*/ 1787502 w 3575004"/>
              <a:gd name="connsiteY2" fmla="*/ 3575004 h 3575004"/>
              <a:gd name="connsiteX3" fmla="*/ 0 w 3575004"/>
              <a:gd name="connsiteY3" fmla="*/ 1787502 h 3575004"/>
              <a:gd name="connsiteX4" fmla="*/ 1787502 w 3575004"/>
              <a:gd name="connsiteY4" fmla="*/ 0 h 3575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004" h="3575004">
                <a:moveTo>
                  <a:pt x="1787502" y="0"/>
                </a:moveTo>
                <a:cubicBezTo>
                  <a:pt x="2774711" y="0"/>
                  <a:pt x="3575004" y="800293"/>
                  <a:pt x="3575004" y="1787502"/>
                </a:cubicBezTo>
                <a:cubicBezTo>
                  <a:pt x="3575004" y="2774711"/>
                  <a:pt x="2774711" y="3575004"/>
                  <a:pt x="1787502" y="3575004"/>
                </a:cubicBezTo>
                <a:cubicBezTo>
                  <a:pt x="800293" y="3575004"/>
                  <a:pt x="0" y="2774711"/>
                  <a:pt x="0" y="1787502"/>
                </a:cubicBezTo>
                <a:cubicBezTo>
                  <a:pt x="0" y="800293"/>
                  <a:pt x="800293" y="0"/>
                  <a:pt x="1787502"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02717179-F5F2-40C9-AC46-83176587E0A8}"/>
              </a:ext>
            </a:extLst>
          </p:cNvPr>
          <p:cNvSpPr>
            <a:spLocks noGrp="1"/>
          </p:cNvSpPr>
          <p:nvPr>
            <p:ph type="pic" sz="quarter" idx="11" hasCustomPrompt="1"/>
          </p:nvPr>
        </p:nvSpPr>
        <p:spPr>
          <a:xfrm>
            <a:off x="8332414" y="4042885"/>
            <a:ext cx="1867350" cy="1867350"/>
          </a:xfrm>
          <a:custGeom>
            <a:avLst/>
            <a:gdLst>
              <a:gd name="connsiteX0" fmla="*/ 933675 w 1867350"/>
              <a:gd name="connsiteY0" fmla="*/ 0 h 1867350"/>
              <a:gd name="connsiteX1" fmla="*/ 1867350 w 1867350"/>
              <a:gd name="connsiteY1" fmla="*/ 933675 h 1867350"/>
              <a:gd name="connsiteX2" fmla="*/ 933675 w 1867350"/>
              <a:gd name="connsiteY2" fmla="*/ 1867350 h 1867350"/>
              <a:gd name="connsiteX3" fmla="*/ 0 w 1867350"/>
              <a:gd name="connsiteY3" fmla="*/ 933675 h 1867350"/>
              <a:gd name="connsiteX4" fmla="*/ 933675 w 1867350"/>
              <a:gd name="connsiteY4" fmla="*/ 0 h 186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50" h="1867350">
                <a:moveTo>
                  <a:pt x="933675" y="0"/>
                </a:moveTo>
                <a:cubicBezTo>
                  <a:pt x="1449329" y="0"/>
                  <a:pt x="1867350" y="418021"/>
                  <a:pt x="1867350" y="933675"/>
                </a:cubicBezTo>
                <a:cubicBezTo>
                  <a:pt x="1867350" y="1449330"/>
                  <a:pt x="1449329" y="1867350"/>
                  <a:pt x="933675" y="1867350"/>
                </a:cubicBezTo>
                <a:cubicBezTo>
                  <a:pt x="418021" y="1867350"/>
                  <a:pt x="0" y="1449330"/>
                  <a:pt x="0" y="933675"/>
                </a:cubicBezTo>
                <a:cubicBezTo>
                  <a:pt x="0" y="418021"/>
                  <a:pt x="418021" y="0"/>
                  <a:pt x="933675"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528014F9-F07B-4DE6-BA28-A82BF7170040}"/>
              </a:ext>
            </a:extLst>
          </p:cNvPr>
          <p:cNvSpPr>
            <a:spLocks noGrp="1"/>
          </p:cNvSpPr>
          <p:nvPr>
            <p:ph type="pic" sz="quarter" idx="12" hasCustomPrompt="1"/>
          </p:nvPr>
        </p:nvSpPr>
        <p:spPr>
          <a:xfrm>
            <a:off x="6801938" y="5270582"/>
            <a:ext cx="1279306" cy="1279306"/>
          </a:xfrm>
          <a:custGeom>
            <a:avLst/>
            <a:gdLst>
              <a:gd name="connsiteX0" fmla="*/ 639653 w 1279306"/>
              <a:gd name="connsiteY0" fmla="*/ 0 h 1279306"/>
              <a:gd name="connsiteX1" fmla="*/ 1279306 w 1279306"/>
              <a:gd name="connsiteY1" fmla="*/ 639653 h 1279306"/>
              <a:gd name="connsiteX2" fmla="*/ 639653 w 1279306"/>
              <a:gd name="connsiteY2" fmla="*/ 1279306 h 1279306"/>
              <a:gd name="connsiteX3" fmla="*/ 0 w 1279306"/>
              <a:gd name="connsiteY3" fmla="*/ 639653 h 1279306"/>
              <a:gd name="connsiteX4" fmla="*/ 639653 w 1279306"/>
              <a:gd name="connsiteY4" fmla="*/ 0 h 127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306" h="1279306">
                <a:moveTo>
                  <a:pt x="639653" y="0"/>
                </a:moveTo>
                <a:cubicBezTo>
                  <a:pt x="992924" y="0"/>
                  <a:pt x="1279306" y="286383"/>
                  <a:pt x="1279306" y="639653"/>
                </a:cubicBezTo>
                <a:cubicBezTo>
                  <a:pt x="1279306" y="992924"/>
                  <a:pt x="992924" y="1279306"/>
                  <a:pt x="639653" y="1279306"/>
                </a:cubicBezTo>
                <a:cubicBezTo>
                  <a:pt x="286383" y="1279306"/>
                  <a:pt x="0" y="992924"/>
                  <a:pt x="0" y="639653"/>
                </a:cubicBezTo>
                <a:cubicBezTo>
                  <a:pt x="0" y="286383"/>
                  <a:pt x="286383" y="0"/>
                  <a:pt x="63965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5718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7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360"/>
                                          </p:val>
                                        </p:tav>
                                        <p:tav tm="100000">
                                          <p:val>
                                            <p:fltVal val="0"/>
                                          </p:val>
                                        </p:tav>
                                      </p:tavLst>
                                    </p:anim>
                                    <p:animEffect transition="in" filter="fade">
                                      <p:cBhvr>
                                        <p:cTn id="16" dur="500"/>
                                        <p:tgtEl>
                                          <p:spTgt spid="10"/>
                                        </p:tgtEl>
                                      </p:cBhvr>
                                    </p:animEffect>
                                  </p:childTnLst>
                                </p:cTn>
                              </p:par>
                              <p:par>
                                <p:cTn id="17" presetID="49" presetClass="entr" presetSubtype="0" decel="10000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384E96B-F737-476A-BFF3-56E7AF48C6F1}"/>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3" name="Picture Placeholder 3">
            <a:extLst>
              <a:ext uri="{FF2B5EF4-FFF2-40B4-BE49-F238E27FC236}">
                <a16:creationId xmlns:a16="http://schemas.microsoft.com/office/drawing/2014/main" id="{DF80A223-399F-4212-BB55-ECB6456F6542}"/>
              </a:ext>
            </a:extLst>
          </p:cNvPr>
          <p:cNvSpPr>
            <a:spLocks noGrp="1"/>
          </p:cNvSpPr>
          <p:nvPr>
            <p:ph type="pic" sz="quarter" idx="11" hasCustomPrompt="1"/>
          </p:nvPr>
        </p:nvSpPr>
        <p:spPr>
          <a:xfrm>
            <a:off x="1200150" y="2071918"/>
            <a:ext cx="3009900" cy="200025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25000"/>
            </a:schemeClr>
          </a:solidFill>
          <a:effectLst>
            <a:outerShdw blurRad="1270000" dist="622300" dir="5400000" sx="85000" sy="85000" algn="t" rotWithShape="0">
              <a:prstClr val="black">
                <a:alpha val="40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4" name="Picture Placeholder 3">
            <a:extLst>
              <a:ext uri="{FF2B5EF4-FFF2-40B4-BE49-F238E27FC236}">
                <a16:creationId xmlns:a16="http://schemas.microsoft.com/office/drawing/2014/main" id="{213E5F30-E7DF-4D43-BB8F-FA8D44B680BF}"/>
              </a:ext>
            </a:extLst>
          </p:cNvPr>
          <p:cNvSpPr>
            <a:spLocks noGrp="1"/>
          </p:cNvSpPr>
          <p:nvPr>
            <p:ph type="pic" sz="quarter" idx="12" hasCustomPrompt="1"/>
          </p:nvPr>
        </p:nvSpPr>
        <p:spPr>
          <a:xfrm>
            <a:off x="4391025" y="2071918"/>
            <a:ext cx="3009900" cy="200025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25000"/>
            </a:schemeClr>
          </a:solidFill>
          <a:effectLst>
            <a:outerShdw blurRad="1270000" dist="622300" dir="5400000" sx="85000" sy="85000" algn="t" rotWithShape="0">
              <a:prstClr val="black">
                <a:alpha val="40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
        <p:nvSpPr>
          <p:cNvPr id="5" name="Picture Placeholder 3">
            <a:extLst>
              <a:ext uri="{FF2B5EF4-FFF2-40B4-BE49-F238E27FC236}">
                <a16:creationId xmlns:a16="http://schemas.microsoft.com/office/drawing/2014/main" id="{5C62AFD7-2F84-4BEB-AE2D-135F6625A076}"/>
              </a:ext>
            </a:extLst>
          </p:cNvPr>
          <p:cNvSpPr>
            <a:spLocks noGrp="1"/>
          </p:cNvSpPr>
          <p:nvPr>
            <p:ph type="pic" sz="quarter" idx="13" hasCustomPrompt="1"/>
          </p:nvPr>
        </p:nvSpPr>
        <p:spPr>
          <a:xfrm>
            <a:off x="7581900" y="2071918"/>
            <a:ext cx="3009900" cy="200025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25000"/>
            </a:schemeClr>
          </a:solidFill>
          <a:effectLst>
            <a:outerShdw blurRad="1270000" dist="622300" dir="5400000" sx="85000" sy="85000" algn="t" rotWithShape="0">
              <a:prstClr val="black">
                <a:alpha val="40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dirty="0"/>
          </a:p>
        </p:txBody>
      </p:sp>
    </p:spTree>
    <p:extLst>
      <p:ext uri="{BB962C8B-B14F-4D97-AF65-F5344CB8AC3E}">
        <p14:creationId xmlns:p14="http://schemas.microsoft.com/office/powerpoint/2010/main" val="295416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6" presetClass="emph" presetSubtype="0" decel="100000" fill="hold" grpId="1" nodeType="withEffect">
                                  <p:stCondLst>
                                    <p:cond delay="250"/>
                                  </p:stCondLst>
                                  <p:childTnLst>
                                    <p:animScale>
                                      <p:cBhvr>
                                        <p:cTn id="9" dur="1500" fill="hold"/>
                                        <p:tgtEl>
                                          <p:spTgt spid="2"/>
                                        </p:tgtEl>
                                      </p:cBhvr>
                                      <p:by x="110000" y="110000"/>
                                    </p:animScale>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anim calcmode="lin" valueType="num">
                                      <p:cBhvr>
                                        <p:cTn id="23" dur="750" fill="hold"/>
                                        <p:tgtEl>
                                          <p:spTgt spid="5"/>
                                        </p:tgtEl>
                                        <p:attrNameLst>
                                          <p:attrName>ppt_x</p:attrName>
                                        </p:attrNameLst>
                                      </p:cBhvr>
                                      <p:tavLst>
                                        <p:tav tm="0">
                                          <p:val>
                                            <p:strVal val="#ppt_x"/>
                                          </p:val>
                                        </p:tav>
                                        <p:tav tm="100000">
                                          <p:val>
                                            <p:strVal val="#ppt_x"/>
                                          </p:val>
                                        </p:tav>
                                      </p:tavLst>
                                    </p:anim>
                                    <p:anim calcmode="lin" valueType="num">
                                      <p:cBhvr>
                                        <p:cTn id="2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5"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26272-C5AA-4C91-A2BD-D4A6BC511E9D}"/>
              </a:ext>
            </a:extLst>
          </p:cNvPr>
          <p:cNvSpPr/>
          <p:nvPr userDrawn="1"/>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4" name="Rectangle: Rounded Corners 3">
            <a:extLst>
              <a:ext uri="{FF2B5EF4-FFF2-40B4-BE49-F238E27FC236}">
                <a16:creationId xmlns:a16="http://schemas.microsoft.com/office/drawing/2014/main" id="{A9471DCC-F66F-4A8A-9AD0-13A89F07BE34}"/>
              </a:ext>
            </a:extLst>
          </p:cNvPr>
          <p:cNvSpPr/>
          <p:nvPr userDrawn="1"/>
        </p:nvSpPr>
        <p:spPr>
          <a:xfrm>
            <a:off x="2453488"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1D61C9-FFE9-4302-81D6-A3BE4050977C}"/>
              </a:ext>
            </a:extLst>
          </p:cNvPr>
          <p:cNvCxnSpPr>
            <a:cxnSpLocks/>
          </p:cNvCxnSpPr>
          <p:nvPr userDrawn="1"/>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362D9A-79F2-4818-962D-F476DF7FFCED}"/>
              </a:ext>
            </a:extLst>
          </p:cNvPr>
          <p:cNvSpPr>
            <a:spLocks noGrp="1"/>
          </p:cNvSpPr>
          <p:nvPr>
            <p:ph type="title"/>
          </p:nvPr>
        </p:nvSpPr>
        <p:spPr>
          <a:xfrm>
            <a:off x="2780312" y="2381010"/>
            <a:ext cx="6286344" cy="1233518"/>
          </a:xfrm>
          <a:prstGeom prst="rect">
            <a:avLst/>
          </a:prstGeom>
        </p:spPr>
        <p:txBody>
          <a:bodyPr/>
          <a:lstStyle>
            <a:lvl1pPr>
              <a:defRPr sz="4000" b="1">
                <a:solidFill>
                  <a:schemeClr val="bg1"/>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A255B130-3AE4-48D5-9A86-1ED571DF4CBF}"/>
              </a:ext>
            </a:extLst>
          </p:cNvPr>
          <p:cNvSpPr>
            <a:spLocks noGrp="1"/>
          </p:cNvSpPr>
          <p:nvPr>
            <p:ph type="body" sz="quarter" idx="10"/>
          </p:nvPr>
        </p:nvSpPr>
        <p:spPr>
          <a:xfrm>
            <a:off x="6197096" y="3851315"/>
            <a:ext cx="2186983" cy="390525"/>
          </a:xfrm>
          <a:prstGeom prst="rect">
            <a:avLst/>
          </a:prstGeom>
        </p:spPr>
        <p:txBody>
          <a:bodyPr/>
          <a:lstStyle>
            <a:lvl1pPr marL="0" indent="0">
              <a:buNone/>
              <a:defRPr sz="1600" b="1">
                <a:solidFill>
                  <a:schemeClr val="bg1"/>
                </a:solidFill>
                <a:latin typeface="+mj-lt"/>
              </a:defRPr>
            </a:lvl1pPr>
          </a:lstStyle>
          <a:p>
            <a:pPr lvl="0"/>
            <a:endParaRPr lang="en-US" dirty="0"/>
          </a:p>
        </p:txBody>
      </p:sp>
      <p:pic>
        <p:nvPicPr>
          <p:cNvPr id="8" name="Picture 7">
            <a:extLst>
              <a:ext uri="{FF2B5EF4-FFF2-40B4-BE49-F238E27FC236}">
                <a16:creationId xmlns:a16="http://schemas.microsoft.com/office/drawing/2014/main" id="{8F36586D-B21F-4573-9155-87D8AD57C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Tree>
    <p:extLst>
      <p:ext uri="{BB962C8B-B14F-4D97-AF65-F5344CB8AC3E}">
        <p14:creationId xmlns:p14="http://schemas.microsoft.com/office/powerpoint/2010/main" val="332341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675" decel="100000" fill="hold"/>
                                        <p:tgtEl>
                                          <p:spTgt spid="4"/>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par>
                                <p:cTn id="11" presetID="2" presetClass="entr" presetSubtype="2" decel="100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1+#ppt_w/2"/>
                                          </p:val>
                                        </p:tav>
                                        <p:tav tm="100000">
                                          <p:val>
                                            <p:strVal val="#ppt_x"/>
                                          </p:val>
                                        </p:tav>
                                      </p:tavLst>
                                    </p:anim>
                                    <p:anim calcmode="lin" valueType="num">
                                      <p:cBhvr additive="base">
                                        <p:cTn id="14" dur="750" fill="hold"/>
                                        <p:tgtEl>
                                          <p:spTgt spid="3"/>
                                        </p:tgtEl>
                                        <p:attrNameLst>
                                          <p:attrName>ppt_y</p:attrName>
                                        </p:attrNameLst>
                                      </p:cBhvr>
                                      <p:tavLst>
                                        <p:tav tm="0">
                                          <p:val>
                                            <p:strVal val="#ppt_y"/>
                                          </p:val>
                                        </p:tav>
                                        <p:tav tm="100000">
                                          <p:val>
                                            <p:strVal val="#ppt_y"/>
                                          </p:val>
                                        </p:tav>
                                      </p:tavLst>
                                    </p:anim>
                                  </p:childTnLst>
                                </p:cTn>
                              </p:par>
                              <p:par>
                                <p:cTn id="15" presetID="22" presetClass="entr" presetSubtype="1" fill="hold"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8089862-A53F-4352-A8DD-E5C43248E229}"/>
              </a:ext>
            </a:extLst>
          </p:cNvPr>
          <p:cNvSpPr>
            <a:spLocks noGrp="1"/>
          </p:cNvSpPr>
          <p:nvPr>
            <p:ph type="pic" sz="quarter" idx="10" hasCustomPrompt="1"/>
          </p:nvPr>
        </p:nvSpPr>
        <p:spPr>
          <a:xfrm>
            <a:off x="2" y="0"/>
            <a:ext cx="6584877" cy="6858000"/>
          </a:xfrm>
          <a:custGeom>
            <a:avLst/>
            <a:gdLst>
              <a:gd name="connsiteX0" fmla="*/ 5003255 w 6584877"/>
              <a:gd name="connsiteY0" fmla="*/ 0 h 6858000"/>
              <a:gd name="connsiteX1" fmla="*/ 6584877 w 6584877"/>
              <a:gd name="connsiteY1" fmla="*/ 0 h 6858000"/>
              <a:gd name="connsiteX2" fmla="*/ 6584877 w 6584877"/>
              <a:gd name="connsiteY2" fmla="*/ 6858000 h 6858000"/>
              <a:gd name="connsiteX3" fmla="*/ 5003255 w 6584877"/>
              <a:gd name="connsiteY3" fmla="*/ 6858000 h 6858000"/>
              <a:gd name="connsiteX4" fmla="*/ 1689257 w 6584877"/>
              <a:gd name="connsiteY4" fmla="*/ 0 h 6858000"/>
              <a:gd name="connsiteX5" fmla="*/ 2445064 w 6584877"/>
              <a:gd name="connsiteY5" fmla="*/ 0 h 6858000"/>
              <a:gd name="connsiteX6" fmla="*/ 3270879 w 6584877"/>
              <a:gd name="connsiteY6" fmla="*/ 0 h 6858000"/>
              <a:gd name="connsiteX7" fmla="*/ 3270880 w 6584877"/>
              <a:gd name="connsiteY7" fmla="*/ 0 h 6858000"/>
              <a:gd name="connsiteX8" fmla="*/ 4197664 w 6584877"/>
              <a:gd name="connsiteY8" fmla="*/ 0 h 6858000"/>
              <a:gd name="connsiteX9" fmla="*/ 4895620 w 6584877"/>
              <a:gd name="connsiteY9" fmla="*/ 0 h 6858000"/>
              <a:gd name="connsiteX10" fmla="*/ 4895620 w 6584877"/>
              <a:gd name="connsiteY10" fmla="*/ 6858000 h 6858000"/>
              <a:gd name="connsiteX11" fmla="*/ 4197664 w 6584877"/>
              <a:gd name="connsiteY11" fmla="*/ 6858000 h 6858000"/>
              <a:gd name="connsiteX12" fmla="*/ 3270880 w 6584877"/>
              <a:gd name="connsiteY12" fmla="*/ 6858000 h 6858000"/>
              <a:gd name="connsiteX13" fmla="*/ 3270879 w 6584877"/>
              <a:gd name="connsiteY13" fmla="*/ 6858000 h 6858000"/>
              <a:gd name="connsiteX14" fmla="*/ 2445064 w 6584877"/>
              <a:gd name="connsiteY14" fmla="*/ 6858000 h 6858000"/>
              <a:gd name="connsiteX15" fmla="*/ 1689257 w 6584877"/>
              <a:gd name="connsiteY15" fmla="*/ 6858000 h 6858000"/>
              <a:gd name="connsiteX16" fmla="*/ 0 w 6584877"/>
              <a:gd name="connsiteY16" fmla="*/ 0 h 6858000"/>
              <a:gd name="connsiteX17" fmla="*/ 1581622 w 6584877"/>
              <a:gd name="connsiteY17" fmla="*/ 0 h 6858000"/>
              <a:gd name="connsiteX18" fmla="*/ 1581622 w 6584877"/>
              <a:gd name="connsiteY18" fmla="*/ 6858000 h 6858000"/>
              <a:gd name="connsiteX19" fmla="*/ 0 w 6584877"/>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84877" h="6858000">
                <a:moveTo>
                  <a:pt x="5003255" y="0"/>
                </a:moveTo>
                <a:lnTo>
                  <a:pt x="6584877" y="0"/>
                </a:lnTo>
                <a:lnTo>
                  <a:pt x="6584877" y="6858000"/>
                </a:lnTo>
                <a:lnTo>
                  <a:pt x="5003255" y="6858000"/>
                </a:lnTo>
                <a:close/>
                <a:moveTo>
                  <a:pt x="1689257" y="0"/>
                </a:moveTo>
                <a:lnTo>
                  <a:pt x="2445064" y="0"/>
                </a:lnTo>
                <a:lnTo>
                  <a:pt x="3270879" y="0"/>
                </a:lnTo>
                <a:lnTo>
                  <a:pt x="3270880" y="0"/>
                </a:lnTo>
                <a:lnTo>
                  <a:pt x="4197664" y="0"/>
                </a:lnTo>
                <a:lnTo>
                  <a:pt x="4895620" y="0"/>
                </a:lnTo>
                <a:lnTo>
                  <a:pt x="4895620" y="6858000"/>
                </a:lnTo>
                <a:lnTo>
                  <a:pt x="4197664" y="6858000"/>
                </a:lnTo>
                <a:lnTo>
                  <a:pt x="3270880" y="6858000"/>
                </a:lnTo>
                <a:lnTo>
                  <a:pt x="3270879" y="6858000"/>
                </a:lnTo>
                <a:lnTo>
                  <a:pt x="2445064" y="6858000"/>
                </a:lnTo>
                <a:lnTo>
                  <a:pt x="1689257" y="6858000"/>
                </a:lnTo>
                <a:close/>
                <a:moveTo>
                  <a:pt x="0" y="0"/>
                </a:moveTo>
                <a:lnTo>
                  <a:pt x="1581622" y="0"/>
                </a:lnTo>
                <a:lnTo>
                  <a:pt x="1581622" y="6858000"/>
                </a:lnTo>
                <a:lnTo>
                  <a:pt x="0" y="6858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01012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D10AE4B-A86F-4865-B653-84C35F2C97FF}"/>
              </a:ext>
            </a:extLst>
          </p:cNvPr>
          <p:cNvSpPr>
            <a:spLocks noGrp="1"/>
          </p:cNvSpPr>
          <p:nvPr>
            <p:ph type="pic" sz="quarter" idx="10" hasCustomPrompt="1"/>
          </p:nvPr>
        </p:nvSpPr>
        <p:spPr>
          <a:xfrm>
            <a:off x="4765823" y="829662"/>
            <a:ext cx="5286152" cy="3580338"/>
          </a:xfrm>
          <a:custGeom>
            <a:avLst/>
            <a:gdLst>
              <a:gd name="connsiteX0" fmla="*/ 34371 w 5286152"/>
              <a:gd name="connsiteY0" fmla="*/ 0 h 3580338"/>
              <a:gd name="connsiteX1" fmla="*/ 5251782 w 5286152"/>
              <a:gd name="connsiteY1" fmla="*/ 0 h 3580338"/>
              <a:gd name="connsiteX2" fmla="*/ 5286152 w 5286152"/>
              <a:gd name="connsiteY2" fmla="*/ 34371 h 3580338"/>
              <a:gd name="connsiteX3" fmla="*/ 5286152 w 5286152"/>
              <a:gd name="connsiteY3" fmla="*/ 3545967 h 3580338"/>
              <a:gd name="connsiteX4" fmla="*/ 5251782 w 5286152"/>
              <a:gd name="connsiteY4" fmla="*/ 3580338 h 3580338"/>
              <a:gd name="connsiteX5" fmla="*/ 34371 w 5286152"/>
              <a:gd name="connsiteY5" fmla="*/ 3580338 h 3580338"/>
              <a:gd name="connsiteX6" fmla="*/ 0 w 5286152"/>
              <a:gd name="connsiteY6" fmla="*/ 3545967 h 3580338"/>
              <a:gd name="connsiteX7" fmla="*/ 0 w 5286152"/>
              <a:gd name="connsiteY7" fmla="*/ 34371 h 3580338"/>
              <a:gd name="connsiteX8" fmla="*/ 34371 w 5286152"/>
              <a:gd name="connsiteY8" fmla="*/ 0 h 358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6152" h="3580338">
                <a:moveTo>
                  <a:pt x="34371" y="0"/>
                </a:moveTo>
                <a:lnTo>
                  <a:pt x="5251782" y="0"/>
                </a:lnTo>
                <a:cubicBezTo>
                  <a:pt x="5270764" y="0"/>
                  <a:pt x="5286152" y="15388"/>
                  <a:pt x="5286152" y="34371"/>
                </a:cubicBezTo>
                <a:lnTo>
                  <a:pt x="5286152" y="3545967"/>
                </a:lnTo>
                <a:cubicBezTo>
                  <a:pt x="5286152" y="3564950"/>
                  <a:pt x="5270764" y="3580338"/>
                  <a:pt x="5251782" y="3580338"/>
                </a:cubicBezTo>
                <a:lnTo>
                  <a:pt x="34371" y="3580338"/>
                </a:lnTo>
                <a:cubicBezTo>
                  <a:pt x="15388" y="3580338"/>
                  <a:pt x="0" y="3564950"/>
                  <a:pt x="0" y="3545967"/>
                </a:cubicBezTo>
                <a:lnTo>
                  <a:pt x="0" y="34371"/>
                </a:lnTo>
                <a:cubicBezTo>
                  <a:pt x="0" y="15388"/>
                  <a:pt x="15388" y="0"/>
                  <a:pt x="34371" y="0"/>
                </a:cubicBezTo>
                <a:close/>
              </a:path>
            </a:pathLst>
          </a:custGeom>
          <a:solidFill>
            <a:schemeClr val="bg1">
              <a:lumMod val="95000"/>
              <a:alpha val="25000"/>
            </a:schemeClr>
          </a:solidFill>
          <a:effectLst>
            <a:outerShdw blurRad="952500" dist="508000" dir="5400000" sx="86000" sy="86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9507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83E90E21-091C-4CB2-B2B7-6C96B05EB8E0}"/>
              </a:ext>
            </a:extLst>
          </p:cNvPr>
          <p:cNvSpPr>
            <a:spLocks noGrp="1"/>
          </p:cNvSpPr>
          <p:nvPr>
            <p:ph type="pic" sz="quarter" idx="10" hasCustomPrompt="1"/>
          </p:nvPr>
        </p:nvSpPr>
        <p:spPr>
          <a:xfrm>
            <a:off x="0" y="755226"/>
            <a:ext cx="12192000" cy="6102777"/>
          </a:xfrm>
          <a:custGeom>
            <a:avLst/>
            <a:gdLst>
              <a:gd name="connsiteX0" fmla="*/ 12192000 w 12192000"/>
              <a:gd name="connsiteY0" fmla="*/ 0 h 6102777"/>
              <a:gd name="connsiteX1" fmla="*/ 12192000 w 12192000"/>
              <a:gd name="connsiteY1" fmla="*/ 6102777 h 6102777"/>
              <a:gd name="connsiteX2" fmla="*/ 0 w 12192000"/>
              <a:gd name="connsiteY2" fmla="*/ 6102777 h 6102777"/>
              <a:gd name="connsiteX3" fmla="*/ 0 w 12192000"/>
              <a:gd name="connsiteY3" fmla="*/ 5474127 h 6102777"/>
              <a:gd name="connsiteX4" fmla="*/ 12115918 w 12192000"/>
              <a:gd name="connsiteY4" fmla="*/ 13140 h 610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102777">
                <a:moveTo>
                  <a:pt x="12192000" y="0"/>
                </a:moveTo>
                <a:lnTo>
                  <a:pt x="12192000" y="6102777"/>
                </a:lnTo>
                <a:lnTo>
                  <a:pt x="0" y="6102777"/>
                </a:lnTo>
                <a:lnTo>
                  <a:pt x="0" y="5474127"/>
                </a:lnTo>
                <a:cubicBezTo>
                  <a:pt x="3548053" y="2643819"/>
                  <a:pt x="6974200" y="947160"/>
                  <a:pt x="12115918" y="1314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839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C835C60-AB3B-468D-B9C8-8839D8EEE1C8}"/>
              </a:ext>
            </a:extLst>
          </p:cNvPr>
          <p:cNvSpPr>
            <a:spLocks noGrp="1"/>
          </p:cNvSpPr>
          <p:nvPr>
            <p:ph type="pic" sz="quarter" idx="10" hasCustomPrompt="1"/>
          </p:nvPr>
        </p:nvSpPr>
        <p:spPr>
          <a:xfrm>
            <a:off x="0" y="1"/>
            <a:ext cx="12192000" cy="6102777"/>
          </a:xfrm>
          <a:custGeom>
            <a:avLst/>
            <a:gdLst>
              <a:gd name="connsiteX0" fmla="*/ 0 w 12192000"/>
              <a:gd name="connsiteY0" fmla="*/ 0 h 6102777"/>
              <a:gd name="connsiteX1" fmla="*/ 12192000 w 12192000"/>
              <a:gd name="connsiteY1" fmla="*/ 0 h 6102777"/>
              <a:gd name="connsiteX2" fmla="*/ 12192000 w 12192000"/>
              <a:gd name="connsiteY2" fmla="*/ 6102777 h 6102777"/>
              <a:gd name="connsiteX3" fmla="*/ 12115918 w 12192000"/>
              <a:gd name="connsiteY3" fmla="*/ 6089637 h 6102777"/>
              <a:gd name="connsiteX4" fmla="*/ 0 w 12192000"/>
              <a:gd name="connsiteY4" fmla="*/ 628650 h 610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102777">
                <a:moveTo>
                  <a:pt x="0" y="0"/>
                </a:moveTo>
                <a:lnTo>
                  <a:pt x="12192000" y="0"/>
                </a:lnTo>
                <a:lnTo>
                  <a:pt x="12192000" y="6102777"/>
                </a:lnTo>
                <a:lnTo>
                  <a:pt x="12115918" y="6089637"/>
                </a:lnTo>
                <a:cubicBezTo>
                  <a:pt x="6974200" y="5155617"/>
                  <a:pt x="3548053" y="3458958"/>
                  <a:pt x="0" y="62865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6430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70560" y="533400"/>
            <a:ext cx="10911840" cy="685800"/>
          </a:xfrm>
        </p:spPr>
        <p:txBody>
          <a:bodyPr/>
          <a:lstStyle/>
          <a:p>
            <a:r>
              <a:rPr kumimoji="0" lang="en-US"/>
              <a:t>Click to edit Master title style</a:t>
            </a:r>
          </a:p>
        </p:txBody>
      </p:sp>
      <p:sp>
        <p:nvSpPr>
          <p:cNvPr id="3" name="Content Placeholder 2"/>
          <p:cNvSpPr>
            <a:spLocks noGrp="1"/>
          </p:cNvSpPr>
          <p:nvPr>
            <p:ph sz="half" idx="1"/>
            <p:custDataLst>
              <p:tags r:id="rId2"/>
            </p:custDataLst>
          </p:nvPr>
        </p:nvSpPr>
        <p:spPr>
          <a:xfrm>
            <a:off x="711200" y="1371600"/>
            <a:ext cx="5242560" cy="449580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custDataLst>
              <p:tags r:id="rId3"/>
            </p:custDataLst>
          </p:nvPr>
        </p:nvSpPr>
        <p:spPr>
          <a:xfrm>
            <a:off x="6340480" y="1371600"/>
            <a:ext cx="5242560" cy="449580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79002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316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8322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8ED1C5-AB98-4948-A068-1FB5F464F1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60CFF4-1DD3-4F49-B799-82262060C9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60CAE-BE2F-45BE-8589-E956908B47C6}"/>
              </a:ext>
            </a:extLst>
          </p:cNvPr>
          <p:cNvSpPr>
            <a:spLocks noGrp="1" noChangeArrowheads="1"/>
          </p:cNvSpPr>
          <p:nvPr>
            <p:ph type="sldNum" sz="quarter" idx="12"/>
          </p:nvPr>
        </p:nvSpPr>
        <p:spPr>
          <a:ln/>
        </p:spPr>
        <p:txBody>
          <a:bodyPr/>
          <a:lstStyle>
            <a:lvl1pPr>
              <a:defRPr/>
            </a:lvl1pPr>
          </a:lstStyle>
          <a:p>
            <a:fld id="{525A8E73-5F6B-4E2C-9D6F-7E560B838677}" type="slidenum">
              <a:rPr lang="en-US" altLang="en-US"/>
              <a:pPr/>
              <a:t>‹#›</a:t>
            </a:fld>
            <a:endParaRPr lang="en-US" altLang="en-US"/>
          </a:p>
        </p:txBody>
      </p:sp>
    </p:spTree>
    <p:extLst>
      <p:ext uri="{BB962C8B-B14F-4D97-AF65-F5344CB8AC3E}">
        <p14:creationId xmlns:p14="http://schemas.microsoft.com/office/powerpoint/2010/main" val="2867607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AD6F0C-A0E4-46D8-9436-039A24B5C62E}" type="datetime1">
              <a:rPr lang="en-US" smtClean="0"/>
              <a:t>9/23/2020</a:t>
            </a:fld>
            <a:endParaRPr lang="en-US"/>
          </a:p>
        </p:txBody>
      </p:sp>
      <p:sp>
        <p:nvSpPr>
          <p:cNvPr id="5" name="Footer Placeholder 4"/>
          <p:cNvSpPr>
            <a:spLocks noGrp="1"/>
          </p:cNvSpPr>
          <p:nvPr>
            <p:ph type="ftr" sz="quarter" idx="11"/>
          </p:nvPr>
        </p:nvSpPr>
        <p:spPr/>
        <p:txBody>
          <a:bodyPr/>
          <a:lstStyle/>
          <a:p>
            <a:r>
              <a:rPr lang="en-US"/>
              <a:t>(c) Career Cross Training 719.201.6392</a:t>
            </a:r>
          </a:p>
        </p:txBody>
      </p:sp>
      <p:sp>
        <p:nvSpPr>
          <p:cNvPr id="6" name="Slide Number Placeholder 5"/>
          <p:cNvSpPr>
            <a:spLocks noGrp="1"/>
          </p:cNvSpPr>
          <p:nvPr>
            <p:ph type="sldNum" sz="quarter" idx="12"/>
          </p:nvPr>
        </p:nvSpPr>
        <p:spPr/>
        <p:txBody>
          <a:bodyPr/>
          <a:lstStyle/>
          <a:p>
            <a:fld id="{8CAE976D-166B-4056-A00B-33908DEE4EDA}" type="slidenum">
              <a:rPr lang="en-US" smtClean="0"/>
              <a:t>‹#›</a:t>
            </a:fld>
            <a:endParaRPr lang="en-US"/>
          </a:p>
        </p:txBody>
      </p:sp>
    </p:spTree>
    <p:extLst>
      <p:ext uri="{BB962C8B-B14F-4D97-AF65-F5344CB8AC3E}">
        <p14:creationId xmlns:p14="http://schemas.microsoft.com/office/powerpoint/2010/main" val="39493618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ounded Rectangle 1"/>
          <p:cNvSpPr/>
          <p:nvPr/>
        </p:nvSpPr>
        <p:spPr>
          <a:xfrm>
            <a:off x="406401" y="328613"/>
            <a:ext cx="11377084"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Date Placeholder 1"/>
          <p:cNvSpPr>
            <a:spLocks noGrp="1"/>
          </p:cNvSpPr>
          <p:nvPr>
            <p:ph type="dt" sz="half" idx="10"/>
          </p:nvPr>
        </p:nvSpPr>
        <p:spPr>
          <a:xfrm>
            <a:off x="5035551" y="6111876"/>
            <a:ext cx="3048000" cy="365125"/>
          </a:xfrm>
          <a:prstGeom prst="rect">
            <a:avLst/>
          </a:prstGeom>
        </p:spPr>
        <p:txBody>
          <a:bodyPr/>
          <a:lstStyle>
            <a:lvl1pPr fontAlgn="auto">
              <a:spcBef>
                <a:spcPts val="0"/>
              </a:spcBef>
              <a:spcAft>
                <a:spcPts val="0"/>
              </a:spcAft>
              <a:defRPr>
                <a:latin typeface="+mn-lt"/>
                <a:ea typeface="+mn-ea"/>
                <a:cs typeface="+mn-cs"/>
              </a:defRPr>
            </a:lvl1pPr>
            <a:extLst/>
          </a:lstStyle>
          <a:p>
            <a:pPr>
              <a:defRPr/>
            </a:pPr>
            <a:fld id="{84DA04EA-2E5D-4E19-82A6-9D62CA5FB60B}" type="datetimeFigureOut">
              <a:rPr lang="en-US"/>
              <a:pPr>
                <a:defRPr/>
              </a:pPr>
              <a:t>9/23/2020</a:t>
            </a:fld>
            <a:endParaRPr lang="en-US"/>
          </a:p>
        </p:txBody>
      </p:sp>
      <p:sp>
        <p:nvSpPr>
          <p:cNvPr id="4" name="Footer Placeholder 2"/>
          <p:cNvSpPr>
            <a:spLocks noGrp="1"/>
          </p:cNvSpPr>
          <p:nvPr>
            <p:ph type="ftr" sz="quarter" idx="11"/>
          </p:nvPr>
        </p:nvSpPr>
        <p:spPr>
          <a:xfrm>
            <a:off x="8083551" y="6111876"/>
            <a:ext cx="3048000" cy="365125"/>
          </a:xfrm>
          <a:prstGeom prst="rect">
            <a:avLst/>
          </a:prstGeom>
        </p:spPr>
        <p:txBody>
          <a:bodyPr/>
          <a:lstStyle>
            <a:lvl1pPr fontAlgn="auto">
              <a:spcBef>
                <a:spcPts val="0"/>
              </a:spcBef>
              <a:spcAft>
                <a:spcPts val="0"/>
              </a:spcAft>
              <a:defRPr>
                <a:latin typeface="+mn-lt"/>
                <a:ea typeface="+mn-ea"/>
                <a:cs typeface="+mn-cs"/>
              </a:defRPr>
            </a:lvl1pPr>
            <a:extLst/>
          </a:lstStyle>
          <a:p>
            <a:pPr>
              <a:defRPr/>
            </a:pPr>
            <a:endParaRPr lang="en-US"/>
          </a:p>
        </p:txBody>
      </p:sp>
      <p:sp>
        <p:nvSpPr>
          <p:cNvPr id="5" name="Slide Number Placeholder 3"/>
          <p:cNvSpPr>
            <a:spLocks noGrp="1"/>
          </p:cNvSpPr>
          <p:nvPr>
            <p:ph type="sldNum" sz="quarter" idx="12"/>
          </p:nvPr>
        </p:nvSpPr>
        <p:spPr>
          <a:xfrm>
            <a:off x="11131551" y="6111876"/>
            <a:ext cx="609600" cy="365125"/>
          </a:xfrm>
          <a:prstGeom prst="rect">
            <a:avLst/>
          </a:prstGeom>
        </p:spPr>
        <p:txBody>
          <a:bodyPr vert="horz" wrap="square" lIns="91440" tIns="45720" rIns="91440" bIns="45720" numCol="1" anchor="t" anchorCtr="0" compatLnSpc="1">
            <a:prstTxWarp prst="textNoShape">
              <a:avLst/>
            </a:prstTxWarp>
          </a:bodyPr>
          <a:lstStyle>
            <a:lvl1pPr>
              <a:defRPr>
                <a:latin typeface="Franklin Gothic Book" panose="020B0503020102020204" pitchFamily="34" charset="0"/>
              </a:defRPr>
            </a:lvl1pPr>
          </a:lstStyle>
          <a:p>
            <a:fld id="{42D95613-AB81-4485-A8B5-B2F7DD564682}" type="slidenum">
              <a:rPr lang="en-US"/>
              <a:pPr/>
              <a:t>‹#›</a:t>
            </a:fld>
            <a:endParaRPr lang="en-US"/>
          </a:p>
        </p:txBody>
      </p:sp>
    </p:spTree>
    <p:extLst>
      <p:ext uri="{BB962C8B-B14F-4D97-AF65-F5344CB8AC3E}">
        <p14:creationId xmlns:p14="http://schemas.microsoft.com/office/powerpoint/2010/main" val="3382828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1D357C-81C2-47DD-8C95-30BB9F35B65B}"/>
              </a:ext>
            </a:extLst>
          </p:cNvPr>
          <p:cNvPicPr>
            <a:picLocks noChangeAspect="1"/>
          </p:cNvPicPr>
          <p:nvPr userDrawn="1"/>
        </p:nvPicPr>
        <p:blipFill>
          <a:blip r:embed="rId2"/>
          <a:stretch>
            <a:fillRect/>
          </a:stretch>
        </p:blipFill>
        <p:spPr>
          <a:xfrm>
            <a:off x="245165" y="336608"/>
            <a:ext cx="11628521" cy="6364776"/>
          </a:xfrm>
          <a:prstGeom prst="rect">
            <a:avLst/>
          </a:prstGeom>
        </p:spPr>
      </p:pic>
      <p:sp>
        <p:nvSpPr>
          <p:cNvPr id="11" name="Title 10">
            <a:extLst>
              <a:ext uri="{FF2B5EF4-FFF2-40B4-BE49-F238E27FC236}">
                <a16:creationId xmlns:a16="http://schemas.microsoft.com/office/drawing/2014/main" id="{00F9E0FF-E7F6-45DA-A61B-6ADA8976992A}"/>
              </a:ext>
            </a:extLst>
          </p:cNvPr>
          <p:cNvSpPr>
            <a:spLocks noGrp="1"/>
          </p:cNvSpPr>
          <p:nvPr>
            <p:ph type="title"/>
          </p:nvPr>
        </p:nvSpPr>
        <p:spPr>
          <a:xfrm>
            <a:off x="380999" y="0"/>
            <a:ext cx="10810462" cy="369333"/>
          </a:xfrm>
          <a:prstGeom prst="rect">
            <a:avLst/>
          </a:prstGeom>
        </p:spPr>
        <p:txBody>
          <a:bodyPr/>
          <a:lstStyle>
            <a:lvl1pPr>
              <a:defRPr sz="2400" b="1">
                <a:solidFill>
                  <a:schemeClr val="bg1"/>
                </a:solidFill>
              </a:defRPr>
            </a:lvl1pPr>
          </a:lstStyle>
          <a:p>
            <a:r>
              <a:rPr lang="en-US" dirty="0"/>
              <a:t>Click to edit Master title style</a:t>
            </a:r>
          </a:p>
        </p:txBody>
      </p:sp>
      <p:pic>
        <p:nvPicPr>
          <p:cNvPr id="3" name="Picture 2">
            <a:extLst>
              <a:ext uri="{FF2B5EF4-FFF2-40B4-BE49-F238E27FC236}">
                <a16:creationId xmlns:a16="http://schemas.microsoft.com/office/drawing/2014/main" id="{D6071817-EC38-47D9-B161-424D452DA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9462" y="6624857"/>
            <a:ext cx="1513035" cy="153053"/>
          </a:xfrm>
          <a:prstGeom prst="rect">
            <a:avLst/>
          </a:prstGeom>
        </p:spPr>
      </p:pic>
    </p:spTree>
    <p:extLst>
      <p:ext uri="{BB962C8B-B14F-4D97-AF65-F5344CB8AC3E}">
        <p14:creationId xmlns:p14="http://schemas.microsoft.com/office/powerpoint/2010/main" val="9000408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6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3"/>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dirty="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084F6536-E931-48FF-8C26-B9A21AD08E4E}"/>
              </a:ext>
            </a:extLst>
          </p:cNvPr>
          <p:cNvSpPr>
            <a:spLocks noGrp="1"/>
          </p:cNvSpPr>
          <p:nvPr>
            <p:ph type="body" sz="quarter" idx="10"/>
          </p:nvPr>
        </p:nvSpPr>
        <p:spPr>
          <a:xfrm>
            <a:off x="80070" y="1180531"/>
            <a:ext cx="12031860" cy="5434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DA5023D-65E4-40F0-ABDB-6F1654A83F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
        <p:nvSpPr>
          <p:cNvPr id="10" name="TextBox 9">
            <a:extLst>
              <a:ext uri="{FF2B5EF4-FFF2-40B4-BE49-F238E27FC236}">
                <a16:creationId xmlns:a16="http://schemas.microsoft.com/office/drawing/2014/main" id="{61191E44-88BA-4151-A7BD-37C56641452D}"/>
              </a:ext>
            </a:extLst>
          </p:cNvPr>
          <p:cNvSpPr txBox="1"/>
          <p:nvPr userDrawn="1"/>
        </p:nvSpPr>
        <p:spPr>
          <a:xfrm>
            <a:off x="80303" y="6495218"/>
            <a:ext cx="2233246" cy="276999"/>
          </a:xfrm>
          <a:prstGeom prst="rect">
            <a:avLst/>
          </a:prstGeom>
          <a:noFill/>
        </p:spPr>
        <p:txBody>
          <a:bodyPr wrap="square">
            <a:spAutoFit/>
          </a:bodyPr>
          <a:lstStyle/>
          <a:p>
            <a:r>
              <a:rPr lang="en-US" sz="1200" b="1" dirty="0"/>
              <a:t>Career Cross Training</a:t>
            </a:r>
          </a:p>
        </p:txBody>
      </p:sp>
    </p:spTree>
    <p:extLst>
      <p:ext uri="{BB962C8B-B14F-4D97-AF65-F5344CB8AC3E}">
        <p14:creationId xmlns:p14="http://schemas.microsoft.com/office/powerpoint/2010/main" val="31559330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8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3"/>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dirty="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dirty="0"/>
              <a:t>Click to edit Master title style</a:t>
            </a:r>
          </a:p>
        </p:txBody>
      </p:sp>
      <p:sp>
        <p:nvSpPr>
          <p:cNvPr id="12" name="Content Placeholder 11">
            <a:extLst>
              <a:ext uri="{FF2B5EF4-FFF2-40B4-BE49-F238E27FC236}">
                <a16:creationId xmlns:a16="http://schemas.microsoft.com/office/drawing/2014/main" id="{0F047926-A002-46CC-9C31-F92827E69F80}"/>
              </a:ext>
            </a:extLst>
          </p:cNvPr>
          <p:cNvSpPr>
            <a:spLocks noGrp="1"/>
          </p:cNvSpPr>
          <p:nvPr>
            <p:ph sz="quarter" idx="10"/>
          </p:nvPr>
        </p:nvSpPr>
        <p:spPr>
          <a:xfrm>
            <a:off x="153988" y="996950"/>
            <a:ext cx="11852275" cy="568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70066E5-6A66-4885-B4BD-FB0BFC098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
        <p:nvSpPr>
          <p:cNvPr id="14" name="TextBox 13">
            <a:extLst>
              <a:ext uri="{FF2B5EF4-FFF2-40B4-BE49-F238E27FC236}">
                <a16:creationId xmlns:a16="http://schemas.microsoft.com/office/drawing/2014/main" id="{FAC1D7DB-4B27-4273-B38E-76B5841706E6}"/>
              </a:ext>
            </a:extLst>
          </p:cNvPr>
          <p:cNvSpPr txBox="1"/>
          <p:nvPr userDrawn="1"/>
        </p:nvSpPr>
        <p:spPr>
          <a:xfrm>
            <a:off x="80303" y="6495218"/>
            <a:ext cx="2233246" cy="276999"/>
          </a:xfrm>
          <a:prstGeom prst="rect">
            <a:avLst/>
          </a:prstGeom>
          <a:noFill/>
        </p:spPr>
        <p:txBody>
          <a:bodyPr wrap="square">
            <a:spAutoFit/>
          </a:bodyPr>
          <a:lstStyle/>
          <a:p>
            <a:r>
              <a:rPr lang="en-US" sz="1200" b="1" dirty="0"/>
              <a:t>Career Cross Training</a:t>
            </a:r>
          </a:p>
        </p:txBody>
      </p:sp>
    </p:spTree>
    <p:extLst>
      <p:ext uri="{BB962C8B-B14F-4D97-AF65-F5344CB8AC3E}">
        <p14:creationId xmlns:p14="http://schemas.microsoft.com/office/powerpoint/2010/main" val="15599863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5_Title Slide">
    <p:bg>
      <p:bgPr>
        <a:solidFill>
          <a:srgbClr val="EEF3F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4"/>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dirty="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084F6536-E931-48FF-8C26-B9A21AD08E4E}"/>
              </a:ext>
            </a:extLst>
          </p:cNvPr>
          <p:cNvSpPr>
            <a:spLocks noGrp="1"/>
          </p:cNvSpPr>
          <p:nvPr>
            <p:ph type="body" sz="quarter" idx="10"/>
          </p:nvPr>
        </p:nvSpPr>
        <p:spPr>
          <a:xfrm>
            <a:off x="80070" y="1057010"/>
            <a:ext cx="12031860" cy="55575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B8EDB9D5-3C58-4F94-8034-E0D4D1A073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
        <p:nvSpPr>
          <p:cNvPr id="10" name="TextBox 9">
            <a:extLst>
              <a:ext uri="{FF2B5EF4-FFF2-40B4-BE49-F238E27FC236}">
                <a16:creationId xmlns:a16="http://schemas.microsoft.com/office/drawing/2014/main" id="{D0A6981C-8C1C-43D9-9431-4FE525C79E4C}"/>
              </a:ext>
            </a:extLst>
          </p:cNvPr>
          <p:cNvSpPr txBox="1"/>
          <p:nvPr userDrawn="1"/>
        </p:nvSpPr>
        <p:spPr>
          <a:xfrm>
            <a:off x="80303" y="6495218"/>
            <a:ext cx="2233246" cy="276999"/>
          </a:xfrm>
          <a:prstGeom prst="rect">
            <a:avLst/>
          </a:prstGeom>
          <a:noFill/>
        </p:spPr>
        <p:txBody>
          <a:bodyPr wrap="square">
            <a:spAutoFit/>
          </a:bodyPr>
          <a:lstStyle/>
          <a:p>
            <a:r>
              <a:rPr lang="en-US" sz="1200" b="1" dirty="0"/>
              <a:t>Career Cross Training</a:t>
            </a:r>
          </a:p>
        </p:txBody>
      </p:sp>
    </p:spTree>
    <p:extLst>
      <p:ext uri="{BB962C8B-B14F-4D97-AF65-F5344CB8AC3E}">
        <p14:creationId xmlns:p14="http://schemas.microsoft.com/office/powerpoint/2010/main" val="2493769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7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3"/>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dirty="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82C4730E-C31E-42B7-8F66-921C680AD1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
        <p:nvSpPr>
          <p:cNvPr id="10" name="TextBox 9">
            <a:extLst>
              <a:ext uri="{FF2B5EF4-FFF2-40B4-BE49-F238E27FC236}">
                <a16:creationId xmlns:a16="http://schemas.microsoft.com/office/drawing/2014/main" id="{3923D7E2-D671-41F3-BF0E-E134FCE8B6E0}"/>
              </a:ext>
            </a:extLst>
          </p:cNvPr>
          <p:cNvSpPr txBox="1"/>
          <p:nvPr userDrawn="1"/>
        </p:nvSpPr>
        <p:spPr>
          <a:xfrm>
            <a:off x="80303" y="6495218"/>
            <a:ext cx="2233246" cy="276999"/>
          </a:xfrm>
          <a:prstGeom prst="rect">
            <a:avLst/>
          </a:prstGeom>
          <a:noFill/>
        </p:spPr>
        <p:txBody>
          <a:bodyPr wrap="square">
            <a:spAutoFit/>
          </a:bodyPr>
          <a:lstStyle/>
          <a:p>
            <a:r>
              <a:rPr lang="en-US" sz="1200" b="1" dirty="0"/>
              <a:t>Career Cross Training</a:t>
            </a:r>
          </a:p>
        </p:txBody>
      </p:sp>
    </p:spTree>
    <p:extLst>
      <p:ext uri="{BB962C8B-B14F-4D97-AF65-F5344CB8AC3E}">
        <p14:creationId xmlns:p14="http://schemas.microsoft.com/office/powerpoint/2010/main" val="30145672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26272-C5AA-4C91-A2BD-D4A6BC511E9D}"/>
              </a:ext>
            </a:extLst>
          </p:cNvPr>
          <p:cNvSpPr/>
          <p:nvPr userDrawn="1"/>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4" name="Rectangle: Rounded Corners 3">
            <a:extLst>
              <a:ext uri="{FF2B5EF4-FFF2-40B4-BE49-F238E27FC236}">
                <a16:creationId xmlns:a16="http://schemas.microsoft.com/office/drawing/2014/main" id="{A9471DCC-F66F-4A8A-9AD0-13A89F07BE34}"/>
              </a:ext>
            </a:extLst>
          </p:cNvPr>
          <p:cNvSpPr/>
          <p:nvPr userDrawn="1"/>
        </p:nvSpPr>
        <p:spPr>
          <a:xfrm>
            <a:off x="2453488"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1D61C9-FFE9-4302-81D6-A3BE4050977C}"/>
              </a:ext>
            </a:extLst>
          </p:cNvPr>
          <p:cNvCxnSpPr>
            <a:cxnSpLocks/>
          </p:cNvCxnSpPr>
          <p:nvPr userDrawn="1"/>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362D9A-79F2-4818-962D-F476DF7FFCED}"/>
              </a:ext>
            </a:extLst>
          </p:cNvPr>
          <p:cNvSpPr>
            <a:spLocks noGrp="1"/>
          </p:cNvSpPr>
          <p:nvPr>
            <p:ph type="title"/>
          </p:nvPr>
        </p:nvSpPr>
        <p:spPr>
          <a:xfrm>
            <a:off x="2780312" y="2381010"/>
            <a:ext cx="6286344" cy="1233518"/>
          </a:xfrm>
          <a:prstGeom prst="rect">
            <a:avLst/>
          </a:prstGeom>
        </p:spPr>
        <p:txBody>
          <a:bodyPr/>
          <a:lstStyle>
            <a:lvl1pPr>
              <a:defRPr sz="4000" b="1">
                <a:solidFill>
                  <a:schemeClr val="bg1"/>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A255B130-3AE4-48D5-9A86-1ED571DF4CBF}"/>
              </a:ext>
            </a:extLst>
          </p:cNvPr>
          <p:cNvSpPr>
            <a:spLocks noGrp="1"/>
          </p:cNvSpPr>
          <p:nvPr>
            <p:ph type="body" sz="quarter" idx="10"/>
          </p:nvPr>
        </p:nvSpPr>
        <p:spPr>
          <a:xfrm>
            <a:off x="6197096" y="3851315"/>
            <a:ext cx="2186983" cy="390525"/>
          </a:xfrm>
          <a:prstGeom prst="rect">
            <a:avLst/>
          </a:prstGeom>
        </p:spPr>
        <p:txBody>
          <a:bodyPr/>
          <a:lstStyle>
            <a:lvl1pPr marL="0" indent="0">
              <a:buNone/>
              <a:defRPr sz="1600" b="1">
                <a:solidFill>
                  <a:schemeClr val="bg1"/>
                </a:solidFill>
                <a:latin typeface="+mj-lt"/>
              </a:defRPr>
            </a:lvl1pPr>
          </a:lstStyle>
          <a:p>
            <a:pPr lvl="0"/>
            <a:endParaRPr lang="en-US" dirty="0"/>
          </a:p>
        </p:txBody>
      </p:sp>
      <p:pic>
        <p:nvPicPr>
          <p:cNvPr id="8" name="Picture 7">
            <a:extLst>
              <a:ext uri="{FF2B5EF4-FFF2-40B4-BE49-F238E27FC236}">
                <a16:creationId xmlns:a16="http://schemas.microsoft.com/office/drawing/2014/main" id="{C4BDD3B7-219D-48C6-978A-846A0A62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97" y="6610714"/>
            <a:ext cx="1273497" cy="128822"/>
          </a:xfrm>
          <a:prstGeom prst="rect">
            <a:avLst/>
          </a:prstGeom>
        </p:spPr>
      </p:pic>
      <p:sp>
        <p:nvSpPr>
          <p:cNvPr id="5" name="TextBox 4">
            <a:extLst>
              <a:ext uri="{FF2B5EF4-FFF2-40B4-BE49-F238E27FC236}">
                <a16:creationId xmlns:a16="http://schemas.microsoft.com/office/drawing/2014/main" id="{9427C040-383F-42D1-A279-5BA59ED52429}"/>
              </a:ext>
            </a:extLst>
          </p:cNvPr>
          <p:cNvSpPr txBox="1"/>
          <p:nvPr userDrawn="1"/>
        </p:nvSpPr>
        <p:spPr>
          <a:xfrm>
            <a:off x="10425918" y="6581001"/>
            <a:ext cx="1725051" cy="276999"/>
          </a:xfrm>
          <a:prstGeom prst="rect">
            <a:avLst/>
          </a:prstGeom>
          <a:noFill/>
        </p:spPr>
        <p:txBody>
          <a:bodyPr wrap="square">
            <a:spAutoFit/>
          </a:bodyPr>
          <a:lstStyle/>
          <a:p>
            <a:r>
              <a:rPr lang="en-US" sz="1200" b="1" dirty="0">
                <a:solidFill>
                  <a:schemeClr val="bg1"/>
                </a:solidFill>
              </a:rPr>
              <a:t>Career Cross Training</a:t>
            </a:r>
          </a:p>
        </p:txBody>
      </p:sp>
    </p:spTree>
    <p:extLst>
      <p:ext uri="{BB962C8B-B14F-4D97-AF65-F5344CB8AC3E}">
        <p14:creationId xmlns:p14="http://schemas.microsoft.com/office/powerpoint/2010/main" val="188344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675" decel="100000" fill="hold"/>
                                        <p:tgtEl>
                                          <p:spTgt spid="4"/>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par>
                                <p:cTn id="11" presetID="2" presetClass="entr" presetSubtype="2" decel="100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1+#ppt_w/2"/>
                                          </p:val>
                                        </p:tav>
                                        <p:tav tm="100000">
                                          <p:val>
                                            <p:strVal val="#ppt_x"/>
                                          </p:val>
                                        </p:tav>
                                      </p:tavLst>
                                    </p:anim>
                                    <p:anim calcmode="lin" valueType="num">
                                      <p:cBhvr additive="base">
                                        <p:cTn id="14" dur="750" fill="hold"/>
                                        <p:tgtEl>
                                          <p:spTgt spid="3"/>
                                        </p:tgtEl>
                                        <p:attrNameLst>
                                          <p:attrName>ppt_y</p:attrName>
                                        </p:attrNameLst>
                                      </p:cBhvr>
                                      <p:tavLst>
                                        <p:tav tm="0">
                                          <p:val>
                                            <p:strVal val="#ppt_y"/>
                                          </p:val>
                                        </p:tav>
                                        <p:tav tm="100000">
                                          <p:val>
                                            <p:strVal val="#ppt_y"/>
                                          </p:val>
                                        </p:tav>
                                      </p:tavLst>
                                    </p:anim>
                                  </p:childTnLst>
                                </p:cTn>
                              </p:par>
                              <p:par>
                                <p:cTn id="15" presetID="22" presetClass="entr" presetSubtype="1" fill="hold"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26272-C5AA-4C91-A2BD-D4A6BC511E9D}"/>
              </a:ext>
            </a:extLst>
          </p:cNvPr>
          <p:cNvSpPr/>
          <p:nvPr userDrawn="1"/>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4" name="Rectangle: Rounded Corners 3">
            <a:extLst>
              <a:ext uri="{FF2B5EF4-FFF2-40B4-BE49-F238E27FC236}">
                <a16:creationId xmlns:a16="http://schemas.microsoft.com/office/drawing/2014/main" id="{A9471DCC-F66F-4A8A-9AD0-13A89F07BE34}"/>
              </a:ext>
            </a:extLst>
          </p:cNvPr>
          <p:cNvSpPr/>
          <p:nvPr userDrawn="1"/>
        </p:nvSpPr>
        <p:spPr>
          <a:xfrm>
            <a:off x="2453488"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1D61C9-FFE9-4302-81D6-A3BE4050977C}"/>
              </a:ext>
            </a:extLst>
          </p:cNvPr>
          <p:cNvCxnSpPr>
            <a:cxnSpLocks/>
          </p:cNvCxnSpPr>
          <p:nvPr userDrawn="1"/>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362D9A-79F2-4818-962D-F476DF7FFCED}"/>
              </a:ext>
            </a:extLst>
          </p:cNvPr>
          <p:cNvSpPr>
            <a:spLocks noGrp="1"/>
          </p:cNvSpPr>
          <p:nvPr>
            <p:ph type="title"/>
          </p:nvPr>
        </p:nvSpPr>
        <p:spPr>
          <a:xfrm>
            <a:off x="2780312" y="2381010"/>
            <a:ext cx="6286344" cy="1233518"/>
          </a:xfrm>
          <a:prstGeom prst="rect">
            <a:avLst/>
          </a:prstGeom>
        </p:spPr>
        <p:txBody>
          <a:bodyPr/>
          <a:lstStyle>
            <a:lvl1pPr>
              <a:defRPr sz="4000" b="1">
                <a:solidFill>
                  <a:schemeClr val="bg1"/>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A255B130-3AE4-48D5-9A86-1ED571DF4CBF}"/>
              </a:ext>
            </a:extLst>
          </p:cNvPr>
          <p:cNvSpPr>
            <a:spLocks noGrp="1"/>
          </p:cNvSpPr>
          <p:nvPr>
            <p:ph type="body" sz="quarter" idx="10"/>
          </p:nvPr>
        </p:nvSpPr>
        <p:spPr>
          <a:xfrm>
            <a:off x="6197096" y="3851315"/>
            <a:ext cx="2186983" cy="390525"/>
          </a:xfrm>
          <a:prstGeom prst="rect">
            <a:avLst/>
          </a:prstGeom>
        </p:spPr>
        <p:txBody>
          <a:bodyPr/>
          <a:lstStyle>
            <a:lvl1pPr marL="0" indent="0">
              <a:buNone/>
              <a:defRPr sz="1600" b="1">
                <a:solidFill>
                  <a:schemeClr val="bg1"/>
                </a:solidFill>
                <a:latin typeface="+mj-lt"/>
              </a:defRPr>
            </a:lvl1pPr>
          </a:lstStyle>
          <a:p>
            <a:pPr lvl="0"/>
            <a:endParaRPr lang="en-US" dirty="0"/>
          </a:p>
        </p:txBody>
      </p:sp>
      <p:pic>
        <p:nvPicPr>
          <p:cNvPr id="10" name="Picture 9">
            <a:extLst>
              <a:ext uri="{FF2B5EF4-FFF2-40B4-BE49-F238E27FC236}">
                <a16:creationId xmlns:a16="http://schemas.microsoft.com/office/drawing/2014/main" id="{870EBDD7-5B71-4582-864A-D263055723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174" y="6634160"/>
            <a:ext cx="1273497" cy="128822"/>
          </a:xfrm>
          <a:prstGeom prst="rect">
            <a:avLst/>
          </a:prstGeom>
        </p:spPr>
      </p:pic>
    </p:spTree>
    <p:extLst>
      <p:ext uri="{BB962C8B-B14F-4D97-AF65-F5344CB8AC3E}">
        <p14:creationId xmlns:p14="http://schemas.microsoft.com/office/powerpoint/2010/main" val="52679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675" decel="100000" fill="hold"/>
                                        <p:tgtEl>
                                          <p:spTgt spid="4"/>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par>
                                <p:cTn id="11" presetID="2" presetClass="entr" presetSubtype="2" decel="100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1+#ppt_w/2"/>
                                          </p:val>
                                        </p:tav>
                                        <p:tav tm="100000">
                                          <p:val>
                                            <p:strVal val="#ppt_x"/>
                                          </p:val>
                                        </p:tav>
                                      </p:tavLst>
                                    </p:anim>
                                    <p:anim calcmode="lin" valueType="num">
                                      <p:cBhvr additive="base">
                                        <p:cTn id="14" dur="750" fill="hold"/>
                                        <p:tgtEl>
                                          <p:spTgt spid="3"/>
                                        </p:tgtEl>
                                        <p:attrNameLst>
                                          <p:attrName>ppt_y</p:attrName>
                                        </p:attrNameLst>
                                      </p:cBhvr>
                                      <p:tavLst>
                                        <p:tav tm="0">
                                          <p:val>
                                            <p:strVal val="#ppt_y"/>
                                          </p:val>
                                        </p:tav>
                                        <p:tav tm="100000">
                                          <p:val>
                                            <p:strVal val="#ppt_y"/>
                                          </p:val>
                                        </p:tav>
                                      </p:tavLst>
                                    </p:anim>
                                  </p:childTnLst>
                                </p:cTn>
                              </p:par>
                              <p:par>
                                <p:cTn id="15" presetID="22" presetClass="entr" presetSubtype="1" fill="hold"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26272-C5AA-4C91-A2BD-D4A6BC511E9D}"/>
              </a:ext>
            </a:extLst>
          </p:cNvPr>
          <p:cNvSpPr/>
          <p:nvPr userDrawn="1"/>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4" name="Rectangle: Rounded Corners 3">
            <a:extLst>
              <a:ext uri="{FF2B5EF4-FFF2-40B4-BE49-F238E27FC236}">
                <a16:creationId xmlns:a16="http://schemas.microsoft.com/office/drawing/2014/main" id="{A9471DCC-F66F-4A8A-9AD0-13A89F07BE34}"/>
              </a:ext>
            </a:extLst>
          </p:cNvPr>
          <p:cNvSpPr/>
          <p:nvPr userDrawn="1"/>
        </p:nvSpPr>
        <p:spPr>
          <a:xfrm>
            <a:off x="2453488"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1D61C9-FFE9-4302-81D6-A3BE4050977C}"/>
              </a:ext>
            </a:extLst>
          </p:cNvPr>
          <p:cNvCxnSpPr>
            <a:cxnSpLocks/>
          </p:cNvCxnSpPr>
          <p:nvPr userDrawn="1"/>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362D9A-79F2-4818-962D-F476DF7FFCED}"/>
              </a:ext>
            </a:extLst>
          </p:cNvPr>
          <p:cNvSpPr>
            <a:spLocks noGrp="1"/>
          </p:cNvSpPr>
          <p:nvPr>
            <p:ph type="title"/>
          </p:nvPr>
        </p:nvSpPr>
        <p:spPr>
          <a:xfrm>
            <a:off x="2780312" y="2381010"/>
            <a:ext cx="6286344" cy="1233518"/>
          </a:xfrm>
          <a:prstGeom prst="rect">
            <a:avLst/>
          </a:prstGeom>
        </p:spPr>
        <p:txBody>
          <a:bodyPr/>
          <a:lstStyle>
            <a:lvl1pPr>
              <a:defRPr sz="4000" b="1">
                <a:solidFill>
                  <a:schemeClr val="bg1"/>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A255B130-3AE4-48D5-9A86-1ED571DF4CBF}"/>
              </a:ext>
            </a:extLst>
          </p:cNvPr>
          <p:cNvSpPr>
            <a:spLocks noGrp="1"/>
          </p:cNvSpPr>
          <p:nvPr>
            <p:ph type="body" sz="quarter" idx="10"/>
          </p:nvPr>
        </p:nvSpPr>
        <p:spPr>
          <a:xfrm>
            <a:off x="6197096" y="3851315"/>
            <a:ext cx="2186983" cy="390525"/>
          </a:xfrm>
          <a:prstGeom prst="rect">
            <a:avLst/>
          </a:prstGeom>
        </p:spPr>
        <p:txBody>
          <a:bodyPr/>
          <a:lstStyle>
            <a:lvl1pPr marL="0" indent="0">
              <a:buNone/>
              <a:defRPr sz="1600" b="1">
                <a:solidFill>
                  <a:schemeClr val="bg1"/>
                </a:solidFill>
                <a:latin typeface="+mj-lt"/>
              </a:defRPr>
            </a:lvl1pPr>
          </a:lstStyle>
          <a:p>
            <a:pPr lvl="0"/>
            <a:endParaRPr lang="en-US" dirty="0"/>
          </a:p>
        </p:txBody>
      </p:sp>
      <p:pic>
        <p:nvPicPr>
          <p:cNvPr id="8" name="Picture 7">
            <a:extLst>
              <a:ext uri="{FF2B5EF4-FFF2-40B4-BE49-F238E27FC236}">
                <a16:creationId xmlns:a16="http://schemas.microsoft.com/office/drawing/2014/main" id="{8F36586D-B21F-4573-9155-87D8AD57C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Tree>
    <p:extLst>
      <p:ext uri="{BB962C8B-B14F-4D97-AF65-F5344CB8AC3E}">
        <p14:creationId xmlns:p14="http://schemas.microsoft.com/office/powerpoint/2010/main" val="64252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675" decel="100000" fill="hold"/>
                                        <p:tgtEl>
                                          <p:spTgt spid="4"/>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par>
                                <p:cTn id="11" presetID="2" presetClass="entr" presetSubtype="2" decel="100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1+#ppt_w/2"/>
                                          </p:val>
                                        </p:tav>
                                        <p:tav tm="100000">
                                          <p:val>
                                            <p:strVal val="#ppt_x"/>
                                          </p:val>
                                        </p:tav>
                                      </p:tavLst>
                                    </p:anim>
                                    <p:anim calcmode="lin" valueType="num">
                                      <p:cBhvr additive="base">
                                        <p:cTn id="14" dur="750" fill="hold"/>
                                        <p:tgtEl>
                                          <p:spTgt spid="3"/>
                                        </p:tgtEl>
                                        <p:attrNameLst>
                                          <p:attrName>ppt_y</p:attrName>
                                        </p:attrNameLst>
                                      </p:cBhvr>
                                      <p:tavLst>
                                        <p:tav tm="0">
                                          <p:val>
                                            <p:strVal val="#ppt_y"/>
                                          </p:val>
                                        </p:tav>
                                        <p:tav tm="100000">
                                          <p:val>
                                            <p:strVal val="#ppt_y"/>
                                          </p:val>
                                        </p:tav>
                                      </p:tavLst>
                                    </p:anim>
                                  </p:childTnLst>
                                </p:cTn>
                              </p:par>
                              <p:par>
                                <p:cTn id="15" presetID="22" presetClass="entr" presetSubtype="1" fill="hold"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1D357C-81C2-47DD-8C95-30BB9F35B65B}"/>
              </a:ext>
            </a:extLst>
          </p:cNvPr>
          <p:cNvPicPr>
            <a:picLocks noChangeAspect="1"/>
          </p:cNvPicPr>
          <p:nvPr userDrawn="1"/>
        </p:nvPicPr>
        <p:blipFill>
          <a:blip r:embed="rId2"/>
          <a:stretch>
            <a:fillRect/>
          </a:stretch>
        </p:blipFill>
        <p:spPr>
          <a:xfrm>
            <a:off x="245165" y="336608"/>
            <a:ext cx="11628521" cy="6364776"/>
          </a:xfrm>
          <a:prstGeom prst="rect">
            <a:avLst/>
          </a:prstGeom>
        </p:spPr>
      </p:pic>
      <p:sp>
        <p:nvSpPr>
          <p:cNvPr id="11" name="Title 10">
            <a:extLst>
              <a:ext uri="{FF2B5EF4-FFF2-40B4-BE49-F238E27FC236}">
                <a16:creationId xmlns:a16="http://schemas.microsoft.com/office/drawing/2014/main" id="{00F9E0FF-E7F6-45DA-A61B-6ADA8976992A}"/>
              </a:ext>
            </a:extLst>
          </p:cNvPr>
          <p:cNvSpPr>
            <a:spLocks noGrp="1"/>
          </p:cNvSpPr>
          <p:nvPr>
            <p:ph type="title"/>
          </p:nvPr>
        </p:nvSpPr>
        <p:spPr>
          <a:xfrm>
            <a:off x="380999" y="0"/>
            <a:ext cx="10810462" cy="369333"/>
          </a:xfrm>
          <a:prstGeom prst="rect">
            <a:avLst/>
          </a:prstGeom>
        </p:spPr>
        <p:txBody>
          <a:bodyPr/>
          <a:lstStyle>
            <a:lvl1pPr>
              <a:defRPr sz="2400" b="1">
                <a:solidFill>
                  <a:schemeClr val="bg1"/>
                </a:solidFill>
              </a:defRPr>
            </a:lvl1pPr>
          </a:lstStyle>
          <a:p>
            <a:r>
              <a:rPr lang="en-US" dirty="0"/>
              <a:t>Click to edit Master title style</a:t>
            </a:r>
          </a:p>
        </p:txBody>
      </p:sp>
      <p:pic>
        <p:nvPicPr>
          <p:cNvPr id="3" name="Picture 2">
            <a:extLst>
              <a:ext uri="{FF2B5EF4-FFF2-40B4-BE49-F238E27FC236}">
                <a16:creationId xmlns:a16="http://schemas.microsoft.com/office/drawing/2014/main" id="{D6071817-EC38-47D9-B161-424D452DA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9462" y="6624857"/>
            <a:ext cx="1513035" cy="153053"/>
          </a:xfrm>
          <a:prstGeom prst="rect">
            <a:avLst/>
          </a:prstGeom>
        </p:spPr>
      </p:pic>
    </p:spTree>
    <p:extLst>
      <p:ext uri="{BB962C8B-B14F-4D97-AF65-F5344CB8AC3E}">
        <p14:creationId xmlns:p14="http://schemas.microsoft.com/office/powerpoint/2010/main" val="8562347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0216-32FF-45C7-9C82-31B23312A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930690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833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0216-32FF-45C7-9C82-31B23312A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682468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6656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252530"/>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EA5A176-8F48-4C7D-88B9-61B4AACFFD51}"/>
              </a:ext>
            </a:extLst>
          </p:cNvPr>
          <p:cNvGrpSpPr/>
          <p:nvPr userDrawn="1"/>
        </p:nvGrpSpPr>
        <p:grpSpPr>
          <a:xfrm>
            <a:off x="384609" y="6489983"/>
            <a:ext cx="778679" cy="180047"/>
            <a:chOff x="5001272" y="6417413"/>
            <a:chExt cx="778679" cy="180047"/>
          </a:xfrm>
        </p:grpSpPr>
        <p:grpSp>
          <p:nvGrpSpPr>
            <p:cNvPr id="25" name="Group 24">
              <a:extLst>
                <a:ext uri="{FF2B5EF4-FFF2-40B4-BE49-F238E27FC236}">
                  <a16:creationId xmlns:a16="http://schemas.microsoft.com/office/drawing/2014/main" id="{81E3E207-EDFA-4B07-A137-A17A1E117331}"/>
                </a:ext>
              </a:extLst>
            </p:cNvPr>
            <p:cNvGrpSpPr/>
            <p:nvPr/>
          </p:nvGrpSpPr>
          <p:grpSpPr>
            <a:xfrm>
              <a:off x="5001272" y="6417413"/>
              <a:ext cx="180047" cy="180047"/>
              <a:chOff x="5001272" y="6417413"/>
              <a:chExt cx="180047" cy="180047"/>
            </a:xfrm>
          </p:grpSpPr>
          <p:sp>
            <p:nvSpPr>
              <p:cNvPr id="32" name="Oval 31">
                <a:extLst>
                  <a:ext uri="{FF2B5EF4-FFF2-40B4-BE49-F238E27FC236}">
                    <a16:creationId xmlns:a16="http://schemas.microsoft.com/office/drawing/2014/main" id="{1EB2C152-9D3B-4102-9824-8EA018C11C12}"/>
                  </a:ext>
                </a:extLst>
              </p:cNvPr>
              <p:cNvSpPr/>
              <p:nvPr/>
            </p:nvSpPr>
            <p:spPr>
              <a:xfrm>
                <a:off x="5001272"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75">
                <a:extLst>
                  <a:ext uri="{FF2B5EF4-FFF2-40B4-BE49-F238E27FC236}">
                    <a16:creationId xmlns:a16="http://schemas.microsoft.com/office/drawing/2014/main" id="{5406E5D0-85FC-4D0F-9909-1E1F2D1DE113}"/>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lumMod val="65000"/>
                </a:schemeClr>
              </a:solidFill>
              <a:ln>
                <a:noFill/>
              </a:ln>
              <a:effectLst/>
            </p:spPr>
            <p:txBody>
              <a:bodyPr wrap="none" lIns="34290" tIns="17145" rIns="34290" bIns="17145" anchor="ctr"/>
              <a:lstStyle/>
              <a:p>
                <a:endParaRPr lang="en-US"/>
              </a:p>
            </p:txBody>
          </p:sp>
        </p:grpSp>
        <p:grpSp>
          <p:nvGrpSpPr>
            <p:cNvPr id="26" name="Group 25">
              <a:extLst>
                <a:ext uri="{FF2B5EF4-FFF2-40B4-BE49-F238E27FC236}">
                  <a16:creationId xmlns:a16="http://schemas.microsoft.com/office/drawing/2014/main" id="{36117BBF-8E3B-41A2-928C-B108838DB55D}"/>
                </a:ext>
              </a:extLst>
            </p:cNvPr>
            <p:cNvGrpSpPr/>
            <p:nvPr/>
          </p:nvGrpSpPr>
          <p:grpSpPr>
            <a:xfrm>
              <a:off x="5300588" y="6417413"/>
              <a:ext cx="180047" cy="180047"/>
              <a:chOff x="5300588" y="6417413"/>
              <a:chExt cx="180047" cy="180047"/>
            </a:xfrm>
          </p:grpSpPr>
          <p:sp>
            <p:nvSpPr>
              <p:cNvPr id="30" name="Oval 29">
                <a:extLst>
                  <a:ext uri="{FF2B5EF4-FFF2-40B4-BE49-F238E27FC236}">
                    <a16:creationId xmlns:a16="http://schemas.microsoft.com/office/drawing/2014/main" id="{B05BD94B-44D3-4844-AE0C-3F76A2DF4B30}"/>
                  </a:ext>
                </a:extLst>
              </p:cNvPr>
              <p:cNvSpPr/>
              <p:nvPr/>
            </p:nvSpPr>
            <p:spPr>
              <a:xfrm>
                <a:off x="5300588"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85">
                <a:extLst>
                  <a:ext uri="{FF2B5EF4-FFF2-40B4-BE49-F238E27FC236}">
                    <a16:creationId xmlns:a16="http://schemas.microsoft.com/office/drawing/2014/main" id="{68E909E4-20FD-4CA6-AE63-A9BBEE5C09DC}"/>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lumMod val="65000"/>
                </a:schemeClr>
              </a:solidFill>
              <a:ln>
                <a:noFill/>
              </a:ln>
              <a:effectLst/>
            </p:spPr>
            <p:txBody>
              <a:bodyPr wrap="none" lIns="34290" tIns="17145" rIns="34290" bIns="17145" anchor="ctr"/>
              <a:lstStyle/>
              <a:p>
                <a:endParaRPr lang="en-US"/>
              </a:p>
            </p:txBody>
          </p:sp>
        </p:grpSp>
        <p:grpSp>
          <p:nvGrpSpPr>
            <p:cNvPr id="27" name="Group 26">
              <a:extLst>
                <a:ext uri="{FF2B5EF4-FFF2-40B4-BE49-F238E27FC236}">
                  <a16:creationId xmlns:a16="http://schemas.microsoft.com/office/drawing/2014/main" id="{8335921E-2AA8-47E5-B16B-2599A5373F4E}"/>
                </a:ext>
              </a:extLst>
            </p:cNvPr>
            <p:cNvGrpSpPr/>
            <p:nvPr/>
          </p:nvGrpSpPr>
          <p:grpSpPr>
            <a:xfrm>
              <a:off x="5599904" y="6417413"/>
              <a:ext cx="180047" cy="180047"/>
              <a:chOff x="5599904" y="6417413"/>
              <a:chExt cx="180047" cy="180047"/>
            </a:xfrm>
          </p:grpSpPr>
          <p:sp>
            <p:nvSpPr>
              <p:cNvPr id="28" name="Oval 27">
                <a:extLst>
                  <a:ext uri="{FF2B5EF4-FFF2-40B4-BE49-F238E27FC236}">
                    <a16:creationId xmlns:a16="http://schemas.microsoft.com/office/drawing/2014/main" id="{C35C8E07-58CF-4220-BDDF-DB4D86EDFCB2}"/>
                  </a:ext>
                </a:extLst>
              </p:cNvPr>
              <p:cNvSpPr/>
              <p:nvPr/>
            </p:nvSpPr>
            <p:spPr>
              <a:xfrm>
                <a:off x="5599904"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87">
                <a:extLst>
                  <a:ext uri="{FF2B5EF4-FFF2-40B4-BE49-F238E27FC236}">
                    <a16:creationId xmlns:a16="http://schemas.microsoft.com/office/drawing/2014/main" id="{2F7BF586-720D-44E0-A40E-06FA481F0D97}"/>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bg1">
                  <a:lumMod val="65000"/>
                </a:schemeClr>
              </a:solidFill>
              <a:ln>
                <a:noFill/>
              </a:ln>
              <a:effectLst/>
            </p:spPr>
            <p:txBody>
              <a:bodyPr wrap="none" lIns="34290" tIns="17145" rIns="34290" bIns="17145" anchor="ctr"/>
              <a:lstStyle/>
              <a:p>
                <a:endParaRPr lang="en-US"/>
              </a:p>
            </p:txBody>
          </p:sp>
        </p:grpSp>
      </p:grpSp>
      <p:grpSp>
        <p:nvGrpSpPr>
          <p:cNvPr id="38" name="Group 37">
            <a:extLst>
              <a:ext uri="{FF2B5EF4-FFF2-40B4-BE49-F238E27FC236}">
                <a16:creationId xmlns:a16="http://schemas.microsoft.com/office/drawing/2014/main" id="{398C73FB-5E87-4E9E-8225-F05896720C60}"/>
              </a:ext>
            </a:extLst>
          </p:cNvPr>
          <p:cNvGrpSpPr/>
          <p:nvPr userDrawn="1"/>
        </p:nvGrpSpPr>
        <p:grpSpPr>
          <a:xfrm>
            <a:off x="284356" y="300486"/>
            <a:ext cx="469009" cy="444795"/>
            <a:chOff x="1636700" y="2361281"/>
            <a:chExt cx="2251688" cy="2135438"/>
          </a:xfrm>
        </p:grpSpPr>
        <p:sp>
          <p:nvSpPr>
            <p:cNvPr id="39" name="Oval 38">
              <a:extLst>
                <a:ext uri="{FF2B5EF4-FFF2-40B4-BE49-F238E27FC236}">
                  <a16:creationId xmlns:a16="http://schemas.microsoft.com/office/drawing/2014/main" id="{7A19C4BB-84BD-488C-8CB5-1A903F9F1619}"/>
                </a:ext>
              </a:extLst>
            </p:cNvPr>
            <p:cNvSpPr/>
            <p:nvPr/>
          </p:nvSpPr>
          <p:spPr>
            <a:xfrm>
              <a:off x="1932306" y="3264905"/>
              <a:ext cx="328190" cy="328190"/>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Freeform: Shape 39">
              <a:extLst>
                <a:ext uri="{FF2B5EF4-FFF2-40B4-BE49-F238E27FC236}">
                  <a16:creationId xmlns:a16="http://schemas.microsoft.com/office/drawing/2014/main" id="{3519AB36-4155-448A-99D3-43980C5B36B6}"/>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1" name="Oval 40">
              <a:extLst>
                <a:ext uri="{FF2B5EF4-FFF2-40B4-BE49-F238E27FC236}">
                  <a16:creationId xmlns:a16="http://schemas.microsoft.com/office/drawing/2014/main" id="{6473EEA8-9843-40F9-A9FC-2BD0A56FD133}"/>
                </a:ext>
              </a:extLst>
            </p:cNvPr>
            <p:cNvSpPr/>
            <p:nvPr/>
          </p:nvSpPr>
          <p:spPr>
            <a:xfrm>
              <a:off x="1636700" y="3330594"/>
              <a:ext cx="196812" cy="196812"/>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5436211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16161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23C620-0987-4144-9977-389BB4D6DD3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50000"/>
                    <a:alpha val="7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50000"/>
                  <a:alpha val="70000"/>
                </a:schemeClr>
              </a:solidFill>
              <a:latin typeface="+mj-lt"/>
              <a:ea typeface="Roboto Condensed" panose="02000000000000000000" pitchFamily="2" charset="0"/>
              <a:cs typeface="Segoe UI" panose="020B0502040204020203" pitchFamily="34" charset="0"/>
            </a:endParaRPr>
          </a:p>
        </p:txBody>
      </p:sp>
      <p:grpSp>
        <p:nvGrpSpPr>
          <p:cNvPr id="6" name="Group 5">
            <a:extLst>
              <a:ext uri="{FF2B5EF4-FFF2-40B4-BE49-F238E27FC236}">
                <a16:creationId xmlns:a16="http://schemas.microsoft.com/office/drawing/2014/main" id="{6BE003B2-8EA8-4A76-B128-FF5A4255609E}"/>
              </a:ext>
            </a:extLst>
          </p:cNvPr>
          <p:cNvGrpSpPr/>
          <p:nvPr userDrawn="1"/>
        </p:nvGrpSpPr>
        <p:grpSpPr>
          <a:xfrm>
            <a:off x="384609" y="6489983"/>
            <a:ext cx="778679" cy="180047"/>
            <a:chOff x="5001272" y="6417413"/>
            <a:chExt cx="778679" cy="180047"/>
          </a:xfrm>
        </p:grpSpPr>
        <p:grpSp>
          <p:nvGrpSpPr>
            <p:cNvPr id="7" name="Group 6">
              <a:extLst>
                <a:ext uri="{FF2B5EF4-FFF2-40B4-BE49-F238E27FC236}">
                  <a16:creationId xmlns:a16="http://schemas.microsoft.com/office/drawing/2014/main" id="{60B0AC0A-1407-4E22-8AC2-78517D78F953}"/>
                </a:ext>
              </a:extLst>
            </p:cNvPr>
            <p:cNvGrpSpPr/>
            <p:nvPr/>
          </p:nvGrpSpPr>
          <p:grpSpPr>
            <a:xfrm>
              <a:off x="5001272" y="6417413"/>
              <a:ext cx="180047" cy="180047"/>
              <a:chOff x="5001272" y="6417413"/>
              <a:chExt cx="180047" cy="180047"/>
            </a:xfrm>
          </p:grpSpPr>
          <p:sp>
            <p:nvSpPr>
              <p:cNvPr id="14" name="Oval 13">
                <a:extLst>
                  <a:ext uri="{FF2B5EF4-FFF2-40B4-BE49-F238E27FC236}">
                    <a16:creationId xmlns:a16="http://schemas.microsoft.com/office/drawing/2014/main" id="{663C01AE-72CF-40A5-8B46-AE5418DAA8C4}"/>
                  </a:ext>
                </a:extLst>
              </p:cNvPr>
              <p:cNvSpPr/>
              <p:nvPr/>
            </p:nvSpPr>
            <p:spPr>
              <a:xfrm>
                <a:off x="5001272"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75">
                <a:extLst>
                  <a:ext uri="{FF2B5EF4-FFF2-40B4-BE49-F238E27FC236}">
                    <a16:creationId xmlns:a16="http://schemas.microsoft.com/office/drawing/2014/main" id="{B1374B8F-5305-48D4-994E-1DECDB5F9516}"/>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lumMod val="65000"/>
                </a:schemeClr>
              </a:solidFill>
              <a:ln>
                <a:noFill/>
              </a:ln>
              <a:effectLst/>
            </p:spPr>
            <p:txBody>
              <a:bodyPr wrap="none" lIns="34290" tIns="17145" rIns="34290" bIns="17145" anchor="ctr"/>
              <a:lstStyle/>
              <a:p>
                <a:endParaRPr lang="en-US"/>
              </a:p>
            </p:txBody>
          </p:sp>
        </p:grpSp>
        <p:grpSp>
          <p:nvGrpSpPr>
            <p:cNvPr id="8" name="Group 7">
              <a:extLst>
                <a:ext uri="{FF2B5EF4-FFF2-40B4-BE49-F238E27FC236}">
                  <a16:creationId xmlns:a16="http://schemas.microsoft.com/office/drawing/2014/main" id="{35D74AE3-3A06-49AF-B785-463C9FE7116F}"/>
                </a:ext>
              </a:extLst>
            </p:cNvPr>
            <p:cNvGrpSpPr/>
            <p:nvPr/>
          </p:nvGrpSpPr>
          <p:grpSpPr>
            <a:xfrm>
              <a:off x="5300588" y="6417413"/>
              <a:ext cx="180047" cy="180047"/>
              <a:chOff x="5300588" y="6417413"/>
              <a:chExt cx="180047" cy="180047"/>
            </a:xfrm>
          </p:grpSpPr>
          <p:sp>
            <p:nvSpPr>
              <p:cNvPr id="12" name="Oval 11">
                <a:extLst>
                  <a:ext uri="{FF2B5EF4-FFF2-40B4-BE49-F238E27FC236}">
                    <a16:creationId xmlns:a16="http://schemas.microsoft.com/office/drawing/2014/main" id="{7B5C3470-7C5F-41DE-83CF-3F1021C31B6E}"/>
                  </a:ext>
                </a:extLst>
              </p:cNvPr>
              <p:cNvSpPr/>
              <p:nvPr/>
            </p:nvSpPr>
            <p:spPr>
              <a:xfrm>
                <a:off x="5300588"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5">
                <a:extLst>
                  <a:ext uri="{FF2B5EF4-FFF2-40B4-BE49-F238E27FC236}">
                    <a16:creationId xmlns:a16="http://schemas.microsoft.com/office/drawing/2014/main" id="{350956E8-815F-4061-A90E-3549FE7DF6E0}"/>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lumMod val="65000"/>
                </a:schemeClr>
              </a:solidFill>
              <a:ln>
                <a:noFill/>
              </a:ln>
              <a:effectLst/>
            </p:spPr>
            <p:txBody>
              <a:bodyPr wrap="none" lIns="34290" tIns="17145" rIns="34290" bIns="17145" anchor="ctr"/>
              <a:lstStyle/>
              <a:p>
                <a:endParaRPr lang="en-US"/>
              </a:p>
            </p:txBody>
          </p:sp>
        </p:grpSp>
        <p:grpSp>
          <p:nvGrpSpPr>
            <p:cNvPr id="9" name="Group 8">
              <a:extLst>
                <a:ext uri="{FF2B5EF4-FFF2-40B4-BE49-F238E27FC236}">
                  <a16:creationId xmlns:a16="http://schemas.microsoft.com/office/drawing/2014/main" id="{64B19D6E-022F-48D0-8F61-7C36508B893C}"/>
                </a:ext>
              </a:extLst>
            </p:cNvPr>
            <p:cNvGrpSpPr/>
            <p:nvPr/>
          </p:nvGrpSpPr>
          <p:grpSpPr>
            <a:xfrm>
              <a:off x="5599904" y="6417413"/>
              <a:ext cx="180047" cy="180047"/>
              <a:chOff x="5599904" y="6417413"/>
              <a:chExt cx="180047" cy="180047"/>
            </a:xfrm>
          </p:grpSpPr>
          <p:sp>
            <p:nvSpPr>
              <p:cNvPr id="10" name="Oval 9">
                <a:extLst>
                  <a:ext uri="{FF2B5EF4-FFF2-40B4-BE49-F238E27FC236}">
                    <a16:creationId xmlns:a16="http://schemas.microsoft.com/office/drawing/2014/main" id="{F0080202-734F-405B-8C61-0319938BE462}"/>
                  </a:ext>
                </a:extLst>
              </p:cNvPr>
              <p:cNvSpPr/>
              <p:nvPr/>
            </p:nvSpPr>
            <p:spPr>
              <a:xfrm>
                <a:off x="5599904"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87">
                <a:extLst>
                  <a:ext uri="{FF2B5EF4-FFF2-40B4-BE49-F238E27FC236}">
                    <a16:creationId xmlns:a16="http://schemas.microsoft.com/office/drawing/2014/main" id="{C0BA8E3E-8E5A-4A51-8256-702BFA55822B}"/>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bg1">
                  <a:lumMod val="65000"/>
                </a:schemeClr>
              </a:solidFill>
              <a:ln>
                <a:noFill/>
              </a:ln>
              <a:effectLst/>
            </p:spPr>
            <p:txBody>
              <a:bodyPr wrap="none" lIns="34290" tIns="17145" rIns="34290" bIns="17145" anchor="ctr"/>
              <a:lstStyle/>
              <a:p>
                <a:endParaRPr lang="en-US"/>
              </a:p>
            </p:txBody>
          </p:sp>
        </p:grpSp>
      </p:grpSp>
      <p:grpSp>
        <p:nvGrpSpPr>
          <p:cNvPr id="16" name="Group 15">
            <a:extLst>
              <a:ext uri="{FF2B5EF4-FFF2-40B4-BE49-F238E27FC236}">
                <a16:creationId xmlns:a16="http://schemas.microsoft.com/office/drawing/2014/main" id="{E0F0ECB6-0E09-42A7-88C8-FCC1514B0CE1}"/>
              </a:ext>
            </a:extLst>
          </p:cNvPr>
          <p:cNvGrpSpPr/>
          <p:nvPr userDrawn="1"/>
        </p:nvGrpSpPr>
        <p:grpSpPr>
          <a:xfrm rot="5400000">
            <a:off x="11675183" y="651894"/>
            <a:ext cx="194792" cy="70989"/>
            <a:chOff x="384609" y="288810"/>
            <a:chExt cx="283286" cy="103239"/>
          </a:xfrm>
        </p:grpSpPr>
        <p:sp>
          <p:nvSpPr>
            <p:cNvPr id="17" name="Oval 16">
              <a:extLst>
                <a:ext uri="{FF2B5EF4-FFF2-40B4-BE49-F238E27FC236}">
                  <a16:creationId xmlns:a16="http://schemas.microsoft.com/office/drawing/2014/main" id="{66905380-80E3-4A14-B345-F3E05BC0CF5C}"/>
                </a:ext>
              </a:extLst>
            </p:cNvPr>
            <p:cNvSpPr/>
            <p:nvPr/>
          </p:nvSpPr>
          <p:spPr>
            <a:xfrm>
              <a:off x="384609" y="288810"/>
              <a:ext cx="103239" cy="103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3E8EBFB-3FA4-4D74-B481-3A9AA07F7E30}"/>
                </a:ext>
              </a:extLst>
            </p:cNvPr>
            <p:cNvSpPr/>
            <p:nvPr/>
          </p:nvSpPr>
          <p:spPr>
            <a:xfrm>
              <a:off x="564656" y="288810"/>
              <a:ext cx="103239" cy="1032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9A89382-FDB8-4E7F-B1DF-24360D21F7DB}"/>
              </a:ext>
            </a:extLst>
          </p:cNvPr>
          <p:cNvGrpSpPr/>
          <p:nvPr userDrawn="1"/>
        </p:nvGrpSpPr>
        <p:grpSpPr>
          <a:xfrm>
            <a:off x="284356" y="300486"/>
            <a:ext cx="469009" cy="444795"/>
            <a:chOff x="1636700" y="2361281"/>
            <a:chExt cx="2251688" cy="2135438"/>
          </a:xfrm>
        </p:grpSpPr>
        <p:sp>
          <p:nvSpPr>
            <p:cNvPr id="21" name="Oval 20">
              <a:extLst>
                <a:ext uri="{FF2B5EF4-FFF2-40B4-BE49-F238E27FC236}">
                  <a16:creationId xmlns:a16="http://schemas.microsoft.com/office/drawing/2014/main" id="{75FBE6BE-C87D-4BCF-B4C3-C641DFE71679}"/>
                </a:ext>
              </a:extLst>
            </p:cNvPr>
            <p:cNvSpPr/>
            <p:nvPr/>
          </p:nvSpPr>
          <p:spPr>
            <a:xfrm>
              <a:off x="1932306" y="3264905"/>
              <a:ext cx="328190" cy="328190"/>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2" name="Freeform: Shape 21">
              <a:extLst>
                <a:ext uri="{FF2B5EF4-FFF2-40B4-BE49-F238E27FC236}">
                  <a16:creationId xmlns:a16="http://schemas.microsoft.com/office/drawing/2014/main" id="{C4C30816-70E6-489C-8E9A-B32001AAC5E7}"/>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3" name="Oval 22">
              <a:extLst>
                <a:ext uri="{FF2B5EF4-FFF2-40B4-BE49-F238E27FC236}">
                  <a16:creationId xmlns:a16="http://schemas.microsoft.com/office/drawing/2014/main" id="{1CB373BB-8F14-4ACE-8E31-70A94A6CF3C4}"/>
                </a:ext>
              </a:extLst>
            </p:cNvPr>
            <p:cNvSpPr/>
            <p:nvPr/>
          </p:nvSpPr>
          <p:spPr>
            <a:xfrm>
              <a:off x="1636700" y="3330594"/>
              <a:ext cx="196812" cy="196812"/>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36436093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gradFill flip="none" rotWithShape="1">
          <a:gsLst>
            <a:gs pos="0">
              <a:schemeClr val="accent4"/>
            </a:gs>
            <a:gs pos="85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F0A2754-24AF-443A-852A-F725251A84E9}"/>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24" name="Group 23">
            <a:extLst>
              <a:ext uri="{FF2B5EF4-FFF2-40B4-BE49-F238E27FC236}">
                <a16:creationId xmlns:a16="http://schemas.microsoft.com/office/drawing/2014/main" id="{322E369C-6392-4132-9D8A-49F25E5D6B82}"/>
              </a:ext>
            </a:extLst>
          </p:cNvPr>
          <p:cNvGrpSpPr/>
          <p:nvPr userDrawn="1"/>
        </p:nvGrpSpPr>
        <p:grpSpPr>
          <a:xfrm>
            <a:off x="384609" y="6489983"/>
            <a:ext cx="778679" cy="180047"/>
            <a:chOff x="5001272" y="6417413"/>
            <a:chExt cx="778679" cy="180047"/>
          </a:xfrm>
        </p:grpSpPr>
        <p:grpSp>
          <p:nvGrpSpPr>
            <p:cNvPr id="25" name="Group 24">
              <a:extLst>
                <a:ext uri="{FF2B5EF4-FFF2-40B4-BE49-F238E27FC236}">
                  <a16:creationId xmlns:a16="http://schemas.microsoft.com/office/drawing/2014/main" id="{D5F9E07B-2618-45D5-8F6A-5F99D8909664}"/>
                </a:ext>
              </a:extLst>
            </p:cNvPr>
            <p:cNvGrpSpPr/>
            <p:nvPr/>
          </p:nvGrpSpPr>
          <p:grpSpPr>
            <a:xfrm>
              <a:off x="5001272" y="6417413"/>
              <a:ext cx="180047" cy="180047"/>
              <a:chOff x="5001272" y="6417413"/>
              <a:chExt cx="180047" cy="180047"/>
            </a:xfrm>
          </p:grpSpPr>
          <p:sp>
            <p:nvSpPr>
              <p:cNvPr id="32" name="Oval 31">
                <a:extLst>
                  <a:ext uri="{FF2B5EF4-FFF2-40B4-BE49-F238E27FC236}">
                    <a16:creationId xmlns:a16="http://schemas.microsoft.com/office/drawing/2014/main" id="{CA65C663-5A3C-4063-AD81-3A6B0599BD12}"/>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75">
                <a:extLst>
                  <a:ext uri="{FF2B5EF4-FFF2-40B4-BE49-F238E27FC236}">
                    <a16:creationId xmlns:a16="http://schemas.microsoft.com/office/drawing/2014/main" id="{CCB0B4F2-229A-4E71-A9F5-A9FAE89E7B67}"/>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26" name="Group 25">
              <a:extLst>
                <a:ext uri="{FF2B5EF4-FFF2-40B4-BE49-F238E27FC236}">
                  <a16:creationId xmlns:a16="http://schemas.microsoft.com/office/drawing/2014/main" id="{19B3425A-F925-426F-87FD-E9604BD66350}"/>
                </a:ext>
              </a:extLst>
            </p:cNvPr>
            <p:cNvGrpSpPr/>
            <p:nvPr/>
          </p:nvGrpSpPr>
          <p:grpSpPr>
            <a:xfrm>
              <a:off x="5300588" y="6417413"/>
              <a:ext cx="180047" cy="180047"/>
              <a:chOff x="5300588" y="6417413"/>
              <a:chExt cx="180047" cy="180047"/>
            </a:xfrm>
          </p:grpSpPr>
          <p:sp>
            <p:nvSpPr>
              <p:cNvPr id="30" name="Oval 29">
                <a:extLst>
                  <a:ext uri="{FF2B5EF4-FFF2-40B4-BE49-F238E27FC236}">
                    <a16:creationId xmlns:a16="http://schemas.microsoft.com/office/drawing/2014/main" id="{DDBC0019-FF0D-407A-B6D0-4F9EA7B7003A}"/>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85">
                <a:extLst>
                  <a:ext uri="{FF2B5EF4-FFF2-40B4-BE49-F238E27FC236}">
                    <a16:creationId xmlns:a16="http://schemas.microsoft.com/office/drawing/2014/main" id="{7101E7D8-5DFA-48D5-AA06-D0B376FA550A}"/>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27" name="Group 26">
              <a:extLst>
                <a:ext uri="{FF2B5EF4-FFF2-40B4-BE49-F238E27FC236}">
                  <a16:creationId xmlns:a16="http://schemas.microsoft.com/office/drawing/2014/main" id="{F04B84EE-EF94-4475-9A6E-24BBBD618CB0}"/>
                </a:ext>
              </a:extLst>
            </p:cNvPr>
            <p:cNvGrpSpPr/>
            <p:nvPr/>
          </p:nvGrpSpPr>
          <p:grpSpPr>
            <a:xfrm>
              <a:off x="5599904" y="6417413"/>
              <a:ext cx="180047" cy="180047"/>
              <a:chOff x="5599904" y="6417413"/>
              <a:chExt cx="180047" cy="180047"/>
            </a:xfrm>
          </p:grpSpPr>
          <p:sp>
            <p:nvSpPr>
              <p:cNvPr id="28" name="Oval 27">
                <a:extLst>
                  <a:ext uri="{FF2B5EF4-FFF2-40B4-BE49-F238E27FC236}">
                    <a16:creationId xmlns:a16="http://schemas.microsoft.com/office/drawing/2014/main" id="{DE147907-6EED-4410-9874-CDCC0DB9D62F}"/>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87">
                <a:extLst>
                  <a:ext uri="{FF2B5EF4-FFF2-40B4-BE49-F238E27FC236}">
                    <a16:creationId xmlns:a16="http://schemas.microsoft.com/office/drawing/2014/main" id="{6B1E29C0-DD76-4349-8137-236E3A058063}"/>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34" name="Group 33">
            <a:extLst>
              <a:ext uri="{FF2B5EF4-FFF2-40B4-BE49-F238E27FC236}">
                <a16:creationId xmlns:a16="http://schemas.microsoft.com/office/drawing/2014/main" id="{0CC41CDA-5450-4A7D-9E1C-3E730C8ED937}"/>
              </a:ext>
            </a:extLst>
          </p:cNvPr>
          <p:cNvGrpSpPr/>
          <p:nvPr userDrawn="1"/>
        </p:nvGrpSpPr>
        <p:grpSpPr>
          <a:xfrm rot="5400000">
            <a:off x="11675183" y="651894"/>
            <a:ext cx="194792" cy="70989"/>
            <a:chOff x="384609" y="288810"/>
            <a:chExt cx="283286" cy="103239"/>
          </a:xfrm>
          <a:solidFill>
            <a:schemeClr val="bg1"/>
          </a:solidFill>
        </p:grpSpPr>
        <p:sp>
          <p:nvSpPr>
            <p:cNvPr id="35" name="Oval 34">
              <a:extLst>
                <a:ext uri="{FF2B5EF4-FFF2-40B4-BE49-F238E27FC236}">
                  <a16:creationId xmlns:a16="http://schemas.microsoft.com/office/drawing/2014/main" id="{7A9778FB-006B-45BF-8A29-B1232E161CF7}"/>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CDD8D5A-36C8-49FD-BDE4-C2A245713D59}"/>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55EBC19D-01A1-45CC-88C5-F04E6A7C9CE6}"/>
              </a:ext>
            </a:extLst>
          </p:cNvPr>
          <p:cNvGrpSpPr/>
          <p:nvPr userDrawn="1"/>
        </p:nvGrpSpPr>
        <p:grpSpPr>
          <a:xfrm>
            <a:off x="284356" y="300486"/>
            <a:ext cx="469009" cy="444795"/>
            <a:chOff x="1636700" y="2361281"/>
            <a:chExt cx="2251688" cy="2135438"/>
          </a:xfrm>
        </p:grpSpPr>
        <p:sp>
          <p:nvSpPr>
            <p:cNvPr id="39" name="Oval 38">
              <a:extLst>
                <a:ext uri="{FF2B5EF4-FFF2-40B4-BE49-F238E27FC236}">
                  <a16:creationId xmlns:a16="http://schemas.microsoft.com/office/drawing/2014/main" id="{599DD7EE-34DB-4259-A6AB-C3A3B379C9F4}"/>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Freeform: Shape 39">
              <a:extLst>
                <a:ext uri="{FF2B5EF4-FFF2-40B4-BE49-F238E27FC236}">
                  <a16:creationId xmlns:a16="http://schemas.microsoft.com/office/drawing/2014/main" id="{A255B12F-9E1B-4AF3-AD8E-3207EEEAAB83}"/>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1" name="Oval 40">
              <a:extLst>
                <a:ext uri="{FF2B5EF4-FFF2-40B4-BE49-F238E27FC236}">
                  <a16:creationId xmlns:a16="http://schemas.microsoft.com/office/drawing/2014/main" id="{415D9FFA-0DD4-4582-8512-A2964184479F}"/>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72951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176725-B3FA-4492-87B2-610DF85661E7}"/>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indent="0">
              <a:buNone/>
              <a:defRPr sz="14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33412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6" presetClass="emph" presetSubtype="0" decel="100000" fill="hold" grpId="1" nodeType="withEffect">
                                  <p:stCondLst>
                                    <p:cond delay="250"/>
                                  </p:stCondLst>
                                  <p:childTnLst>
                                    <p:animScale>
                                      <p:cBhvr>
                                        <p:cTn id="9" dur="1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Pr>
        <a:gradFill flip="none" rotWithShape="1">
          <a:gsLst>
            <a:gs pos="0">
              <a:schemeClr val="accent4"/>
            </a:gs>
            <a:gs pos="85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F0A2754-24AF-443A-852A-F725251A84E9}"/>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24" name="Group 23">
            <a:extLst>
              <a:ext uri="{FF2B5EF4-FFF2-40B4-BE49-F238E27FC236}">
                <a16:creationId xmlns:a16="http://schemas.microsoft.com/office/drawing/2014/main" id="{322E369C-6392-4132-9D8A-49F25E5D6B82}"/>
              </a:ext>
            </a:extLst>
          </p:cNvPr>
          <p:cNvGrpSpPr/>
          <p:nvPr userDrawn="1"/>
        </p:nvGrpSpPr>
        <p:grpSpPr>
          <a:xfrm>
            <a:off x="384609" y="6489983"/>
            <a:ext cx="778679" cy="180047"/>
            <a:chOff x="5001272" y="6417413"/>
            <a:chExt cx="778679" cy="180047"/>
          </a:xfrm>
        </p:grpSpPr>
        <p:grpSp>
          <p:nvGrpSpPr>
            <p:cNvPr id="25" name="Group 24">
              <a:extLst>
                <a:ext uri="{FF2B5EF4-FFF2-40B4-BE49-F238E27FC236}">
                  <a16:creationId xmlns:a16="http://schemas.microsoft.com/office/drawing/2014/main" id="{D5F9E07B-2618-45D5-8F6A-5F99D8909664}"/>
                </a:ext>
              </a:extLst>
            </p:cNvPr>
            <p:cNvGrpSpPr/>
            <p:nvPr/>
          </p:nvGrpSpPr>
          <p:grpSpPr>
            <a:xfrm>
              <a:off x="5001272" y="6417413"/>
              <a:ext cx="180047" cy="180047"/>
              <a:chOff x="5001272" y="6417413"/>
              <a:chExt cx="180047" cy="180047"/>
            </a:xfrm>
          </p:grpSpPr>
          <p:sp>
            <p:nvSpPr>
              <p:cNvPr id="32" name="Oval 31">
                <a:extLst>
                  <a:ext uri="{FF2B5EF4-FFF2-40B4-BE49-F238E27FC236}">
                    <a16:creationId xmlns:a16="http://schemas.microsoft.com/office/drawing/2014/main" id="{CA65C663-5A3C-4063-AD81-3A6B0599BD12}"/>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75">
                <a:extLst>
                  <a:ext uri="{FF2B5EF4-FFF2-40B4-BE49-F238E27FC236}">
                    <a16:creationId xmlns:a16="http://schemas.microsoft.com/office/drawing/2014/main" id="{CCB0B4F2-229A-4E71-A9F5-A9FAE89E7B67}"/>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26" name="Group 25">
              <a:extLst>
                <a:ext uri="{FF2B5EF4-FFF2-40B4-BE49-F238E27FC236}">
                  <a16:creationId xmlns:a16="http://schemas.microsoft.com/office/drawing/2014/main" id="{19B3425A-F925-426F-87FD-E9604BD66350}"/>
                </a:ext>
              </a:extLst>
            </p:cNvPr>
            <p:cNvGrpSpPr/>
            <p:nvPr/>
          </p:nvGrpSpPr>
          <p:grpSpPr>
            <a:xfrm>
              <a:off x="5300588" y="6417413"/>
              <a:ext cx="180047" cy="180047"/>
              <a:chOff x="5300588" y="6417413"/>
              <a:chExt cx="180047" cy="180047"/>
            </a:xfrm>
          </p:grpSpPr>
          <p:sp>
            <p:nvSpPr>
              <p:cNvPr id="30" name="Oval 29">
                <a:extLst>
                  <a:ext uri="{FF2B5EF4-FFF2-40B4-BE49-F238E27FC236}">
                    <a16:creationId xmlns:a16="http://schemas.microsoft.com/office/drawing/2014/main" id="{DDBC0019-FF0D-407A-B6D0-4F9EA7B7003A}"/>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85">
                <a:extLst>
                  <a:ext uri="{FF2B5EF4-FFF2-40B4-BE49-F238E27FC236}">
                    <a16:creationId xmlns:a16="http://schemas.microsoft.com/office/drawing/2014/main" id="{7101E7D8-5DFA-48D5-AA06-D0B376FA550A}"/>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27" name="Group 26">
              <a:extLst>
                <a:ext uri="{FF2B5EF4-FFF2-40B4-BE49-F238E27FC236}">
                  <a16:creationId xmlns:a16="http://schemas.microsoft.com/office/drawing/2014/main" id="{F04B84EE-EF94-4475-9A6E-24BBBD618CB0}"/>
                </a:ext>
              </a:extLst>
            </p:cNvPr>
            <p:cNvGrpSpPr/>
            <p:nvPr/>
          </p:nvGrpSpPr>
          <p:grpSpPr>
            <a:xfrm>
              <a:off x="5599904" y="6417413"/>
              <a:ext cx="180047" cy="180047"/>
              <a:chOff x="5599904" y="6417413"/>
              <a:chExt cx="180047" cy="180047"/>
            </a:xfrm>
          </p:grpSpPr>
          <p:sp>
            <p:nvSpPr>
              <p:cNvPr id="28" name="Oval 27">
                <a:extLst>
                  <a:ext uri="{FF2B5EF4-FFF2-40B4-BE49-F238E27FC236}">
                    <a16:creationId xmlns:a16="http://schemas.microsoft.com/office/drawing/2014/main" id="{DE147907-6EED-4410-9874-CDCC0DB9D62F}"/>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87">
                <a:extLst>
                  <a:ext uri="{FF2B5EF4-FFF2-40B4-BE49-F238E27FC236}">
                    <a16:creationId xmlns:a16="http://schemas.microsoft.com/office/drawing/2014/main" id="{6B1E29C0-DD76-4349-8137-236E3A058063}"/>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34" name="Group 33">
            <a:extLst>
              <a:ext uri="{FF2B5EF4-FFF2-40B4-BE49-F238E27FC236}">
                <a16:creationId xmlns:a16="http://schemas.microsoft.com/office/drawing/2014/main" id="{0CC41CDA-5450-4A7D-9E1C-3E730C8ED937}"/>
              </a:ext>
            </a:extLst>
          </p:cNvPr>
          <p:cNvGrpSpPr/>
          <p:nvPr userDrawn="1"/>
        </p:nvGrpSpPr>
        <p:grpSpPr>
          <a:xfrm rot="5400000">
            <a:off x="11675183" y="651894"/>
            <a:ext cx="194792" cy="70989"/>
            <a:chOff x="384609" y="288810"/>
            <a:chExt cx="283286" cy="103239"/>
          </a:xfrm>
          <a:solidFill>
            <a:schemeClr val="bg1"/>
          </a:solidFill>
        </p:grpSpPr>
        <p:sp>
          <p:nvSpPr>
            <p:cNvPr id="35" name="Oval 34">
              <a:extLst>
                <a:ext uri="{FF2B5EF4-FFF2-40B4-BE49-F238E27FC236}">
                  <a16:creationId xmlns:a16="http://schemas.microsoft.com/office/drawing/2014/main" id="{7A9778FB-006B-45BF-8A29-B1232E161CF7}"/>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CDD8D5A-36C8-49FD-BDE4-C2A245713D59}"/>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808B06E7-8AF0-49B6-A653-29461768802E}"/>
              </a:ext>
            </a:extLst>
          </p:cNvPr>
          <p:cNvGrpSpPr/>
          <p:nvPr userDrawn="1"/>
        </p:nvGrpSpPr>
        <p:grpSpPr>
          <a:xfrm>
            <a:off x="284356" y="300486"/>
            <a:ext cx="469009" cy="444795"/>
            <a:chOff x="1636700" y="2361281"/>
            <a:chExt cx="2251688" cy="2135438"/>
          </a:xfrm>
        </p:grpSpPr>
        <p:sp>
          <p:nvSpPr>
            <p:cNvPr id="39" name="Oval 38">
              <a:extLst>
                <a:ext uri="{FF2B5EF4-FFF2-40B4-BE49-F238E27FC236}">
                  <a16:creationId xmlns:a16="http://schemas.microsoft.com/office/drawing/2014/main" id="{8C3A7970-AD3D-411B-A210-FF81F8355256}"/>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Freeform: Shape 39">
              <a:extLst>
                <a:ext uri="{FF2B5EF4-FFF2-40B4-BE49-F238E27FC236}">
                  <a16:creationId xmlns:a16="http://schemas.microsoft.com/office/drawing/2014/main" id="{17BBBA3A-D4F8-474E-BAA1-4160E9510C9B}"/>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1" name="Oval 40">
              <a:extLst>
                <a:ext uri="{FF2B5EF4-FFF2-40B4-BE49-F238E27FC236}">
                  <a16:creationId xmlns:a16="http://schemas.microsoft.com/office/drawing/2014/main" id="{C73D9E84-A34E-40CF-9986-06DB440F7AFF}"/>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
        <p:nvSpPr>
          <p:cNvPr id="42" name="TextBox 41">
            <a:extLst>
              <a:ext uri="{FF2B5EF4-FFF2-40B4-BE49-F238E27FC236}">
                <a16:creationId xmlns:a16="http://schemas.microsoft.com/office/drawing/2014/main" id="{B503B4B3-1C08-43B0-8F7C-E070EDF59EC4}"/>
              </a:ext>
            </a:extLst>
          </p:cNvPr>
          <p:cNvSpPr txBox="1"/>
          <p:nvPr userDrawn="1"/>
        </p:nvSpPr>
        <p:spPr>
          <a:xfrm>
            <a:off x="-584675" y="472440"/>
            <a:ext cx="13361351" cy="3154710"/>
          </a:xfrm>
          <a:prstGeom prst="rect">
            <a:avLst/>
          </a:prstGeom>
          <a:noFill/>
        </p:spPr>
        <p:txBody>
          <a:bodyPr wrap="none" rtlCol="0">
            <a:spAutoFit/>
          </a:bodyPr>
          <a:lstStyle/>
          <a:p>
            <a:pPr algn="ctr"/>
            <a:r>
              <a:rPr lang="en-US" sz="19900" b="1" spc="-150">
                <a:gradFill>
                  <a:gsLst>
                    <a:gs pos="0">
                      <a:schemeClr val="accent4">
                        <a:lumMod val="75000"/>
                        <a:alpha val="20000"/>
                      </a:schemeClr>
                    </a:gs>
                    <a:gs pos="85000">
                      <a:schemeClr val="accent1">
                        <a:lumMod val="75000"/>
                        <a:alpha val="20000"/>
                      </a:schemeClr>
                    </a:gs>
                  </a:gsLst>
                  <a:path path="circle">
                    <a:fillToRect l="100000" t="100000"/>
                  </a:path>
                </a:gradFill>
                <a:latin typeface="+mj-lt"/>
              </a:rPr>
              <a:t>Introduction</a:t>
            </a:r>
          </a:p>
        </p:txBody>
      </p:sp>
    </p:spTree>
    <p:extLst>
      <p:ext uri="{BB962C8B-B14F-4D97-AF65-F5344CB8AC3E}">
        <p14:creationId xmlns:p14="http://schemas.microsoft.com/office/powerpoint/2010/main" val="200297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50"/>
                                        <p:tgtEl>
                                          <p:spTgt spid="42"/>
                                        </p:tgtEl>
                                      </p:cBhvr>
                                    </p:animEffect>
                                  </p:childTnLst>
                                </p:cTn>
                              </p:par>
                              <p:par>
                                <p:cTn id="8" presetID="6" presetClass="emph" presetSubtype="0" decel="100000" fill="hold" grpId="1" nodeType="withEffect">
                                  <p:stCondLst>
                                    <p:cond delay="250"/>
                                  </p:stCondLst>
                                  <p:childTnLst>
                                    <p:animScale>
                                      <p:cBhvr>
                                        <p:cTn id="9" dur="1500" fill="hold"/>
                                        <p:tgtEl>
                                          <p:spTgt spid="4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8D116D-6502-49D8-A917-09E34F84C2A1}"/>
              </a:ext>
            </a:extLst>
          </p:cNvPr>
          <p:cNvSpPr/>
          <p:nvPr userDrawn="1"/>
        </p:nvSpPr>
        <p:spPr>
          <a:xfrm>
            <a:off x="0" y="4300437"/>
            <a:ext cx="7934633" cy="2557563"/>
          </a:xfrm>
          <a:prstGeom prst="rect">
            <a:avLst/>
          </a:prstGeom>
          <a:solidFill>
            <a:srgbClr val="252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EB9E70DE-0F56-4200-8AD0-55AD30D6DA60}"/>
              </a:ext>
            </a:extLst>
          </p:cNvPr>
          <p:cNvGrpSpPr/>
          <p:nvPr userDrawn="1"/>
        </p:nvGrpSpPr>
        <p:grpSpPr>
          <a:xfrm>
            <a:off x="384609" y="6489983"/>
            <a:ext cx="778679" cy="180047"/>
            <a:chOff x="5001272" y="6417413"/>
            <a:chExt cx="778679" cy="180047"/>
          </a:xfrm>
        </p:grpSpPr>
        <p:grpSp>
          <p:nvGrpSpPr>
            <p:cNvPr id="10" name="Group 9">
              <a:extLst>
                <a:ext uri="{FF2B5EF4-FFF2-40B4-BE49-F238E27FC236}">
                  <a16:creationId xmlns:a16="http://schemas.microsoft.com/office/drawing/2014/main" id="{45557A75-6B1B-4A3F-B650-86033FCF1143}"/>
                </a:ext>
              </a:extLst>
            </p:cNvPr>
            <p:cNvGrpSpPr/>
            <p:nvPr/>
          </p:nvGrpSpPr>
          <p:grpSpPr>
            <a:xfrm>
              <a:off x="5001272" y="6417413"/>
              <a:ext cx="180047" cy="180047"/>
              <a:chOff x="5001272" y="6417413"/>
              <a:chExt cx="180047" cy="180047"/>
            </a:xfrm>
          </p:grpSpPr>
          <p:sp>
            <p:nvSpPr>
              <p:cNvPr id="17" name="Oval 16">
                <a:extLst>
                  <a:ext uri="{FF2B5EF4-FFF2-40B4-BE49-F238E27FC236}">
                    <a16:creationId xmlns:a16="http://schemas.microsoft.com/office/drawing/2014/main" id="{C6218B68-F912-41D8-8F10-C10B0BFD1B03}"/>
                  </a:ext>
                </a:extLst>
              </p:cNvPr>
              <p:cNvSpPr/>
              <p:nvPr/>
            </p:nvSpPr>
            <p:spPr>
              <a:xfrm>
                <a:off x="5001272"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75">
                <a:extLst>
                  <a:ext uri="{FF2B5EF4-FFF2-40B4-BE49-F238E27FC236}">
                    <a16:creationId xmlns:a16="http://schemas.microsoft.com/office/drawing/2014/main" id="{4ECCC698-9480-4A71-8DD5-DDE621A94AF2}"/>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lumMod val="65000"/>
                </a:schemeClr>
              </a:solidFill>
              <a:ln>
                <a:noFill/>
              </a:ln>
              <a:effectLst/>
            </p:spPr>
            <p:txBody>
              <a:bodyPr wrap="none" lIns="34290" tIns="17145" rIns="34290" bIns="17145" anchor="ctr"/>
              <a:lstStyle/>
              <a:p>
                <a:endParaRPr lang="en-US" dirty="0"/>
              </a:p>
            </p:txBody>
          </p:sp>
        </p:grpSp>
        <p:grpSp>
          <p:nvGrpSpPr>
            <p:cNvPr id="11" name="Group 10">
              <a:extLst>
                <a:ext uri="{FF2B5EF4-FFF2-40B4-BE49-F238E27FC236}">
                  <a16:creationId xmlns:a16="http://schemas.microsoft.com/office/drawing/2014/main" id="{45700C2B-E8DF-4D63-BD4A-B3BCF9DCCA74}"/>
                </a:ext>
              </a:extLst>
            </p:cNvPr>
            <p:cNvGrpSpPr/>
            <p:nvPr/>
          </p:nvGrpSpPr>
          <p:grpSpPr>
            <a:xfrm>
              <a:off x="5300588" y="6417413"/>
              <a:ext cx="180047" cy="180047"/>
              <a:chOff x="5300588" y="6417413"/>
              <a:chExt cx="180047" cy="180047"/>
            </a:xfrm>
          </p:grpSpPr>
          <p:sp>
            <p:nvSpPr>
              <p:cNvPr id="15" name="Oval 14">
                <a:extLst>
                  <a:ext uri="{FF2B5EF4-FFF2-40B4-BE49-F238E27FC236}">
                    <a16:creationId xmlns:a16="http://schemas.microsoft.com/office/drawing/2014/main" id="{98B812E4-61AD-40B5-A41A-C574E1A9DDCA}"/>
                  </a:ext>
                </a:extLst>
              </p:cNvPr>
              <p:cNvSpPr/>
              <p:nvPr/>
            </p:nvSpPr>
            <p:spPr>
              <a:xfrm>
                <a:off x="5300588"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85">
                <a:extLst>
                  <a:ext uri="{FF2B5EF4-FFF2-40B4-BE49-F238E27FC236}">
                    <a16:creationId xmlns:a16="http://schemas.microsoft.com/office/drawing/2014/main" id="{A1CB6EB1-D4A7-40F8-BACD-64DBE27BCD37}"/>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lumMod val="65000"/>
                </a:schemeClr>
              </a:solidFill>
              <a:ln>
                <a:noFill/>
              </a:ln>
              <a:effectLst/>
            </p:spPr>
            <p:txBody>
              <a:bodyPr wrap="none" lIns="34290" tIns="17145" rIns="34290" bIns="17145" anchor="ctr"/>
              <a:lstStyle/>
              <a:p>
                <a:endParaRPr lang="en-US" dirty="0"/>
              </a:p>
            </p:txBody>
          </p:sp>
        </p:grpSp>
        <p:grpSp>
          <p:nvGrpSpPr>
            <p:cNvPr id="12" name="Group 11">
              <a:extLst>
                <a:ext uri="{FF2B5EF4-FFF2-40B4-BE49-F238E27FC236}">
                  <a16:creationId xmlns:a16="http://schemas.microsoft.com/office/drawing/2014/main" id="{E253319F-8A3D-451F-B7E5-500E97E8E6AE}"/>
                </a:ext>
              </a:extLst>
            </p:cNvPr>
            <p:cNvGrpSpPr/>
            <p:nvPr/>
          </p:nvGrpSpPr>
          <p:grpSpPr>
            <a:xfrm>
              <a:off x="5599904" y="6417413"/>
              <a:ext cx="180047" cy="180047"/>
              <a:chOff x="5599904" y="6417413"/>
              <a:chExt cx="180047" cy="180047"/>
            </a:xfrm>
          </p:grpSpPr>
          <p:sp>
            <p:nvSpPr>
              <p:cNvPr id="13" name="Oval 12">
                <a:extLst>
                  <a:ext uri="{FF2B5EF4-FFF2-40B4-BE49-F238E27FC236}">
                    <a16:creationId xmlns:a16="http://schemas.microsoft.com/office/drawing/2014/main" id="{39E71843-939C-4A6F-85C0-6BA947D4BB42}"/>
                  </a:ext>
                </a:extLst>
              </p:cNvPr>
              <p:cNvSpPr/>
              <p:nvPr/>
            </p:nvSpPr>
            <p:spPr>
              <a:xfrm>
                <a:off x="5599904"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87">
                <a:extLst>
                  <a:ext uri="{FF2B5EF4-FFF2-40B4-BE49-F238E27FC236}">
                    <a16:creationId xmlns:a16="http://schemas.microsoft.com/office/drawing/2014/main" id="{B8CB7728-D3AA-4203-A6F6-E6A5DED46E70}"/>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bg1">
                  <a:lumMod val="65000"/>
                </a:schemeClr>
              </a:solidFill>
              <a:ln>
                <a:noFill/>
              </a:ln>
              <a:effectLst/>
            </p:spPr>
            <p:txBody>
              <a:bodyPr wrap="none" lIns="34290" tIns="17145" rIns="34290" bIns="17145" anchor="ctr"/>
              <a:lstStyle/>
              <a:p>
                <a:endParaRPr lang="en-US" dirty="0"/>
              </a:p>
            </p:txBody>
          </p:sp>
        </p:grpSp>
      </p:grpSp>
      <p:sp>
        <p:nvSpPr>
          <p:cNvPr id="2" name="Rectangle 1">
            <a:extLst>
              <a:ext uri="{FF2B5EF4-FFF2-40B4-BE49-F238E27FC236}">
                <a16:creationId xmlns:a16="http://schemas.microsoft.com/office/drawing/2014/main" id="{3E984A60-32AC-4535-9F88-798E43882ABE}"/>
              </a:ext>
            </a:extLst>
          </p:cNvPr>
          <p:cNvSpPr/>
          <p:nvPr userDrawn="1"/>
        </p:nvSpPr>
        <p:spPr>
          <a:xfrm>
            <a:off x="-1" y="0"/>
            <a:ext cx="7934633" cy="4300437"/>
          </a:xfrm>
          <a:prstGeom prst="rect">
            <a:avLst/>
          </a:prstGeom>
          <a:gradFill flip="none" rotWithShape="1">
            <a:gsLst>
              <a:gs pos="0">
                <a:schemeClr val="accent4"/>
              </a:gs>
              <a:gs pos="85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4">
            <a:extLst>
              <a:ext uri="{FF2B5EF4-FFF2-40B4-BE49-F238E27FC236}">
                <a16:creationId xmlns:a16="http://schemas.microsoft.com/office/drawing/2014/main" id="{FAE56A19-6C5C-4FCB-A83C-1CB7FC90519F}"/>
              </a:ext>
            </a:extLst>
          </p:cNvPr>
          <p:cNvSpPr>
            <a:spLocks noGrp="1"/>
          </p:cNvSpPr>
          <p:nvPr>
            <p:ph type="pic" sz="quarter" idx="10" hasCustomPrompt="1"/>
          </p:nvPr>
        </p:nvSpPr>
        <p:spPr>
          <a:xfrm>
            <a:off x="5276635" y="0"/>
            <a:ext cx="5315995" cy="6858000"/>
          </a:xfrm>
          <a:custGeom>
            <a:avLst/>
            <a:gdLst>
              <a:gd name="connsiteX0" fmla="*/ 0 w 5315995"/>
              <a:gd name="connsiteY0" fmla="*/ 0 h 6858000"/>
              <a:gd name="connsiteX1" fmla="*/ 5315995 w 5315995"/>
              <a:gd name="connsiteY1" fmla="*/ 0 h 6858000"/>
              <a:gd name="connsiteX2" fmla="*/ 5315995 w 5315995"/>
              <a:gd name="connsiteY2" fmla="*/ 6858000 h 6858000"/>
              <a:gd name="connsiteX3" fmla="*/ 0 w 53159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15995" h="6858000">
                <a:moveTo>
                  <a:pt x="0" y="0"/>
                </a:moveTo>
                <a:lnTo>
                  <a:pt x="5315995" y="0"/>
                </a:lnTo>
                <a:lnTo>
                  <a:pt x="5315995" y="6858000"/>
                </a:lnTo>
                <a:lnTo>
                  <a:pt x="0" y="6858000"/>
                </a:lnTo>
                <a:close/>
              </a:path>
            </a:pathLst>
          </a:custGeom>
          <a:noFill/>
          <a:effectLst>
            <a:outerShdw blurRad="431800" dist="6223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9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grpSp>
        <p:nvGrpSpPr>
          <p:cNvPr id="5" name="Group 4">
            <a:extLst>
              <a:ext uri="{FF2B5EF4-FFF2-40B4-BE49-F238E27FC236}">
                <a16:creationId xmlns:a16="http://schemas.microsoft.com/office/drawing/2014/main" id="{AE9FF589-3060-4BBD-9E41-0F690A1BCB5A}"/>
              </a:ext>
            </a:extLst>
          </p:cNvPr>
          <p:cNvGrpSpPr/>
          <p:nvPr userDrawn="1"/>
        </p:nvGrpSpPr>
        <p:grpSpPr>
          <a:xfrm>
            <a:off x="284356" y="300486"/>
            <a:ext cx="469009" cy="444795"/>
            <a:chOff x="1636700" y="2361281"/>
            <a:chExt cx="2251688" cy="2135438"/>
          </a:xfrm>
        </p:grpSpPr>
        <p:sp>
          <p:nvSpPr>
            <p:cNvPr id="6" name="Oval 5">
              <a:extLst>
                <a:ext uri="{FF2B5EF4-FFF2-40B4-BE49-F238E27FC236}">
                  <a16:creationId xmlns:a16="http://schemas.microsoft.com/office/drawing/2014/main" id="{C7AE5997-DED0-42DF-B51F-ED70B417740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7" name="Freeform: Shape 6">
              <a:extLst>
                <a:ext uri="{FF2B5EF4-FFF2-40B4-BE49-F238E27FC236}">
                  <a16:creationId xmlns:a16="http://schemas.microsoft.com/office/drawing/2014/main" id="{89786F6A-7AF9-452A-AC64-0C090AE12EEF}"/>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8" name="Oval 7">
              <a:extLst>
                <a:ext uri="{FF2B5EF4-FFF2-40B4-BE49-F238E27FC236}">
                  <a16:creationId xmlns:a16="http://schemas.microsoft.com/office/drawing/2014/main" id="{9D2413BD-EDC7-4D73-B621-873FC2D9FCAF}"/>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Tree>
    <p:extLst>
      <p:ext uri="{BB962C8B-B14F-4D97-AF65-F5344CB8AC3E}">
        <p14:creationId xmlns:p14="http://schemas.microsoft.com/office/powerpoint/2010/main" val="354113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2" presetClass="entr" presetSubtype="2" decel="100000" fill="hold" grpId="0" nodeType="with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750" fill="hold"/>
                                        <p:tgtEl>
                                          <p:spTgt spid="4"/>
                                        </p:tgtEl>
                                        <p:attrNameLst>
                                          <p:attrName>ppt_x</p:attrName>
                                        </p:attrNameLst>
                                      </p:cBhvr>
                                      <p:tavLst>
                                        <p:tav tm="0">
                                          <p:val>
                                            <p:strVal val="1+#ppt_w/2"/>
                                          </p:val>
                                        </p:tav>
                                        <p:tav tm="100000">
                                          <p:val>
                                            <p:strVal val="#ppt_x"/>
                                          </p:val>
                                        </p:tav>
                                      </p:tavLst>
                                    </p:anim>
                                    <p:anim calcmode="lin" valueType="num">
                                      <p:cBhvr additive="base">
                                        <p:cTn id="2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179D227-0060-4554-89DA-3B7AEC15F7D1}"/>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 name="Picture Placeholder 2">
            <a:extLst>
              <a:ext uri="{FF2B5EF4-FFF2-40B4-BE49-F238E27FC236}">
                <a16:creationId xmlns:a16="http://schemas.microsoft.com/office/drawing/2014/main" id="{BC89A4CD-8DFF-473F-95D3-E5B6A47BC2DD}"/>
              </a:ext>
            </a:extLst>
          </p:cNvPr>
          <p:cNvSpPr>
            <a:spLocks noGrp="1"/>
          </p:cNvSpPr>
          <p:nvPr>
            <p:ph type="pic" sz="quarter" idx="11" hasCustomPrompt="1"/>
          </p:nvPr>
        </p:nvSpPr>
        <p:spPr>
          <a:xfrm>
            <a:off x="5648632" y="0"/>
            <a:ext cx="6543368"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28025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FE2844-31A5-40C8-9677-D4833B665634}"/>
              </a:ext>
            </a:extLst>
          </p:cNvPr>
          <p:cNvSpPr/>
          <p:nvPr userDrawn="1"/>
        </p:nvSpPr>
        <p:spPr>
          <a:xfrm>
            <a:off x="0" y="3429000"/>
            <a:ext cx="12192000" cy="3429001"/>
          </a:xfrm>
          <a:prstGeom prst="rect">
            <a:avLst/>
          </a:prstGeom>
          <a:gradFill flip="none" rotWithShape="1">
            <a:gsLst>
              <a:gs pos="0">
                <a:schemeClr val="accent4"/>
              </a:gs>
              <a:gs pos="85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5">
            <a:extLst>
              <a:ext uri="{FF2B5EF4-FFF2-40B4-BE49-F238E27FC236}">
                <a16:creationId xmlns:a16="http://schemas.microsoft.com/office/drawing/2014/main" id="{62EED18D-3E7F-4B00-98F7-EC5338FBD851}"/>
              </a:ext>
            </a:extLst>
          </p:cNvPr>
          <p:cNvSpPr>
            <a:spLocks noGrp="1"/>
          </p:cNvSpPr>
          <p:nvPr>
            <p:ph type="pic" sz="quarter" idx="10" hasCustomPrompt="1"/>
          </p:nvPr>
        </p:nvSpPr>
        <p:spPr>
          <a:xfrm>
            <a:off x="1531374" y="1489588"/>
            <a:ext cx="9129252" cy="3878825"/>
          </a:xfrm>
          <a:prstGeom prst="roundRect">
            <a:avLst>
              <a:gd name="adj" fmla="val 2073"/>
            </a:avLst>
          </a:pr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grpSp>
        <p:nvGrpSpPr>
          <p:cNvPr id="9" name="Group 8">
            <a:extLst>
              <a:ext uri="{FF2B5EF4-FFF2-40B4-BE49-F238E27FC236}">
                <a16:creationId xmlns:a16="http://schemas.microsoft.com/office/drawing/2014/main" id="{4F728869-8B8E-4C5C-BDDB-8A33929495E9}"/>
              </a:ext>
            </a:extLst>
          </p:cNvPr>
          <p:cNvGrpSpPr/>
          <p:nvPr userDrawn="1"/>
        </p:nvGrpSpPr>
        <p:grpSpPr>
          <a:xfrm>
            <a:off x="384609" y="6489983"/>
            <a:ext cx="778679" cy="180047"/>
            <a:chOff x="5001272" y="6417413"/>
            <a:chExt cx="778679" cy="180047"/>
          </a:xfrm>
        </p:grpSpPr>
        <p:grpSp>
          <p:nvGrpSpPr>
            <p:cNvPr id="10" name="Group 9">
              <a:extLst>
                <a:ext uri="{FF2B5EF4-FFF2-40B4-BE49-F238E27FC236}">
                  <a16:creationId xmlns:a16="http://schemas.microsoft.com/office/drawing/2014/main" id="{C0911ABC-DCA9-434A-8EAB-43EC52457279}"/>
                </a:ext>
              </a:extLst>
            </p:cNvPr>
            <p:cNvGrpSpPr/>
            <p:nvPr/>
          </p:nvGrpSpPr>
          <p:grpSpPr>
            <a:xfrm>
              <a:off x="5001272" y="6417413"/>
              <a:ext cx="180047" cy="180047"/>
              <a:chOff x="5001272" y="6417413"/>
              <a:chExt cx="180047" cy="180047"/>
            </a:xfrm>
          </p:grpSpPr>
          <p:sp>
            <p:nvSpPr>
              <p:cNvPr id="17" name="Oval 16">
                <a:extLst>
                  <a:ext uri="{FF2B5EF4-FFF2-40B4-BE49-F238E27FC236}">
                    <a16:creationId xmlns:a16="http://schemas.microsoft.com/office/drawing/2014/main" id="{46249187-CA48-40EB-BB43-4CFD7B93E367}"/>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5">
                <a:extLst>
                  <a:ext uri="{FF2B5EF4-FFF2-40B4-BE49-F238E27FC236}">
                    <a16:creationId xmlns:a16="http://schemas.microsoft.com/office/drawing/2014/main" id="{9AE9CAE4-6EA0-475C-B9FF-719D2F91F201}"/>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11" name="Group 10">
              <a:extLst>
                <a:ext uri="{FF2B5EF4-FFF2-40B4-BE49-F238E27FC236}">
                  <a16:creationId xmlns:a16="http://schemas.microsoft.com/office/drawing/2014/main" id="{B001DE61-1802-4632-BA5C-67B8D5E3D614}"/>
                </a:ext>
              </a:extLst>
            </p:cNvPr>
            <p:cNvGrpSpPr/>
            <p:nvPr/>
          </p:nvGrpSpPr>
          <p:grpSpPr>
            <a:xfrm>
              <a:off x="5300588" y="6417413"/>
              <a:ext cx="180047" cy="180047"/>
              <a:chOff x="5300588" y="6417413"/>
              <a:chExt cx="180047" cy="180047"/>
            </a:xfrm>
          </p:grpSpPr>
          <p:sp>
            <p:nvSpPr>
              <p:cNvPr id="15" name="Oval 14">
                <a:extLst>
                  <a:ext uri="{FF2B5EF4-FFF2-40B4-BE49-F238E27FC236}">
                    <a16:creationId xmlns:a16="http://schemas.microsoft.com/office/drawing/2014/main" id="{E7AA23A3-1244-43D0-949A-038AF7E21055}"/>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85">
                <a:extLst>
                  <a:ext uri="{FF2B5EF4-FFF2-40B4-BE49-F238E27FC236}">
                    <a16:creationId xmlns:a16="http://schemas.microsoft.com/office/drawing/2014/main" id="{2C84E6C3-3B19-45C0-A832-A2E8C3193F0C}"/>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12" name="Group 11">
              <a:extLst>
                <a:ext uri="{FF2B5EF4-FFF2-40B4-BE49-F238E27FC236}">
                  <a16:creationId xmlns:a16="http://schemas.microsoft.com/office/drawing/2014/main" id="{91EB6813-77B8-463D-AD90-054786744A3A}"/>
                </a:ext>
              </a:extLst>
            </p:cNvPr>
            <p:cNvGrpSpPr/>
            <p:nvPr/>
          </p:nvGrpSpPr>
          <p:grpSpPr>
            <a:xfrm>
              <a:off x="5599904" y="6417413"/>
              <a:ext cx="180047" cy="180047"/>
              <a:chOff x="5599904" y="6417413"/>
              <a:chExt cx="180047" cy="180047"/>
            </a:xfrm>
          </p:grpSpPr>
          <p:sp>
            <p:nvSpPr>
              <p:cNvPr id="13" name="Oval 12">
                <a:extLst>
                  <a:ext uri="{FF2B5EF4-FFF2-40B4-BE49-F238E27FC236}">
                    <a16:creationId xmlns:a16="http://schemas.microsoft.com/office/drawing/2014/main" id="{744988C6-3A4C-44D8-8586-FFA048A4716E}"/>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87">
                <a:extLst>
                  <a:ext uri="{FF2B5EF4-FFF2-40B4-BE49-F238E27FC236}">
                    <a16:creationId xmlns:a16="http://schemas.microsoft.com/office/drawing/2014/main" id="{195A177B-3627-4347-AE57-EB07CD6E7A74}"/>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spTree>
    <p:extLst>
      <p:ext uri="{BB962C8B-B14F-4D97-AF65-F5344CB8AC3E}">
        <p14:creationId xmlns:p14="http://schemas.microsoft.com/office/powerpoint/2010/main" val="15331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69189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5.xml"/><Relationship Id="rId21" Type="http://schemas.openxmlformats.org/officeDocument/2006/relationships/slideLayout" Target="../slideLayouts/slideLayout100.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63" Type="http://schemas.openxmlformats.org/officeDocument/2006/relationships/slideLayout" Target="../slideLayouts/slideLayout142.xml"/><Relationship Id="rId68" Type="http://schemas.openxmlformats.org/officeDocument/2006/relationships/slideLayout" Target="../slideLayouts/slideLayout147.xml"/><Relationship Id="rId16" Type="http://schemas.openxmlformats.org/officeDocument/2006/relationships/slideLayout" Target="../slideLayouts/slideLayout9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53" Type="http://schemas.openxmlformats.org/officeDocument/2006/relationships/slideLayout" Target="../slideLayouts/slideLayout132.xml"/><Relationship Id="rId58" Type="http://schemas.openxmlformats.org/officeDocument/2006/relationships/slideLayout" Target="../slideLayouts/slideLayout137.xml"/><Relationship Id="rId66" Type="http://schemas.openxmlformats.org/officeDocument/2006/relationships/slideLayout" Target="../slideLayouts/slideLayout145.xml"/><Relationship Id="rId74" Type="http://schemas.openxmlformats.org/officeDocument/2006/relationships/slideLayout" Target="../slideLayouts/slideLayout153.xml"/><Relationship Id="rId79" Type="http://schemas.openxmlformats.org/officeDocument/2006/relationships/theme" Target="../theme/theme2.xml"/><Relationship Id="rId5" Type="http://schemas.openxmlformats.org/officeDocument/2006/relationships/slideLayout" Target="../slideLayouts/slideLayout84.xml"/><Relationship Id="rId61" Type="http://schemas.openxmlformats.org/officeDocument/2006/relationships/slideLayout" Target="../slideLayouts/slideLayout140.xml"/><Relationship Id="rId19" Type="http://schemas.openxmlformats.org/officeDocument/2006/relationships/slideLayout" Target="../slideLayouts/slideLayout9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56" Type="http://schemas.openxmlformats.org/officeDocument/2006/relationships/slideLayout" Target="../slideLayouts/slideLayout135.xml"/><Relationship Id="rId64" Type="http://schemas.openxmlformats.org/officeDocument/2006/relationships/slideLayout" Target="../slideLayouts/slideLayout143.xml"/><Relationship Id="rId69" Type="http://schemas.openxmlformats.org/officeDocument/2006/relationships/slideLayout" Target="../slideLayouts/slideLayout148.xml"/><Relationship Id="rId77" Type="http://schemas.openxmlformats.org/officeDocument/2006/relationships/slideLayout" Target="../slideLayouts/slideLayout156.xml"/><Relationship Id="rId8" Type="http://schemas.openxmlformats.org/officeDocument/2006/relationships/slideLayout" Target="../slideLayouts/slideLayout87.xml"/><Relationship Id="rId51" Type="http://schemas.openxmlformats.org/officeDocument/2006/relationships/slideLayout" Target="../slideLayouts/slideLayout130.xml"/><Relationship Id="rId72" Type="http://schemas.openxmlformats.org/officeDocument/2006/relationships/slideLayout" Target="../slideLayouts/slideLayout151.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59" Type="http://schemas.openxmlformats.org/officeDocument/2006/relationships/slideLayout" Target="../slideLayouts/slideLayout138.xml"/><Relationship Id="rId67" Type="http://schemas.openxmlformats.org/officeDocument/2006/relationships/slideLayout" Target="../slideLayouts/slideLayout146.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62" Type="http://schemas.openxmlformats.org/officeDocument/2006/relationships/slideLayout" Target="../slideLayouts/slideLayout141.xml"/><Relationship Id="rId70" Type="http://schemas.openxmlformats.org/officeDocument/2006/relationships/slideLayout" Target="../slideLayouts/slideLayout149.xml"/><Relationship Id="rId75" Type="http://schemas.openxmlformats.org/officeDocument/2006/relationships/slideLayout" Target="../slideLayouts/slideLayout154.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 Id="rId57" Type="http://schemas.openxmlformats.org/officeDocument/2006/relationships/slideLayout" Target="../slideLayouts/slideLayout136.xml"/><Relationship Id="rId10" Type="http://schemas.openxmlformats.org/officeDocument/2006/relationships/slideLayout" Target="../slideLayouts/slideLayout89.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 Id="rId60" Type="http://schemas.openxmlformats.org/officeDocument/2006/relationships/slideLayout" Target="../slideLayouts/slideLayout139.xml"/><Relationship Id="rId65" Type="http://schemas.openxmlformats.org/officeDocument/2006/relationships/slideLayout" Target="../slideLayouts/slideLayout144.xml"/><Relationship Id="rId73" Type="http://schemas.openxmlformats.org/officeDocument/2006/relationships/slideLayout" Target="../slideLayouts/slideLayout152.xml"/><Relationship Id="rId78" Type="http://schemas.openxmlformats.org/officeDocument/2006/relationships/slideLayout" Target="../slideLayouts/slideLayout157.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9" Type="http://schemas.openxmlformats.org/officeDocument/2006/relationships/slideLayout" Target="../slideLayouts/slideLayout118.xml"/><Relationship Id="rId34" Type="http://schemas.openxmlformats.org/officeDocument/2006/relationships/slideLayout" Target="../slideLayouts/slideLayout113.xml"/><Relationship Id="rId50" Type="http://schemas.openxmlformats.org/officeDocument/2006/relationships/slideLayout" Target="../slideLayouts/slideLayout129.xml"/><Relationship Id="rId55" Type="http://schemas.openxmlformats.org/officeDocument/2006/relationships/slideLayout" Target="../slideLayouts/slideLayout134.xml"/><Relationship Id="rId76" Type="http://schemas.openxmlformats.org/officeDocument/2006/relationships/slideLayout" Target="../slideLayouts/slideLayout155.xml"/><Relationship Id="rId7" Type="http://schemas.openxmlformats.org/officeDocument/2006/relationships/slideLayout" Target="../slideLayouts/slideLayout86.xml"/><Relationship Id="rId71" Type="http://schemas.openxmlformats.org/officeDocument/2006/relationships/slideLayout" Target="../slideLayouts/slideLayout150.xml"/><Relationship Id="rId2" Type="http://schemas.openxmlformats.org/officeDocument/2006/relationships/slideLayout" Target="../slideLayouts/slideLayout81.xml"/><Relationship Id="rId2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838429"/>
      </p:ext>
    </p:extLst>
  </p:cSld>
  <p:clrMap bg1="lt1" tx1="dk1" bg2="lt2" tx2="dk2" accent1="accent1" accent2="accent2" accent3="accent3" accent4="accent4" accent5="accent5" accent6="accent6" hlink="hlink" folHlink="folHlink"/>
  <p:sldLayoutIdLst>
    <p:sldLayoutId id="2147483721" r:id="rId1"/>
    <p:sldLayoutId id="2147483733" r:id="rId2"/>
    <p:sldLayoutId id="2147483720" r:id="rId3"/>
    <p:sldLayoutId id="2147483731" r:id="rId4"/>
    <p:sldLayoutId id="2147483729" r:id="rId5"/>
    <p:sldLayoutId id="2147483734" r:id="rId6"/>
    <p:sldLayoutId id="2147483735" r:id="rId7"/>
    <p:sldLayoutId id="2147483732" r:id="rId8"/>
    <p:sldLayoutId id="2147483728" r:id="rId9"/>
    <p:sldLayoutId id="2147483649" r:id="rId10"/>
    <p:sldLayoutId id="2147483650" r:id="rId11"/>
    <p:sldLayoutId id="2147483651" r:id="rId12"/>
    <p:sldLayoutId id="2147483652" r:id="rId13"/>
    <p:sldLayoutId id="2147483653" r:id="rId14"/>
    <p:sldLayoutId id="2147483654" r:id="rId15"/>
    <p:sldLayoutId id="2147483667" r:id="rId16"/>
    <p:sldLayoutId id="2147483655" r:id="rId17"/>
    <p:sldLayoutId id="2147483656" r:id="rId18"/>
    <p:sldLayoutId id="2147483657" r:id="rId19"/>
    <p:sldLayoutId id="2147483680" r:id="rId20"/>
    <p:sldLayoutId id="2147483658" r:id="rId21"/>
    <p:sldLayoutId id="2147483659" r:id="rId22"/>
    <p:sldLayoutId id="2147483679" r:id="rId23"/>
    <p:sldLayoutId id="2147483660" r:id="rId24"/>
    <p:sldLayoutId id="2147483661" r:id="rId25"/>
    <p:sldLayoutId id="2147483662" r:id="rId26"/>
    <p:sldLayoutId id="2147483663" r:id="rId27"/>
    <p:sldLayoutId id="2147483664" r:id="rId28"/>
    <p:sldLayoutId id="2147483665" r:id="rId29"/>
    <p:sldLayoutId id="2147483666" r:id="rId30"/>
    <p:sldLayoutId id="2147483668" r:id="rId31"/>
    <p:sldLayoutId id="2147483669" r:id="rId32"/>
    <p:sldLayoutId id="2147483670" r:id="rId33"/>
    <p:sldLayoutId id="2147483671" r:id="rId34"/>
    <p:sldLayoutId id="2147483672" r:id="rId35"/>
    <p:sldLayoutId id="2147483673" r:id="rId36"/>
    <p:sldLayoutId id="2147483674" r:id="rId37"/>
    <p:sldLayoutId id="2147483675" r:id="rId38"/>
    <p:sldLayoutId id="2147483676" r:id="rId39"/>
    <p:sldLayoutId id="2147483677" r:id="rId40"/>
    <p:sldLayoutId id="2147483678" r:id="rId41"/>
    <p:sldLayoutId id="2147483681" r:id="rId42"/>
    <p:sldLayoutId id="2147483682" r:id="rId43"/>
    <p:sldLayoutId id="2147483683" r:id="rId44"/>
    <p:sldLayoutId id="2147483684" r:id="rId45"/>
    <p:sldLayoutId id="2147483685" r:id="rId46"/>
    <p:sldLayoutId id="2147483686" r:id="rId47"/>
    <p:sldLayoutId id="2147483687" r:id="rId48"/>
    <p:sldLayoutId id="2147483688" r:id="rId49"/>
    <p:sldLayoutId id="2147483689" r:id="rId50"/>
    <p:sldLayoutId id="2147483690" r:id="rId51"/>
    <p:sldLayoutId id="2147483691" r:id="rId52"/>
    <p:sldLayoutId id="2147483692" r:id="rId53"/>
    <p:sldLayoutId id="2147483693" r:id="rId54"/>
    <p:sldLayoutId id="2147483694" r:id="rId55"/>
    <p:sldLayoutId id="2147483695" r:id="rId56"/>
    <p:sldLayoutId id="2147483696" r:id="rId57"/>
    <p:sldLayoutId id="2147483697" r:id="rId58"/>
    <p:sldLayoutId id="2147483698" r:id="rId59"/>
    <p:sldLayoutId id="2147483700" r:id="rId60"/>
    <p:sldLayoutId id="2147483701" r:id="rId61"/>
    <p:sldLayoutId id="2147483702" r:id="rId62"/>
    <p:sldLayoutId id="2147483703" r:id="rId63"/>
    <p:sldLayoutId id="2147483704" r:id="rId64"/>
    <p:sldLayoutId id="2147483705" r:id="rId65"/>
    <p:sldLayoutId id="2147483706" r:id="rId66"/>
    <p:sldLayoutId id="2147483707" r:id="rId67"/>
    <p:sldLayoutId id="2147483708" r:id="rId68"/>
    <p:sldLayoutId id="2147483709" r:id="rId69"/>
    <p:sldLayoutId id="2147483710" r:id="rId70"/>
    <p:sldLayoutId id="2147483711" r:id="rId71"/>
    <p:sldLayoutId id="2147483712" r:id="rId72"/>
    <p:sldLayoutId id="2147483713" r:id="rId73"/>
    <p:sldLayoutId id="2147483724" r:id="rId74"/>
    <p:sldLayoutId id="2147483736" r:id="rId75"/>
    <p:sldLayoutId id="2147483742" r:id="rId76"/>
    <p:sldLayoutId id="2147483744" r:id="rId77"/>
    <p:sldLayoutId id="2147483745" r:id="rId78"/>
    <p:sldLayoutId id="2147483826" r:id="rId7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31649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 id="2147483788" r:id="rId42"/>
    <p:sldLayoutId id="2147483789" r:id="rId43"/>
    <p:sldLayoutId id="2147483790" r:id="rId44"/>
    <p:sldLayoutId id="2147483791" r:id="rId45"/>
    <p:sldLayoutId id="2147483792" r:id="rId46"/>
    <p:sldLayoutId id="2147483793" r:id="rId47"/>
    <p:sldLayoutId id="2147483794" r:id="rId48"/>
    <p:sldLayoutId id="2147483795" r:id="rId49"/>
    <p:sldLayoutId id="2147483796" r:id="rId50"/>
    <p:sldLayoutId id="2147483797" r:id="rId51"/>
    <p:sldLayoutId id="2147483798" r:id="rId52"/>
    <p:sldLayoutId id="2147483799" r:id="rId53"/>
    <p:sldLayoutId id="2147483800" r:id="rId54"/>
    <p:sldLayoutId id="2147483801" r:id="rId55"/>
    <p:sldLayoutId id="2147483802" r:id="rId56"/>
    <p:sldLayoutId id="2147483803" r:id="rId57"/>
    <p:sldLayoutId id="2147483804" r:id="rId58"/>
    <p:sldLayoutId id="2147483805" r:id="rId59"/>
    <p:sldLayoutId id="2147483806" r:id="rId60"/>
    <p:sldLayoutId id="2147483807" r:id="rId61"/>
    <p:sldLayoutId id="2147483808" r:id="rId62"/>
    <p:sldLayoutId id="2147483809" r:id="rId63"/>
    <p:sldLayoutId id="2147483810" r:id="rId64"/>
    <p:sldLayoutId id="2147483811" r:id="rId65"/>
    <p:sldLayoutId id="2147483812" r:id="rId66"/>
    <p:sldLayoutId id="2147483813" r:id="rId67"/>
    <p:sldLayoutId id="2147483814" r:id="rId68"/>
    <p:sldLayoutId id="2147483815" r:id="rId69"/>
    <p:sldLayoutId id="2147483816" r:id="rId70"/>
    <p:sldLayoutId id="2147483817" r:id="rId71"/>
    <p:sldLayoutId id="2147483818" r:id="rId72"/>
    <p:sldLayoutId id="2147483819" r:id="rId73"/>
    <p:sldLayoutId id="2147483820" r:id="rId74"/>
    <p:sldLayoutId id="2147483821" r:id="rId75"/>
    <p:sldLayoutId id="2147483822" r:id="rId76"/>
    <p:sldLayoutId id="2147483824" r:id="rId77"/>
    <p:sldLayoutId id="2147483825" r:id="rId7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tyvision.edu/" TargetMode="External"/><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www.youtube.com/watch?v=A2HFusWQIeE"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careercrosstraining@gmail.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www.eeoc.gov/node/24924" TargetMode="External"/><Relationship Id="rId3" Type="http://schemas.openxmlformats.org/officeDocument/2006/relationships/hyperlink" Target="https://www.eeoc.gov/node/24947" TargetMode="External"/><Relationship Id="rId7" Type="http://schemas.openxmlformats.org/officeDocument/2006/relationships/hyperlink" Target="https://www.eeoc.gov/node/24106" TargetMode="External"/><Relationship Id="rId2" Type="http://schemas.openxmlformats.org/officeDocument/2006/relationships/hyperlink" Target="http://law.justia.com/codes/us/2011/title-42/chapter-21/subchapter-vi" TargetMode="External"/><Relationship Id="rId1" Type="http://schemas.openxmlformats.org/officeDocument/2006/relationships/slideLayout" Target="../slideLayouts/slideLayout1.xml"/><Relationship Id="rId6" Type="http://schemas.openxmlformats.org/officeDocument/2006/relationships/hyperlink" Target="https://www.eeoc.gov/node/24933" TargetMode="External"/><Relationship Id="rId11" Type="http://schemas.openxmlformats.org/officeDocument/2006/relationships/hyperlink" Target="https://www.eeoc.gov/node/25225" TargetMode="External"/><Relationship Id="rId5" Type="http://schemas.openxmlformats.org/officeDocument/2006/relationships/hyperlink" Target="https://www.eeoc.gov/node/24948" TargetMode="External"/><Relationship Id="rId10" Type="http://schemas.openxmlformats.org/officeDocument/2006/relationships/hyperlink" Target="https://www.eeoc.gov/node/24244" TargetMode="External"/><Relationship Id="rId4" Type="http://schemas.openxmlformats.org/officeDocument/2006/relationships/hyperlink" Target="https://www.eeoc.gov/node/24964" TargetMode="External"/><Relationship Id="rId9" Type="http://schemas.openxmlformats.org/officeDocument/2006/relationships/hyperlink" Target="https://www.eeoc.gov/node/24903"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createthegood.aarp.org/" TargetMode="External"/><Relationship Id="rId7" Type="http://schemas.openxmlformats.org/officeDocument/2006/relationships/hyperlink" Target="https://ivolunteer.com/" TargetMode="External"/><Relationship Id="rId2" Type="http://schemas.openxmlformats.org/officeDocument/2006/relationships/hyperlink" Target="http://www.volunteermatch.org/" TargetMode="External"/><Relationship Id="rId1" Type="http://schemas.openxmlformats.org/officeDocument/2006/relationships/slideLayout" Target="../slideLayouts/slideLayout2.xml"/><Relationship Id="rId6" Type="http://schemas.openxmlformats.org/officeDocument/2006/relationships/hyperlink" Target="https://www.volunteerhub.com/" TargetMode="External"/><Relationship Id="rId5" Type="http://schemas.openxmlformats.org/officeDocument/2006/relationships/hyperlink" Target="https://meettheneed.org/" TargetMode="External"/><Relationship Id="rId4" Type="http://schemas.openxmlformats.org/officeDocument/2006/relationships/hyperlink" Target="http://www.idealist.org/"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www.employment.screennow.com/" TargetMode="External"/><Relationship Id="rId2" Type="http://schemas.openxmlformats.org/officeDocument/2006/relationships/hyperlink" Target="http://www.nsopr.gov/" TargetMode="External"/><Relationship Id="rId1" Type="http://schemas.openxmlformats.org/officeDocument/2006/relationships/slideLayout" Target="../slideLayouts/slideLayout2.xml"/><Relationship Id="rId6" Type="http://schemas.openxmlformats.org/officeDocument/2006/relationships/hyperlink" Target="http://www.protectmyministry.com/" TargetMode="External"/><Relationship Id="rId5" Type="http://schemas.openxmlformats.org/officeDocument/2006/relationships/hyperlink" Target="http://www.backgroundcheckreviews.net/" TargetMode="External"/><Relationship Id="rId4" Type="http://schemas.openxmlformats.org/officeDocument/2006/relationships/hyperlink" Target="http://www.volunteerselectplus.com/" TargetMode="Externa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hyperlink" Target="https://www.dol.gov/sites/dolgov/files/WHD/legacy/files/2006_08_07_28_FLSA.pdf"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www.cityvision.edu/"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jp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leadershipfreak.wordpress.com/2010/12/16/top-20-stupid-leader-tricks/" TargetMode="External"/><Relationship Id="rId2" Type="http://schemas.openxmlformats.org/officeDocument/2006/relationships/image" Target="../media/image15.jpeg&amp;ehk=Hp41a6mtQzFS8Xy4qix5"/><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www.flickr.com/photos/hikingartist/5726718933/" TargetMode="External"/><Relationship Id="rId2" Type="http://schemas.openxmlformats.org/officeDocument/2006/relationships/image" Target="../media/image19.jpg&amp;ehk=Ix016KDEL3PAdQo2dKWhHw&amp;r=0&amp;pid=OfficeInsert"/><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en.wikipedia.org/wiki/Bloom%27s_taxonomy"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wmf"/><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cityvision.edu/" TargetMode="External"/><Relationship Id="rId1" Type="http://schemas.openxmlformats.org/officeDocument/2006/relationships/slideLayout" Target="../slideLayouts/slideLayout58.xml"/></Relationships>
</file>

<file path=ppt/slides/_rels/slide79.xml.rels><?xml version="1.0" encoding="UTF-8" standalone="yes"?>
<Relationships xmlns="http://schemas.openxmlformats.org/package/2006/relationships"><Relationship Id="rId3" Type="http://schemas.openxmlformats.org/officeDocument/2006/relationships/hyperlink" Target="https://expertprogrammanagement.com/2019/05/blake-mouton-grid/"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blog.ifebp.org/index.php/education-benefits-student-loan-repaymen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irs.gov/pub/irs-pdf/p970.pdf" TargetMode="External"/><Relationship Id="rId2" Type="http://schemas.openxmlformats.org/officeDocument/2006/relationships/hyperlink" Target="https://www.thebalancesmb.com/deducting-education-expenses-for-employees-and-owners-398952" TargetMode="External"/><Relationship Id="rId1" Type="http://schemas.openxmlformats.org/officeDocument/2006/relationships/slideLayout" Target="../slideLayouts/slideLayout2.xml"/><Relationship Id="rId4" Type="http://schemas.openxmlformats.org/officeDocument/2006/relationships/hyperlink" Target="https://www.shrm.org/resourcesandtools/tools-and-samples/toolkits/pages/educationalassistanceprograms.aspx"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453488" y="2554683"/>
            <a:ext cx="7512982" cy="1200329"/>
          </a:xfrm>
          <a:prstGeom prst="rect">
            <a:avLst/>
          </a:prstGeom>
          <a:noFill/>
        </p:spPr>
        <p:txBody>
          <a:bodyPr wrap="square" rtlCol="0">
            <a:spAutoFit/>
          </a:bodyPr>
          <a:lstStyle/>
          <a:p>
            <a:r>
              <a:rPr lang="en-US" sz="3600" b="1" dirty="0">
                <a:solidFill>
                  <a:schemeClr val="bg1"/>
                </a:solidFill>
                <a:latin typeface="+mj-lt"/>
              </a:rPr>
              <a:t>Nonprofit Human Resources: Lesson 1a: Course Introduction</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dirty="0">
                <a:solidFill>
                  <a:schemeClr val="bg1">
                    <a:lumMod val="95000"/>
                  </a:schemeClr>
                </a:solidFill>
                <a:latin typeface="+mj-lt"/>
              </a:rPr>
              <a:t>Dr. Andrew Sears</a:t>
            </a:r>
          </a:p>
          <a:p>
            <a:r>
              <a:rPr lang="en-US" sz="1600" b="1" dirty="0">
                <a:solidFill>
                  <a:schemeClr val="bg1">
                    <a:lumMod val="95000"/>
                  </a:schemeClr>
                </a:solidFill>
                <a:latin typeface="+mj-lt"/>
              </a:rPr>
              <a:t>President </a:t>
            </a:r>
            <a:br>
              <a:rPr lang="en-US" sz="1600" b="1" dirty="0">
                <a:solidFill>
                  <a:schemeClr val="bg1">
                    <a:lumMod val="95000"/>
                  </a:schemeClr>
                </a:solidFill>
                <a:latin typeface="+mj-lt"/>
              </a:rPr>
            </a:br>
            <a:r>
              <a:rPr lang="en-US" sz="1600" b="1" dirty="0">
                <a:solidFill>
                  <a:schemeClr val="bg1">
                    <a:lumMod val="95000"/>
                  </a:schemeClr>
                </a:solidFill>
                <a:latin typeface="+mj-lt"/>
              </a:rPr>
              <a:t>City Vision University</a:t>
            </a:r>
          </a:p>
          <a:p>
            <a:r>
              <a:rPr lang="en-US" sz="1600" b="1" dirty="0">
                <a:solidFill>
                  <a:schemeClr val="bg1"/>
                </a:solidFill>
                <a:latin typeface="+mj-lt"/>
                <a:hlinkClick r:id="rId3">
                  <a:extLst>
                    <a:ext uri="{A12FA001-AC4F-418D-AE19-62706E023703}">
                      <ahyp:hlinkClr xmlns:ahyp="http://schemas.microsoft.com/office/drawing/2018/hyperlinkcolor" val="tx"/>
                    </a:ext>
                  </a:extLst>
                </a:hlinkClick>
              </a:rPr>
              <a:t>www.cityvision.edu</a:t>
            </a:r>
            <a:r>
              <a:rPr lang="en-US" sz="1600" b="1" dirty="0">
                <a:solidFill>
                  <a:schemeClr val="bg1"/>
                </a:solidFill>
                <a:latin typeface="+mj-lt"/>
              </a:rPr>
              <a:t> </a:t>
            </a: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D3BE44-5C2B-4F7F-82E7-7B0E120A5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Tree>
    <p:extLst>
      <p:ext uri="{BB962C8B-B14F-4D97-AF65-F5344CB8AC3E}">
        <p14:creationId xmlns:p14="http://schemas.microsoft.com/office/powerpoint/2010/main" val="2405227361"/>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3EA649-E4B5-4645-BCD0-3BD5DB0721BF}"/>
              </a:ext>
            </a:extLst>
          </p:cNvPr>
          <p:cNvPicPr>
            <a:picLocks noChangeAspect="1"/>
          </p:cNvPicPr>
          <p:nvPr/>
        </p:nvPicPr>
        <p:blipFill>
          <a:blip r:embed="rId3"/>
          <a:stretch>
            <a:fillRect/>
          </a:stretch>
        </p:blipFill>
        <p:spPr>
          <a:xfrm>
            <a:off x="417272" y="369333"/>
            <a:ext cx="11357455" cy="6149828"/>
          </a:xfrm>
          <a:prstGeom prst="rect">
            <a:avLst/>
          </a:prstGeom>
        </p:spPr>
      </p:pic>
      <p:sp>
        <p:nvSpPr>
          <p:cNvPr id="5" name="Title 4">
            <a:extLst>
              <a:ext uri="{FF2B5EF4-FFF2-40B4-BE49-F238E27FC236}">
                <a16:creationId xmlns:a16="http://schemas.microsoft.com/office/drawing/2014/main" id="{9DAB0B8A-23ED-44D2-8CD6-DA6398943D08}"/>
              </a:ext>
            </a:extLst>
          </p:cNvPr>
          <p:cNvSpPr>
            <a:spLocks noGrp="1"/>
          </p:cNvSpPr>
          <p:nvPr>
            <p:ph type="title"/>
          </p:nvPr>
        </p:nvSpPr>
        <p:spPr/>
        <p:txBody>
          <a:bodyPr/>
          <a:lstStyle/>
          <a:p>
            <a:r>
              <a:rPr lang="en-US" dirty="0"/>
              <a:t>Focus of This Course: </a:t>
            </a:r>
            <a:r>
              <a:rPr lang="en-US" u="sng" dirty="0"/>
              <a:t>Human Resources for Nonprofit Managers</a:t>
            </a:r>
          </a:p>
        </p:txBody>
      </p:sp>
      <p:sp>
        <p:nvSpPr>
          <p:cNvPr id="2" name="TextBox 1">
            <a:extLst>
              <a:ext uri="{FF2B5EF4-FFF2-40B4-BE49-F238E27FC236}">
                <a16:creationId xmlns:a16="http://schemas.microsoft.com/office/drawing/2014/main" id="{52FA120A-E48A-4453-831A-3CE8A7550D18}"/>
              </a:ext>
            </a:extLst>
          </p:cNvPr>
          <p:cNvSpPr txBox="1"/>
          <p:nvPr/>
        </p:nvSpPr>
        <p:spPr>
          <a:xfrm>
            <a:off x="8532927" y="4107975"/>
            <a:ext cx="360996" cy="461665"/>
          </a:xfrm>
          <a:prstGeom prst="rect">
            <a:avLst/>
          </a:prstGeom>
          <a:solidFill>
            <a:srgbClr val="FF0000"/>
          </a:solidFill>
        </p:spPr>
        <p:txBody>
          <a:bodyPr wrap="none" rtlCol="0">
            <a:spAutoFit/>
          </a:bodyPr>
          <a:lstStyle/>
          <a:p>
            <a:r>
              <a:rPr lang="en-US" sz="2400" b="1" dirty="0">
                <a:solidFill>
                  <a:schemeClr val="bg1"/>
                </a:solidFill>
              </a:rPr>
              <a:t>1</a:t>
            </a:r>
          </a:p>
        </p:txBody>
      </p:sp>
      <p:sp>
        <p:nvSpPr>
          <p:cNvPr id="3" name="TextBox 2">
            <a:extLst>
              <a:ext uri="{FF2B5EF4-FFF2-40B4-BE49-F238E27FC236}">
                <a16:creationId xmlns:a16="http://schemas.microsoft.com/office/drawing/2014/main" id="{50A8F7E1-F7FE-4050-B661-0584B004652E}"/>
              </a:ext>
            </a:extLst>
          </p:cNvPr>
          <p:cNvSpPr txBox="1"/>
          <p:nvPr/>
        </p:nvSpPr>
        <p:spPr>
          <a:xfrm>
            <a:off x="4894997" y="5823045"/>
            <a:ext cx="360996" cy="461665"/>
          </a:xfrm>
          <a:prstGeom prst="rect">
            <a:avLst/>
          </a:prstGeom>
          <a:solidFill>
            <a:srgbClr val="FF0000"/>
          </a:solidFill>
        </p:spPr>
        <p:txBody>
          <a:bodyPr wrap="none" rtlCol="0">
            <a:spAutoFit/>
          </a:bodyPr>
          <a:lstStyle/>
          <a:p>
            <a:r>
              <a:rPr lang="en-US" sz="2400" b="1" dirty="0">
                <a:solidFill>
                  <a:schemeClr val="bg1"/>
                </a:solidFill>
              </a:rPr>
              <a:t>2</a:t>
            </a:r>
          </a:p>
        </p:txBody>
      </p:sp>
      <p:sp>
        <p:nvSpPr>
          <p:cNvPr id="8" name="TextBox 7">
            <a:extLst>
              <a:ext uri="{FF2B5EF4-FFF2-40B4-BE49-F238E27FC236}">
                <a16:creationId xmlns:a16="http://schemas.microsoft.com/office/drawing/2014/main" id="{D622E10C-822A-47D1-BE14-2871D8992FAA}"/>
              </a:ext>
            </a:extLst>
          </p:cNvPr>
          <p:cNvSpPr txBox="1"/>
          <p:nvPr/>
        </p:nvSpPr>
        <p:spPr>
          <a:xfrm>
            <a:off x="7033146" y="5823044"/>
            <a:ext cx="360996" cy="461665"/>
          </a:xfrm>
          <a:prstGeom prst="rect">
            <a:avLst/>
          </a:prstGeom>
          <a:solidFill>
            <a:srgbClr val="FF0000"/>
          </a:solidFill>
        </p:spPr>
        <p:txBody>
          <a:bodyPr wrap="none" rtlCol="0">
            <a:spAutoFit/>
          </a:bodyPr>
          <a:lstStyle/>
          <a:p>
            <a:r>
              <a:rPr lang="en-US" sz="2400" b="1" dirty="0">
                <a:solidFill>
                  <a:schemeClr val="bg1"/>
                </a:solidFill>
              </a:rPr>
              <a:t>3</a:t>
            </a:r>
          </a:p>
        </p:txBody>
      </p:sp>
      <p:sp>
        <p:nvSpPr>
          <p:cNvPr id="10" name="TextBox 9">
            <a:extLst>
              <a:ext uri="{FF2B5EF4-FFF2-40B4-BE49-F238E27FC236}">
                <a16:creationId xmlns:a16="http://schemas.microsoft.com/office/drawing/2014/main" id="{10F1A096-C83E-4A74-A94B-747C238FC35E}"/>
              </a:ext>
            </a:extLst>
          </p:cNvPr>
          <p:cNvSpPr txBox="1"/>
          <p:nvPr/>
        </p:nvSpPr>
        <p:spPr>
          <a:xfrm>
            <a:off x="8543498" y="2158456"/>
            <a:ext cx="360996" cy="461665"/>
          </a:xfrm>
          <a:prstGeom prst="rect">
            <a:avLst/>
          </a:prstGeom>
          <a:solidFill>
            <a:srgbClr val="FF0000"/>
          </a:solidFill>
        </p:spPr>
        <p:txBody>
          <a:bodyPr wrap="none" rtlCol="0">
            <a:spAutoFit/>
          </a:bodyPr>
          <a:lstStyle/>
          <a:p>
            <a:r>
              <a:rPr lang="en-US" sz="2400" b="1" dirty="0">
                <a:solidFill>
                  <a:schemeClr val="bg1"/>
                </a:solidFill>
              </a:rPr>
              <a:t>4</a:t>
            </a:r>
          </a:p>
        </p:txBody>
      </p:sp>
      <p:sp>
        <p:nvSpPr>
          <p:cNvPr id="12" name="TextBox 11">
            <a:extLst>
              <a:ext uri="{FF2B5EF4-FFF2-40B4-BE49-F238E27FC236}">
                <a16:creationId xmlns:a16="http://schemas.microsoft.com/office/drawing/2014/main" id="{A79B8265-7A80-43E3-A0E5-071E9FE4E5F2}"/>
              </a:ext>
            </a:extLst>
          </p:cNvPr>
          <p:cNvSpPr txBox="1"/>
          <p:nvPr/>
        </p:nvSpPr>
        <p:spPr>
          <a:xfrm>
            <a:off x="7033146" y="573291"/>
            <a:ext cx="360996" cy="461665"/>
          </a:xfrm>
          <a:prstGeom prst="rect">
            <a:avLst/>
          </a:prstGeom>
          <a:solidFill>
            <a:srgbClr val="FF0000"/>
          </a:solidFill>
        </p:spPr>
        <p:txBody>
          <a:bodyPr wrap="none" rtlCol="0">
            <a:spAutoFit/>
          </a:bodyPr>
          <a:lstStyle/>
          <a:p>
            <a:r>
              <a:rPr lang="en-US" sz="2400" b="1" dirty="0">
                <a:solidFill>
                  <a:schemeClr val="bg1"/>
                </a:solidFill>
              </a:rPr>
              <a:t>5</a:t>
            </a:r>
          </a:p>
        </p:txBody>
      </p:sp>
      <p:sp>
        <p:nvSpPr>
          <p:cNvPr id="14" name="TextBox 13">
            <a:extLst>
              <a:ext uri="{FF2B5EF4-FFF2-40B4-BE49-F238E27FC236}">
                <a16:creationId xmlns:a16="http://schemas.microsoft.com/office/drawing/2014/main" id="{5689EF7A-BF9C-4C64-B733-9005E6D7C348}"/>
              </a:ext>
            </a:extLst>
          </p:cNvPr>
          <p:cNvSpPr txBox="1"/>
          <p:nvPr/>
        </p:nvSpPr>
        <p:spPr>
          <a:xfrm>
            <a:off x="4797859" y="571397"/>
            <a:ext cx="360996" cy="461665"/>
          </a:xfrm>
          <a:prstGeom prst="rect">
            <a:avLst/>
          </a:prstGeom>
          <a:solidFill>
            <a:srgbClr val="FF0000"/>
          </a:solidFill>
        </p:spPr>
        <p:txBody>
          <a:bodyPr wrap="none" rtlCol="0">
            <a:spAutoFit/>
          </a:bodyPr>
          <a:lstStyle/>
          <a:p>
            <a:r>
              <a:rPr lang="en-US" sz="2400" b="1" dirty="0">
                <a:solidFill>
                  <a:schemeClr val="bg1"/>
                </a:solidFill>
              </a:rPr>
              <a:t>5</a:t>
            </a:r>
          </a:p>
        </p:txBody>
      </p:sp>
      <p:sp>
        <p:nvSpPr>
          <p:cNvPr id="16" name="TextBox 15">
            <a:extLst>
              <a:ext uri="{FF2B5EF4-FFF2-40B4-BE49-F238E27FC236}">
                <a16:creationId xmlns:a16="http://schemas.microsoft.com/office/drawing/2014/main" id="{09B6C24F-FA5D-43B7-8F2F-E0151E1CFCD4}"/>
              </a:ext>
            </a:extLst>
          </p:cNvPr>
          <p:cNvSpPr txBox="1"/>
          <p:nvPr/>
        </p:nvSpPr>
        <p:spPr>
          <a:xfrm>
            <a:off x="3373943" y="2095397"/>
            <a:ext cx="360996" cy="461665"/>
          </a:xfrm>
          <a:prstGeom prst="rect">
            <a:avLst/>
          </a:prstGeom>
          <a:solidFill>
            <a:srgbClr val="FF0000"/>
          </a:solidFill>
        </p:spPr>
        <p:txBody>
          <a:bodyPr wrap="none" rtlCol="0">
            <a:spAutoFit/>
          </a:bodyPr>
          <a:lstStyle/>
          <a:p>
            <a:r>
              <a:rPr lang="en-US" sz="2400" b="1" dirty="0">
                <a:solidFill>
                  <a:schemeClr val="bg1"/>
                </a:solidFill>
              </a:rPr>
              <a:t>5</a:t>
            </a:r>
          </a:p>
        </p:txBody>
      </p:sp>
      <p:sp>
        <p:nvSpPr>
          <p:cNvPr id="18" name="TextBox 17">
            <a:extLst>
              <a:ext uri="{FF2B5EF4-FFF2-40B4-BE49-F238E27FC236}">
                <a16:creationId xmlns:a16="http://schemas.microsoft.com/office/drawing/2014/main" id="{16396D1E-2369-4D7C-ADE8-73BBC174962F}"/>
              </a:ext>
            </a:extLst>
          </p:cNvPr>
          <p:cNvSpPr txBox="1"/>
          <p:nvPr/>
        </p:nvSpPr>
        <p:spPr>
          <a:xfrm>
            <a:off x="3287507" y="4052293"/>
            <a:ext cx="360996" cy="461665"/>
          </a:xfrm>
          <a:prstGeom prst="rect">
            <a:avLst/>
          </a:prstGeom>
          <a:solidFill>
            <a:srgbClr val="FF0000"/>
          </a:solidFill>
        </p:spPr>
        <p:txBody>
          <a:bodyPr wrap="none" rtlCol="0">
            <a:spAutoFit/>
          </a:bodyPr>
          <a:lstStyle/>
          <a:p>
            <a:r>
              <a:rPr lang="en-US" sz="2400" b="1" dirty="0">
                <a:solidFill>
                  <a:schemeClr val="bg1"/>
                </a:solidFill>
              </a:rPr>
              <a:t>5</a:t>
            </a:r>
          </a:p>
        </p:txBody>
      </p:sp>
      <p:sp>
        <p:nvSpPr>
          <p:cNvPr id="20" name="TextBox 19">
            <a:extLst>
              <a:ext uri="{FF2B5EF4-FFF2-40B4-BE49-F238E27FC236}">
                <a16:creationId xmlns:a16="http://schemas.microsoft.com/office/drawing/2014/main" id="{5B35ED08-1233-47F1-BAB3-570D2E42A55A}"/>
              </a:ext>
            </a:extLst>
          </p:cNvPr>
          <p:cNvSpPr txBox="1"/>
          <p:nvPr/>
        </p:nvSpPr>
        <p:spPr>
          <a:xfrm>
            <a:off x="634621" y="6627168"/>
            <a:ext cx="3142207" cy="215444"/>
          </a:xfrm>
          <a:prstGeom prst="rect">
            <a:avLst/>
          </a:prstGeom>
          <a:noFill/>
        </p:spPr>
        <p:txBody>
          <a:bodyPr wrap="none" rtlCol="0">
            <a:spAutoFit/>
          </a:bodyPr>
          <a:lstStyle/>
          <a:p>
            <a:r>
              <a:rPr lang="en-US" sz="800" dirty="0">
                <a:solidFill>
                  <a:schemeClr val="bg1"/>
                </a:solidFill>
              </a:rPr>
              <a:t>Image source: </a:t>
            </a:r>
            <a:r>
              <a:rPr lang="en-US" sz="800" dirty="0">
                <a:solidFill>
                  <a:schemeClr val="bg1"/>
                </a:solidFill>
                <a:hlinkClick r:id="rId4">
                  <a:extLst>
                    <a:ext uri="{A12FA001-AC4F-418D-AE19-62706E023703}">
                      <ahyp:hlinkClr xmlns:ahyp="http://schemas.microsoft.com/office/drawing/2018/hyperlinkcolor" val="tx"/>
                    </a:ext>
                  </a:extLst>
                </a:hlinkClick>
              </a:rPr>
              <a:t>https://www.youtube.com/watch?v=A2HFusWQIeE</a:t>
            </a:r>
            <a:endParaRPr lang="en-US" sz="800" dirty="0">
              <a:solidFill>
                <a:schemeClr val="bg1"/>
              </a:solidFill>
            </a:endParaRPr>
          </a:p>
        </p:txBody>
      </p:sp>
    </p:spTree>
    <p:extLst>
      <p:ext uri="{BB962C8B-B14F-4D97-AF65-F5344CB8AC3E}">
        <p14:creationId xmlns:p14="http://schemas.microsoft.com/office/powerpoint/2010/main" val="279345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0" grpId="0" animBg="1"/>
      <p:bldP spid="12" grpId="0" animBg="1"/>
      <p:bldP spid="14" grpId="0" animBg="1"/>
      <p:bldP spid="16" grpId="0" animBg="1"/>
      <p:bldP spid="1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23BD-E51D-4FD3-8837-B5FE347E3B6C}"/>
              </a:ext>
            </a:extLst>
          </p:cNvPr>
          <p:cNvSpPr>
            <a:spLocks noGrp="1"/>
          </p:cNvSpPr>
          <p:nvPr>
            <p:ph type="title"/>
          </p:nvPr>
        </p:nvSpPr>
        <p:spPr/>
        <p:txBody>
          <a:bodyPr/>
          <a:lstStyle/>
          <a:p>
            <a:r>
              <a:rPr lang="en-US" dirty="0"/>
              <a:t>Performance Eval – Action Plan</a:t>
            </a:r>
          </a:p>
        </p:txBody>
      </p:sp>
      <p:pic>
        <p:nvPicPr>
          <p:cNvPr id="4" name="Picture 3">
            <a:extLst>
              <a:ext uri="{FF2B5EF4-FFF2-40B4-BE49-F238E27FC236}">
                <a16:creationId xmlns:a16="http://schemas.microsoft.com/office/drawing/2014/main" id="{B41847EA-8E1B-48DE-9C2B-C8F9CDC7AD18}"/>
              </a:ext>
            </a:extLst>
          </p:cNvPr>
          <p:cNvPicPr>
            <a:picLocks noChangeAspect="1"/>
          </p:cNvPicPr>
          <p:nvPr/>
        </p:nvPicPr>
        <p:blipFill>
          <a:blip r:embed="rId2"/>
          <a:stretch>
            <a:fillRect/>
          </a:stretch>
        </p:blipFill>
        <p:spPr>
          <a:xfrm>
            <a:off x="348419" y="1458685"/>
            <a:ext cx="11135277" cy="3817257"/>
          </a:xfrm>
          <a:prstGeom prst="rect">
            <a:avLst/>
          </a:prstGeom>
        </p:spPr>
      </p:pic>
      <p:sp>
        <p:nvSpPr>
          <p:cNvPr id="3" name="Text Placeholder 2">
            <a:extLst>
              <a:ext uri="{FF2B5EF4-FFF2-40B4-BE49-F238E27FC236}">
                <a16:creationId xmlns:a16="http://schemas.microsoft.com/office/drawing/2014/main" id="{9D8F22A3-5E52-49E0-A496-46B55E4D67FC}"/>
              </a:ext>
            </a:extLst>
          </p:cNvPr>
          <p:cNvSpPr>
            <a:spLocks noGrp="1"/>
          </p:cNvSpPr>
          <p:nvPr>
            <p:ph type="body" sz="quarter" idx="10"/>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251067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D8DD28-EEDF-42A3-AACA-66A9DAC7FA5B}"/>
              </a:ext>
            </a:extLst>
          </p:cNvPr>
          <p:cNvSpPr>
            <a:spLocks noGrp="1"/>
          </p:cNvSpPr>
          <p:nvPr>
            <p:ph type="title"/>
          </p:nvPr>
        </p:nvSpPr>
        <p:spPr/>
        <p:txBody>
          <a:bodyPr/>
          <a:lstStyle/>
          <a:p>
            <a:r>
              <a:rPr lang="en-US" dirty="0"/>
              <a:t>Performance Eval - Action Plan </a:t>
            </a:r>
          </a:p>
        </p:txBody>
      </p:sp>
      <p:sp>
        <p:nvSpPr>
          <p:cNvPr id="3" name="Content Placeholder 2"/>
          <p:cNvSpPr>
            <a:spLocks noGrp="1"/>
          </p:cNvSpPr>
          <p:nvPr>
            <p:ph sz="quarter" idx="10"/>
          </p:nvPr>
        </p:nvSpPr>
        <p:spPr>
          <a:xfrm>
            <a:off x="153988" y="996950"/>
            <a:ext cx="11852275" cy="3431359"/>
          </a:xfrm>
        </p:spPr>
        <p:txBody>
          <a:bodyPr>
            <a:normAutofit/>
          </a:bodyPr>
          <a:lstStyle/>
          <a:p>
            <a:pPr>
              <a:lnSpc>
                <a:spcPct val="200000"/>
              </a:lnSpc>
            </a:pPr>
            <a:r>
              <a:rPr lang="en-US" dirty="0"/>
              <a:t>Important to understand the importance or need for Goal/Objective</a:t>
            </a:r>
          </a:p>
          <a:p>
            <a:pPr>
              <a:lnSpc>
                <a:spcPct val="200000"/>
              </a:lnSpc>
            </a:pPr>
            <a:r>
              <a:rPr lang="en-US" dirty="0"/>
              <a:t>The Follow up is the biggest challenge….and where things get lost!!</a:t>
            </a:r>
          </a:p>
          <a:p>
            <a:pPr>
              <a:lnSpc>
                <a:spcPct val="200000"/>
              </a:lnSpc>
            </a:pPr>
            <a:r>
              <a:rPr lang="en-US" dirty="0"/>
              <a:t>Set up first follow up at time of review with employee</a:t>
            </a:r>
          </a:p>
        </p:txBody>
      </p:sp>
    </p:spTree>
    <p:extLst>
      <p:ext uri="{BB962C8B-B14F-4D97-AF65-F5344CB8AC3E}">
        <p14:creationId xmlns:p14="http://schemas.microsoft.com/office/powerpoint/2010/main" val="40694687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95283F-A808-43D0-A5F5-5280B977093C}"/>
              </a:ext>
            </a:extLst>
          </p:cNvPr>
          <p:cNvSpPr>
            <a:spLocks noGrp="1"/>
          </p:cNvSpPr>
          <p:nvPr>
            <p:ph type="title"/>
          </p:nvPr>
        </p:nvSpPr>
        <p:spPr/>
        <p:txBody>
          <a:bodyPr/>
          <a:lstStyle/>
          <a:p>
            <a:r>
              <a:rPr lang="en-US" dirty="0"/>
              <a:t>Setting Goals</a:t>
            </a:r>
          </a:p>
        </p:txBody>
      </p:sp>
      <p:sp>
        <p:nvSpPr>
          <p:cNvPr id="3" name="Content Placeholder 2"/>
          <p:cNvSpPr>
            <a:spLocks noGrp="1"/>
          </p:cNvSpPr>
          <p:nvPr>
            <p:ph sz="quarter" idx="10"/>
          </p:nvPr>
        </p:nvSpPr>
        <p:spPr/>
        <p:txBody>
          <a:bodyPr/>
          <a:lstStyle/>
          <a:p>
            <a:r>
              <a:rPr lang="en-US" dirty="0"/>
              <a:t>Goal Setting can be done to:</a:t>
            </a:r>
          </a:p>
          <a:p>
            <a:pPr lvl="1"/>
            <a:r>
              <a:rPr lang="en-US" dirty="0"/>
              <a:t>Improve an area that is currently functioning below what is needed/required</a:t>
            </a:r>
          </a:p>
          <a:p>
            <a:pPr lvl="1"/>
            <a:r>
              <a:rPr lang="en-US" dirty="0"/>
              <a:t>Engage/motivate employee towards more</a:t>
            </a:r>
          </a:p>
          <a:p>
            <a:r>
              <a:rPr lang="en-US" dirty="0"/>
              <a:t>Not all goals should be employee generated</a:t>
            </a:r>
          </a:p>
          <a:p>
            <a:r>
              <a:rPr lang="en-US" dirty="0"/>
              <a:t>Something that can be supported by ministry</a:t>
            </a:r>
          </a:p>
          <a:p>
            <a:r>
              <a:rPr lang="en-US" dirty="0"/>
              <a:t>Something ministry affiliated</a:t>
            </a:r>
          </a:p>
          <a:p>
            <a:r>
              <a:rPr lang="en-US" dirty="0"/>
              <a:t>What does the ministry need?  </a:t>
            </a:r>
          </a:p>
          <a:p>
            <a:r>
              <a:rPr lang="en-US" dirty="0"/>
              <a:t>Investment in employees</a:t>
            </a:r>
          </a:p>
          <a:p>
            <a:r>
              <a:rPr lang="en-US" dirty="0"/>
              <a:t>SMART – Specific, Measurable, Attainable, Relevant, Time Based</a:t>
            </a:r>
          </a:p>
        </p:txBody>
      </p:sp>
    </p:spTree>
    <p:extLst>
      <p:ext uri="{BB962C8B-B14F-4D97-AF65-F5344CB8AC3E}">
        <p14:creationId xmlns:p14="http://schemas.microsoft.com/office/powerpoint/2010/main" val="34016973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570564" y="2323945"/>
            <a:ext cx="7395906" cy="1077218"/>
          </a:xfrm>
          <a:prstGeom prst="rect">
            <a:avLst/>
          </a:prstGeom>
          <a:noFill/>
        </p:spPr>
        <p:txBody>
          <a:bodyPr wrap="square" rtlCol="0">
            <a:spAutoFit/>
          </a:bodyPr>
          <a:lstStyle/>
          <a:p>
            <a:r>
              <a:rPr lang="en-US" sz="3200" b="1" dirty="0">
                <a:solidFill>
                  <a:schemeClr val="bg1"/>
                </a:solidFill>
                <a:latin typeface="+mj-lt"/>
              </a:rPr>
              <a:t>Lesson 5: Addressing Employee Problems and Separation</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dirty="0">
                <a:solidFill>
                  <a:schemeClr val="bg1">
                    <a:lumMod val="95000"/>
                  </a:schemeClr>
                </a:solidFill>
                <a:latin typeface="+mj-lt"/>
              </a:rPr>
              <a:t>Angie Criner</a:t>
            </a:r>
          </a:p>
          <a:p>
            <a:r>
              <a:rPr lang="en-US" sz="1600" b="1" dirty="0">
                <a:solidFill>
                  <a:schemeClr val="bg1">
                    <a:lumMod val="95000"/>
                  </a:schemeClr>
                </a:solidFill>
                <a:latin typeface="+mj-lt"/>
              </a:rPr>
              <a:t>Owner/Consultant </a:t>
            </a:r>
            <a:br>
              <a:rPr lang="en-US" sz="1600" b="1" dirty="0">
                <a:solidFill>
                  <a:schemeClr val="bg1">
                    <a:lumMod val="95000"/>
                  </a:schemeClr>
                </a:solidFill>
                <a:latin typeface="+mj-lt"/>
              </a:rPr>
            </a:br>
            <a:r>
              <a:rPr lang="en-US" sz="1600" b="1" dirty="0">
                <a:solidFill>
                  <a:schemeClr val="bg1">
                    <a:lumMod val="95000"/>
                  </a:schemeClr>
                </a:solidFill>
                <a:latin typeface="+mj-lt"/>
              </a:rPr>
              <a:t>Career Cross Training</a:t>
            </a:r>
          </a:p>
          <a:p>
            <a:r>
              <a:rPr lang="en-US" sz="1600" b="1" dirty="0">
                <a:solidFill>
                  <a:schemeClr val="bg1">
                    <a:lumMod val="95000"/>
                  </a:schemeClr>
                </a:solidFill>
                <a:latin typeface="+mj-lt"/>
              </a:rPr>
              <a:t>careercrosstraining@gmail.com</a:t>
            </a: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7207BD4-28BA-403D-B574-7D1A4CE2B7C5}"/>
              </a:ext>
            </a:extLst>
          </p:cNvPr>
          <p:cNvSpPr/>
          <p:nvPr/>
        </p:nvSpPr>
        <p:spPr>
          <a:xfrm>
            <a:off x="6496879" y="5451469"/>
            <a:ext cx="4433192" cy="369332"/>
          </a:xfrm>
          <a:prstGeom prst="rect">
            <a:avLst/>
          </a:prstGeom>
        </p:spPr>
        <p:txBody>
          <a:bodyPr wrap="square">
            <a:spAutoFit/>
          </a:bodyPr>
          <a:lstStyle/>
          <a:p>
            <a:r>
              <a:rPr lang="en-US" b="1" dirty="0">
                <a:solidFill>
                  <a:schemeClr val="bg1"/>
                </a:solidFill>
              </a:rPr>
              <a:t>Nonprofit Human Resources</a:t>
            </a:r>
            <a:endParaRPr lang="en-US" dirty="0"/>
          </a:p>
        </p:txBody>
      </p:sp>
      <p:pic>
        <p:nvPicPr>
          <p:cNvPr id="3" name="Picture 2">
            <a:extLst>
              <a:ext uri="{FF2B5EF4-FFF2-40B4-BE49-F238E27FC236}">
                <a16:creationId xmlns:a16="http://schemas.microsoft.com/office/drawing/2014/main" id="{97FD1C3E-C50C-4671-A8BE-86A4C6689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Tree>
    <p:extLst>
      <p:ext uri="{BB962C8B-B14F-4D97-AF65-F5344CB8AC3E}">
        <p14:creationId xmlns:p14="http://schemas.microsoft.com/office/powerpoint/2010/main" val="2277593070"/>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DFD4-C5E8-4675-96EF-DF324443D330}"/>
              </a:ext>
            </a:extLst>
          </p:cNvPr>
          <p:cNvSpPr>
            <a:spLocks noGrp="1"/>
          </p:cNvSpPr>
          <p:nvPr>
            <p:ph type="title"/>
          </p:nvPr>
        </p:nvSpPr>
        <p:spPr/>
        <p:txBody>
          <a:bodyPr/>
          <a:lstStyle/>
          <a:p>
            <a:r>
              <a:rPr lang="en-US" dirty="0"/>
              <a:t>Discipline vs. Punishment	</a:t>
            </a:r>
          </a:p>
        </p:txBody>
      </p:sp>
      <p:sp>
        <p:nvSpPr>
          <p:cNvPr id="3" name="Text Placeholder 2">
            <a:extLst>
              <a:ext uri="{FF2B5EF4-FFF2-40B4-BE49-F238E27FC236}">
                <a16:creationId xmlns:a16="http://schemas.microsoft.com/office/drawing/2014/main" id="{9F69B26E-7E95-4EAF-866B-2F598D21C45C}"/>
              </a:ext>
            </a:extLst>
          </p:cNvPr>
          <p:cNvSpPr>
            <a:spLocks noGrp="1"/>
          </p:cNvSpPr>
          <p:nvPr>
            <p:ph type="body" sz="quarter" idx="10"/>
          </p:nvPr>
        </p:nvSpPr>
        <p:spPr/>
        <p:txBody>
          <a:bodyPr/>
          <a:lstStyle/>
          <a:p>
            <a:pPr marL="0" indent="0">
              <a:buNone/>
            </a:pPr>
            <a:r>
              <a:rPr lang="en-US" sz="2600" b="1" dirty="0"/>
              <a:t>Discipline</a:t>
            </a:r>
            <a:r>
              <a:rPr lang="en-US" sz="2600" dirty="0"/>
              <a:t> comes from </a:t>
            </a:r>
            <a:r>
              <a:rPr lang="en-US" sz="2600" dirty="0" err="1"/>
              <a:t>discipulus</a:t>
            </a:r>
            <a:r>
              <a:rPr lang="en-US" sz="2600" dirty="0"/>
              <a:t>, the Latin </a:t>
            </a:r>
            <a:r>
              <a:rPr lang="en-US" sz="2600" b="1" dirty="0"/>
              <a:t>word</a:t>
            </a:r>
            <a:r>
              <a:rPr lang="en-US" sz="2600" dirty="0"/>
              <a:t> for pupil, which also provided the source of the </a:t>
            </a:r>
            <a:r>
              <a:rPr lang="en-US" sz="2600" b="1" dirty="0"/>
              <a:t>word</a:t>
            </a:r>
            <a:r>
              <a:rPr lang="en-US" sz="2600" dirty="0"/>
              <a:t> disciple.  (Merriam-Webster)</a:t>
            </a:r>
          </a:p>
          <a:p>
            <a:pPr marL="0" indent="0">
              <a:buNone/>
            </a:pPr>
            <a:endParaRPr lang="en-US" sz="2600" dirty="0"/>
          </a:p>
          <a:p>
            <a:pPr marL="0" indent="0">
              <a:buNone/>
            </a:pPr>
            <a:r>
              <a:rPr lang="en-US" sz="2600" dirty="0"/>
              <a:t>Discipline connotes learning and assumes valued relationship</a:t>
            </a:r>
          </a:p>
          <a:p>
            <a:pPr marL="0" indent="0">
              <a:buNone/>
            </a:pPr>
            <a:endParaRPr lang="en-US" sz="2600" dirty="0"/>
          </a:p>
          <a:p>
            <a:pPr marL="0" indent="0">
              <a:buNone/>
            </a:pPr>
            <a:r>
              <a:rPr lang="en-US" sz="2600" b="1" dirty="0"/>
              <a:t>Punishment</a:t>
            </a:r>
            <a:r>
              <a:rPr lang="en-US" sz="2600" dirty="0"/>
              <a:t> is the </a:t>
            </a:r>
            <a:r>
              <a:rPr lang="en-US" sz="2600" b="1" dirty="0"/>
              <a:t>penalty</a:t>
            </a:r>
            <a:r>
              <a:rPr lang="en-US" sz="2600" dirty="0"/>
              <a:t> you have to pay when you're caught doing something bad. ... The Latin </a:t>
            </a:r>
            <a:r>
              <a:rPr lang="en-US" sz="2600" b="1" dirty="0"/>
              <a:t>root</a:t>
            </a:r>
            <a:r>
              <a:rPr lang="en-US" sz="2600" dirty="0"/>
              <a:t> of </a:t>
            </a:r>
            <a:r>
              <a:rPr lang="en-US" sz="2600" b="1" dirty="0"/>
              <a:t>punishment</a:t>
            </a:r>
            <a:r>
              <a:rPr lang="en-US" sz="2600" dirty="0"/>
              <a:t> and its related verb, </a:t>
            </a:r>
            <a:r>
              <a:rPr lang="en-US" sz="2600" b="1" dirty="0"/>
              <a:t>punish</a:t>
            </a:r>
            <a:r>
              <a:rPr lang="en-US" sz="2600" dirty="0"/>
              <a:t>, is </a:t>
            </a:r>
            <a:r>
              <a:rPr lang="en-US" sz="2600" dirty="0" err="1"/>
              <a:t>punire</a:t>
            </a:r>
            <a:r>
              <a:rPr lang="en-US" sz="2600" dirty="0"/>
              <a:t>, "</a:t>
            </a:r>
            <a:r>
              <a:rPr lang="en-US" sz="2600" b="1" dirty="0"/>
              <a:t>punish</a:t>
            </a:r>
            <a:r>
              <a:rPr lang="en-US" sz="2600" dirty="0"/>
              <a:t>, correct, take vengeance for, or cause pain for some offense.“  </a:t>
            </a:r>
          </a:p>
          <a:p>
            <a:pPr marL="0" indent="0">
              <a:buNone/>
            </a:pPr>
            <a:endParaRPr lang="en-US" sz="2600" dirty="0"/>
          </a:p>
          <a:p>
            <a:pPr marL="0" indent="0">
              <a:buNone/>
            </a:pPr>
            <a:r>
              <a:rPr lang="en-US" sz="2600" dirty="0"/>
              <a:t>for the LORD disciplines the one He loves, as does a father the son in whom he delights.  Prov. 3:12</a:t>
            </a:r>
          </a:p>
        </p:txBody>
      </p:sp>
    </p:spTree>
    <p:extLst>
      <p:ext uri="{BB962C8B-B14F-4D97-AF65-F5344CB8AC3E}">
        <p14:creationId xmlns:p14="http://schemas.microsoft.com/office/powerpoint/2010/main" val="6599530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7810E8-2A5B-44ED-BCFD-DA59B8A23B04}"/>
              </a:ext>
            </a:extLst>
          </p:cNvPr>
          <p:cNvSpPr txBox="1"/>
          <p:nvPr/>
        </p:nvSpPr>
        <p:spPr>
          <a:xfrm>
            <a:off x="1092875" y="1152418"/>
            <a:ext cx="10047767" cy="4975080"/>
          </a:xfrm>
          <a:prstGeom prst="rect">
            <a:avLst/>
          </a:prstGeom>
          <a:noFill/>
        </p:spPr>
        <p:txBody>
          <a:bodyPr wrap="square" rtlCol="0">
            <a:spAutoFit/>
          </a:bodyPr>
          <a:lstStyle/>
          <a:p>
            <a:pPr>
              <a:lnSpc>
                <a:spcPct val="150000"/>
              </a:lnSpc>
            </a:pPr>
            <a:r>
              <a:rPr lang="en-US" sz="3600" dirty="0"/>
              <a:t>Equity</a:t>
            </a:r>
          </a:p>
          <a:p>
            <a:pPr>
              <a:lnSpc>
                <a:spcPct val="150000"/>
              </a:lnSpc>
            </a:pPr>
            <a:r>
              <a:rPr lang="en-US" sz="3600" dirty="0"/>
              <a:t>Consistency</a:t>
            </a:r>
          </a:p>
          <a:p>
            <a:pPr>
              <a:lnSpc>
                <a:spcPct val="150000"/>
              </a:lnSpc>
            </a:pPr>
            <a:r>
              <a:rPr lang="en-US" sz="3600" dirty="0"/>
              <a:t>Intentionality</a:t>
            </a:r>
          </a:p>
          <a:p>
            <a:pPr>
              <a:lnSpc>
                <a:spcPct val="150000"/>
              </a:lnSpc>
            </a:pPr>
            <a:r>
              <a:rPr lang="en-US" sz="3600" dirty="0"/>
              <a:t>Documentation</a:t>
            </a:r>
          </a:p>
          <a:p>
            <a:pPr>
              <a:lnSpc>
                <a:spcPct val="150000"/>
              </a:lnSpc>
            </a:pPr>
            <a:r>
              <a:rPr lang="en-US" sz="3600" dirty="0"/>
              <a:t>Follow Up </a:t>
            </a:r>
          </a:p>
          <a:p>
            <a:pPr>
              <a:lnSpc>
                <a:spcPct val="150000"/>
              </a:lnSpc>
            </a:pPr>
            <a:r>
              <a:rPr lang="en-US" sz="3600" dirty="0"/>
              <a:t>Follow Through</a:t>
            </a:r>
          </a:p>
        </p:txBody>
      </p:sp>
      <p:sp>
        <p:nvSpPr>
          <p:cNvPr id="4" name="Title 3">
            <a:extLst>
              <a:ext uri="{FF2B5EF4-FFF2-40B4-BE49-F238E27FC236}">
                <a16:creationId xmlns:a16="http://schemas.microsoft.com/office/drawing/2014/main" id="{0A575F02-0C29-4462-9711-D3C6A752A32E}"/>
              </a:ext>
            </a:extLst>
          </p:cNvPr>
          <p:cNvSpPr>
            <a:spLocks noGrp="1"/>
          </p:cNvSpPr>
          <p:nvPr>
            <p:ph type="title"/>
          </p:nvPr>
        </p:nvSpPr>
        <p:spPr/>
        <p:txBody>
          <a:bodyPr/>
          <a:lstStyle/>
          <a:p>
            <a:r>
              <a:rPr lang="en-US" dirty="0"/>
              <a:t>Pillars of Effective Feedback/Correction</a:t>
            </a:r>
          </a:p>
        </p:txBody>
      </p:sp>
    </p:spTree>
    <p:extLst>
      <p:ext uri="{BB962C8B-B14F-4D97-AF65-F5344CB8AC3E}">
        <p14:creationId xmlns:p14="http://schemas.microsoft.com/office/powerpoint/2010/main" val="10862468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504F2D6-5F76-4675-9FC1-2B5DFFD95F75}"/>
              </a:ext>
            </a:extLst>
          </p:cNvPr>
          <p:cNvSpPr/>
          <p:nvPr/>
        </p:nvSpPr>
        <p:spPr>
          <a:xfrm>
            <a:off x="595423" y="1138300"/>
            <a:ext cx="10823944" cy="4524315"/>
          </a:xfrm>
          <a:prstGeom prst="rect">
            <a:avLst/>
          </a:prstGeom>
        </p:spPr>
        <p:txBody>
          <a:bodyPr wrap="square">
            <a:spAutoFit/>
          </a:bodyPr>
          <a:lstStyle/>
          <a:p>
            <a:pPr marL="514350" indent="-514350">
              <a:buFont typeface="+mj-lt"/>
              <a:buAutoNum type="arabicPeriod"/>
            </a:pPr>
            <a:r>
              <a:rPr lang="en-US" sz="3200" dirty="0">
                <a:ea typeface="Times New Roman" panose="02020603050405020304" pitchFamily="18" charset="0"/>
                <a:cs typeface="Times New Roman" panose="02020603050405020304" pitchFamily="18" charset="0"/>
              </a:rPr>
              <a:t>Misconduct: Employees are DOING SOMETHING they should not be doing</a:t>
            </a:r>
          </a:p>
          <a:p>
            <a:pPr marL="514350" marR="0" lvl="0" indent="-514350">
              <a:spcBef>
                <a:spcPts val="0"/>
              </a:spcBef>
              <a:spcAft>
                <a:spcPts val="0"/>
              </a:spcAft>
              <a:buFont typeface="+mj-lt"/>
              <a:buAutoNum type="arabicPeriod"/>
            </a:pPr>
            <a:endParaRPr lang="en-US" sz="3200" dirty="0">
              <a:ea typeface="Times New Roman" panose="02020603050405020304" pitchFamily="18" charset="0"/>
            </a:endParaRPr>
          </a:p>
          <a:p>
            <a:pPr marL="514350" marR="0" lvl="0" indent="-514350">
              <a:spcBef>
                <a:spcPts val="0"/>
              </a:spcBef>
              <a:spcAft>
                <a:spcPts val="0"/>
              </a:spcAft>
              <a:buFont typeface="+mj-lt"/>
              <a:buAutoNum type="arabicPeriod"/>
            </a:pPr>
            <a:r>
              <a:rPr lang="en-US" sz="3200" dirty="0">
                <a:ea typeface="Times New Roman" panose="02020603050405020304" pitchFamily="18" charset="0"/>
              </a:rPr>
              <a:t>Poor Performance:  Employees are NOT DOING something they should be doing.</a:t>
            </a:r>
          </a:p>
          <a:p>
            <a:pPr marL="514350" marR="0" lvl="0" indent="-514350">
              <a:spcBef>
                <a:spcPts val="0"/>
              </a:spcBef>
              <a:spcAft>
                <a:spcPts val="0"/>
              </a:spcAft>
              <a:buFont typeface="+mj-lt"/>
              <a:buAutoNum type="arabicPeriod"/>
            </a:pPr>
            <a:endParaRPr lang="en-US" sz="3200" dirty="0">
              <a:ea typeface="Times New Roman" panose="02020603050405020304" pitchFamily="18" charset="0"/>
            </a:endParaRPr>
          </a:p>
          <a:p>
            <a:pPr marL="514350" indent="-514350">
              <a:buFont typeface="+mj-lt"/>
              <a:buAutoNum type="arabicPeriod"/>
            </a:pPr>
            <a:r>
              <a:rPr lang="en-US" sz="3200" dirty="0">
                <a:ea typeface="Times New Roman" panose="02020603050405020304" pitchFamily="18" charset="0"/>
              </a:rPr>
              <a:t>It is important to ascertain whether the reason for poor performance is due to MIS-FIT.</a:t>
            </a:r>
          </a:p>
          <a:p>
            <a:endParaRPr lang="en-US" sz="3200" dirty="0"/>
          </a:p>
        </p:txBody>
      </p:sp>
      <p:sp>
        <p:nvSpPr>
          <p:cNvPr id="2" name="Title 1">
            <a:extLst>
              <a:ext uri="{FF2B5EF4-FFF2-40B4-BE49-F238E27FC236}">
                <a16:creationId xmlns:a16="http://schemas.microsoft.com/office/drawing/2014/main" id="{E2CFCB8A-40E4-4D49-B3CB-5A52E3D844DD}"/>
              </a:ext>
            </a:extLst>
          </p:cNvPr>
          <p:cNvSpPr>
            <a:spLocks noGrp="1"/>
          </p:cNvSpPr>
          <p:nvPr>
            <p:ph type="title"/>
          </p:nvPr>
        </p:nvSpPr>
        <p:spPr/>
        <p:txBody>
          <a:bodyPr/>
          <a:lstStyle/>
          <a:p>
            <a:r>
              <a:rPr lang="en-US" dirty="0"/>
              <a:t>General Principles Related to Discipline </a:t>
            </a:r>
          </a:p>
        </p:txBody>
      </p:sp>
    </p:spTree>
    <p:extLst>
      <p:ext uri="{BB962C8B-B14F-4D97-AF65-F5344CB8AC3E}">
        <p14:creationId xmlns:p14="http://schemas.microsoft.com/office/powerpoint/2010/main" val="1989209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370E32-9AE8-4F44-A6B1-C70D1253EB8C}"/>
              </a:ext>
            </a:extLst>
          </p:cNvPr>
          <p:cNvSpPr/>
          <p:nvPr/>
        </p:nvSpPr>
        <p:spPr>
          <a:xfrm>
            <a:off x="288818" y="930392"/>
            <a:ext cx="11670228" cy="5829032"/>
          </a:xfrm>
          <a:prstGeom prst="rect">
            <a:avLst/>
          </a:prstGeom>
        </p:spPr>
        <p:txBody>
          <a:bodyPr wrap="square">
            <a:spAutoFit/>
          </a:bodyPr>
          <a:lstStyle/>
          <a:p>
            <a:pPr marL="228600" marR="0">
              <a:spcBef>
                <a:spcPts val="0"/>
              </a:spcBef>
              <a:spcAft>
                <a:spcPts val="0"/>
              </a:spcAft>
            </a:pPr>
            <a:r>
              <a:rPr lang="en-US" sz="2800" dirty="0">
                <a:ea typeface="Times New Roman" panose="02020603050405020304" pitchFamily="18" charset="0"/>
              </a:rPr>
              <a:t>Employers should have clear expectations and disciplinary standards.  </a:t>
            </a:r>
          </a:p>
          <a:p>
            <a:pPr marL="228600" marR="0">
              <a:spcBef>
                <a:spcPts val="0"/>
              </a:spcBef>
              <a:spcAft>
                <a:spcPts val="0"/>
              </a:spcAft>
            </a:pPr>
            <a:endParaRPr lang="en-US" sz="1400" dirty="0">
              <a:ea typeface="Times New Roman" panose="02020603050405020304" pitchFamily="18" charset="0"/>
            </a:endParaRPr>
          </a:p>
          <a:p>
            <a:pPr marL="342900" marR="0" lvl="0" indent="-342900">
              <a:lnSpc>
                <a:spcPct val="150000"/>
              </a:lnSpc>
              <a:spcBef>
                <a:spcPts val="0"/>
              </a:spcBef>
              <a:spcAft>
                <a:spcPts val="0"/>
              </a:spcAft>
              <a:buFont typeface="Arial Narrow" panose="020B0606020202030204" pitchFamily="34" charset="0"/>
              <a:buAutoNum type="arabicPeriod"/>
            </a:pPr>
            <a:r>
              <a:rPr lang="en-US" sz="2800" dirty="0">
                <a:ea typeface="Times New Roman" panose="02020603050405020304" pitchFamily="18" charset="0"/>
              </a:rPr>
              <a:t>The employee must know the NATURE of the issue/problem.</a:t>
            </a:r>
          </a:p>
          <a:p>
            <a:pPr marL="342900" marR="0" lvl="0" indent="-342900">
              <a:lnSpc>
                <a:spcPct val="150000"/>
              </a:lnSpc>
              <a:spcBef>
                <a:spcPts val="0"/>
              </a:spcBef>
              <a:spcAft>
                <a:spcPts val="0"/>
              </a:spcAft>
              <a:buFont typeface="Arial Narrow" panose="020B0606020202030204" pitchFamily="34" charset="0"/>
              <a:buAutoNum type="arabicPeriod"/>
            </a:pPr>
            <a:r>
              <a:rPr lang="en-US" sz="2800" dirty="0">
                <a:ea typeface="Times New Roman" panose="02020603050405020304" pitchFamily="18" charset="0"/>
              </a:rPr>
              <a:t>The employee must know the affect(s) of the issue/problem. The WHY.</a:t>
            </a:r>
          </a:p>
          <a:p>
            <a:pPr marL="342900" marR="0" lvl="0" indent="-342900">
              <a:lnSpc>
                <a:spcPct val="150000"/>
              </a:lnSpc>
              <a:spcBef>
                <a:spcPts val="0"/>
              </a:spcBef>
              <a:spcAft>
                <a:spcPts val="0"/>
              </a:spcAft>
              <a:buFont typeface="Arial Narrow" panose="020B0606020202030204" pitchFamily="34" charset="0"/>
              <a:buAutoNum type="arabicPeriod"/>
            </a:pPr>
            <a:r>
              <a:rPr lang="en-US" sz="2800" dirty="0">
                <a:ea typeface="Times New Roman" panose="02020603050405020304" pitchFamily="18" charset="0"/>
              </a:rPr>
              <a:t>The employee must know what he/she must do to CORRECT the issue/problem.</a:t>
            </a:r>
          </a:p>
          <a:p>
            <a:pPr marL="342900" marR="0" lvl="0" indent="-342900">
              <a:lnSpc>
                <a:spcPct val="150000"/>
              </a:lnSpc>
              <a:spcBef>
                <a:spcPts val="0"/>
              </a:spcBef>
              <a:spcAft>
                <a:spcPts val="0"/>
              </a:spcAft>
              <a:buFont typeface="Arial Narrow" panose="020B0606020202030204" pitchFamily="34" charset="0"/>
              <a:buAutoNum type="arabicPeriod"/>
            </a:pPr>
            <a:r>
              <a:rPr lang="en-US" sz="2800" dirty="0">
                <a:ea typeface="Times New Roman" panose="02020603050405020304" pitchFamily="18" charset="0"/>
              </a:rPr>
              <a:t>The employee must have a REASONABLE period of time in which to fix the issue/problem.</a:t>
            </a:r>
          </a:p>
          <a:p>
            <a:pPr marL="342900" marR="0" lvl="0" indent="-342900">
              <a:lnSpc>
                <a:spcPct val="150000"/>
              </a:lnSpc>
              <a:spcBef>
                <a:spcPts val="0"/>
              </a:spcBef>
              <a:spcAft>
                <a:spcPts val="0"/>
              </a:spcAft>
              <a:buFont typeface="Arial Narrow" panose="020B0606020202030204" pitchFamily="34" charset="0"/>
              <a:buAutoNum type="arabicPeriod"/>
            </a:pPr>
            <a:r>
              <a:rPr lang="en-US" sz="2800" dirty="0">
                <a:ea typeface="Times New Roman" panose="02020603050405020304" pitchFamily="18" charset="0"/>
              </a:rPr>
              <a:t>The employee must understand the CONSEQUENCES of inaction or failure to correct.</a:t>
            </a:r>
          </a:p>
        </p:txBody>
      </p:sp>
      <p:sp>
        <p:nvSpPr>
          <p:cNvPr id="4" name="Title 3">
            <a:extLst>
              <a:ext uri="{FF2B5EF4-FFF2-40B4-BE49-F238E27FC236}">
                <a16:creationId xmlns:a16="http://schemas.microsoft.com/office/drawing/2014/main" id="{28E1D5B1-70AA-4FA3-8183-90F4FDE55C8B}"/>
              </a:ext>
            </a:extLst>
          </p:cNvPr>
          <p:cNvSpPr>
            <a:spLocks noGrp="1"/>
          </p:cNvSpPr>
          <p:nvPr>
            <p:ph type="title"/>
          </p:nvPr>
        </p:nvSpPr>
        <p:spPr/>
        <p:txBody>
          <a:bodyPr/>
          <a:lstStyle/>
          <a:p>
            <a:r>
              <a:rPr lang="en-US" dirty="0"/>
              <a:t>General Principles Related to Discipline </a:t>
            </a:r>
          </a:p>
        </p:txBody>
      </p:sp>
    </p:spTree>
    <p:extLst>
      <p:ext uri="{BB962C8B-B14F-4D97-AF65-F5344CB8AC3E}">
        <p14:creationId xmlns:p14="http://schemas.microsoft.com/office/powerpoint/2010/main" val="37855845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D929B-E66B-4703-BFF6-B9B2A2EA0FD8}"/>
              </a:ext>
            </a:extLst>
          </p:cNvPr>
          <p:cNvSpPr>
            <a:spLocks noGrp="1"/>
          </p:cNvSpPr>
          <p:nvPr>
            <p:ph type="title"/>
          </p:nvPr>
        </p:nvSpPr>
        <p:spPr/>
        <p:txBody>
          <a:bodyPr/>
          <a:lstStyle/>
          <a:p>
            <a:r>
              <a:rPr lang="en-US" dirty="0"/>
              <a:t>In providing feedback, think through…</a:t>
            </a:r>
          </a:p>
        </p:txBody>
      </p:sp>
      <p:sp>
        <p:nvSpPr>
          <p:cNvPr id="3" name="Content Placeholder 2"/>
          <p:cNvSpPr>
            <a:spLocks noGrp="1"/>
          </p:cNvSpPr>
          <p:nvPr>
            <p:ph type="body" sz="quarter" idx="10"/>
          </p:nvPr>
        </p:nvSpPr>
        <p:spPr>
          <a:xfrm>
            <a:off x="0" y="1017245"/>
            <a:ext cx="12031860" cy="5434024"/>
          </a:xfrm>
        </p:spPr>
        <p:txBody>
          <a:bodyPr/>
          <a:lstStyle/>
          <a:p>
            <a:pPr marL="514350" indent="-514350">
              <a:buFont typeface="+mj-lt"/>
              <a:buAutoNum type="arabicPeriod"/>
            </a:pPr>
            <a:r>
              <a:rPr lang="en-US" dirty="0"/>
              <a:t>Is this an issue of character or competence</a:t>
            </a:r>
          </a:p>
          <a:p>
            <a:pPr lvl="1"/>
            <a:r>
              <a:rPr lang="en-US" dirty="0"/>
              <a:t>Typically it is much easier to correct a competence issue </a:t>
            </a:r>
          </a:p>
          <a:p>
            <a:pPr lvl="1"/>
            <a:endParaRPr lang="en-US" dirty="0"/>
          </a:p>
          <a:p>
            <a:pPr marL="514350" indent="-514350">
              <a:buFont typeface="+mj-lt"/>
              <a:buAutoNum type="arabicPeriod"/>
            </a:pPr>
            <a:r>
              <a:rPr lang="en-US" dirty="0"/>
              <a:t>How is this affecting employee’s performance/productivity and also that of the team/others</a:t>
            </a:r>
          </a:p>
          <a:p>
            <a:pPr marL="514350" indent="-514350">
              <a:buFont typeface="+mj-lt"/>
              <a:buAutoNum type="arabicPeriod"/>
            </a:pPr>
            <a:endParaRPr lang="en-US" dirty="0"/>
          </a:p>
          <a:p>
            <a:pPr marL="514350" indent="-514350">
              <a:buFont typeface="+mj-lt"/>
              <a:buAutoNum type="arabicPeriod"/>
            </a:pPr>
            <a:r>
              <a:rPr lang="en-US" dirty="0"/>
              <a:t>Values Alignment</a:t>
            </a:r>
          </a:p>
          <a:p>
            <a:pPr marL="514350" indent="-514350">
              <a:buFont typeface="+mj-lt"/>
              <a:buAutoNum type="arabicPeriod"/>
            </a:pPr>
            <a:endParaRPr lang="en-US" dirty="0"/>
          </a:p>
          <a:p>
            <a:pPr marL="514350" indent="-514350">
              <a:buFont typeface="+mj-lt"/>
              <a:buAutoNum type="arabicPeriod"/>
            </a:pPr>
            <a:r>
              <a:rPr lang="en-US" dirty="0"/>
              <a:t>CAN vs WILLING </a:t>
            </a:r>
          </a:p>
          <a:p>
            <a:pPr marL="514350" indent="-514350">
              <a:buFont typeface="+mj-lt"/>
              <a:buAutoNum type="arabicPeriod"/>
            </a:pPr>
            <a:endParaRPr lang="en-US" dirty="0"/>
          </a:p>
          <a:p>
            <a:pPr marL="0" indent="0">
              <a:buNone/>
            </a:pPr>
            <a:r>
              <a:rPr lang="en-US" i="1" dirty="0"/>
              <a:t>It may be necessary and beneficial to ask the employee about some of these</a:t>
            </a:r>
          </a:p>
        </p:txBody>
      </p:sp>
    </p:spTree>
    <p:extLst>
      <p:ext uri="{BB962C8B-B14F-4D97-AF65-F5344CB8AC3E}">
        <p14:creationId xmlns:p14="http://schemas.microsoft.com/office/powerpoint/2010/main" val="39173243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001E9-C81C-48ED-B91E-3D6B7017B9C7}"/>
              </a:ext>
            </a:extLst>
          </p:cNvPr>
          <p:cNvSpPr/>
          <p:nvPr/>
        </p:nvSpPr>
        <p:spPr>
          <a:xfrm>
            <a:off x="72548" y="1183243"/>
            <a:ext cx="11323673" cy="5293757"/>
          </a:xfrm>
          <a:prstGeom prst="rect">
            <a:avLst/>
          </a:prstGeom>
        </p:spPr>
        <p:txBody>
          <a:bodyPr wrap="square">
            <a:spAutoFit/>
          </a:bodyPr>
          <a:lstStyle/>
          <a:p>
            <a:pPr marR="0" lvl="0">
              <a:spcBef>
                <a:spcPts val="0"/>
              </a:spcBef>
              <a:spcAft>
                <a:spcPts val="0"/>
              </a:spcAft>
              <a:tabLst>
                <a:tab pos="457200" algn="l"/>
              </a:tabLst>
            </a:pPr>
            <a:r>
              <a:rPr lang="en-US" sz="2600" dirty="0">
                <a:ea typeface="Times New Roman" panose="02020603050405020304" pitchFamily="18" charset="0"/>
              </a:rPr>
              <a:t>1. Whenever possible have conversations and disciplinary actions privately.  Don’t confront employees in front of other workers.</a:t>
            </a:r>
          </a:p>
          <a:p>
            <a:r>
              <a:rPr lang="en-US" sz="2600" dirty="0">
                <a:ea typeface="Times New Roman" panose="02020603050405020304" pitchFamily="18" charset="0"/>
              </a:rPr>
              <a:t> </a:t>
            </a:r>
          </a:p>
          <a:p>
            <a:pPr marR="0" lvl="0">
              <a:spcBef>
                <a:spcPts val="0"/>
              </a:spcBef>
              <a:spcAft>
                <a:spcPts val="0"/>
              </a:spcAft>
              <a:tabLst>
                <a:tab pos="457200" algn="l"/>
              </a:tabLst>
            </a:pPr>
            <a:r>
              <a:rPr lang="en-US" sz="2600" dirty="0">
                <a:ea typeface="Times New Roman" panose="02020603050405020304" pitchFamily="18" charset="0"/>
              </a:rPr>
              <a:t>2. Gather relevant information and facts.  Investigate the situation as thoroughly as possible.</a:t>
            </a:r>
          </a:p>
          <a:p>
            <a:r>
              <a:rPr lang="en-US" sz="2600" dirty="0">
                <a:ea typeface="Times New Roman" panose="02020603050405020304" pitchFamily="18" charset="0"/>
              </a:rPr>
              <a:t> </a:t>
            </a:r>
          </a:p>
          <a:p>
            <a:pPr marR="0" lvl="0">
              <a:spcBef>
                <a:spcPts val="0"/>
              </a:spcBef>
              <a:spcAft>
                <a:spcPts val="0"/>
              </a:spcAft>
              <a:tabLst>
                <a:tab pos="457200" algn="l"/>
              </a:tabLst>
            </a:pPr>
            <a:r>
              <a:rPr lang="en-US" sz="2600" dirty="0">
                <a:ea typeface="Times New Roman" panose="02020603050405020304" pitchFamily="18" charset="0"/>
              </a:rPr>
              <a:t>3. Address conduct as specifically as possible and relate it back as appropriate to policy, standard, requirement, etc..  </a:t>
            </a:r>
          </a:p>
          <a:p>
            <a:pPr marL="457200" marR="0">
              <a:spcBef>
                <a:spcPts val="0"/>
              </a:spcBef>
              <a:spcAft>
                <a:spcPts val="0"/>
              </a:spcAft>
            </a:pPr>
            <a:r>
              <a:rPr lang="en-US" sz="2600" dirty="0">
                <a:ea typeface="Times New Roman" panose="02020603050405020304" pitchFamily="18" charset="0"/>
              </a:rPr>
              <a:t> </a:t>
            </a:r>
          </a:p>
          <a:p>
            <a:pPr marR="0" lvl="0">
              <a:spcBef>
                <a:spcPts val="0"/>
              </a:spcBef>
              <a:spcAft>
                <a:spcPts val="0"/>
              </a:spcAft>
              <a:tabLst>
                <a:tab pos="457200" algn="l"/>
              </a:tabLst>
            </a:pPr>
            <a:r>
              <a:rPr lang="en-US" sz="2600" dirty="0">
                <a:ea typeface="Times New Roman" panose="02020603050405020304" pitchFamily="18" charset="0"/>
              </a:rPr>
              <a:t>4. Treat with respect. Be truthful and kind.  Stay focused on issue and avoid character assassination.</a:t>
            </a:r>
          </a:p>
          <a:p>
            <a:r>
              <a:rPr lang="en-US" sz="2600" dirty="0">
                <a:ea typeface="Times New Roman" panose="02020603050405020304" pitchFamily="18" charset="0"/>
              </a:rPr>
              <a:t> </a:t>
            </a:r>
          </a:p>
          <a:p>
            <a:pPr marR="0" lvl="0">
              <a:spcBef>
                <a:spcPts val="0"/>
              </a:spcBef>
              <a:spcAft>
                <a:spcPts val="0"/>
              </a:spcAft>
              <a:tabLst>
                <a:tab pos="457200" algn="l"/>
              </a:tabLst>
            </a:pPr>
            <a:r>
              <a:rPr lang="en-US" sz="2600" dirty="0">
                <a:ea typeface="Times New Roman" panose="02020603050405020304" pitchFamily="18" charset="0"/>
              </a:rPr>
              <a:t>5. Remain calm and objective.  </a:t>
            </a:r>
          </a:p>
        </p:txBody>
      </p:sp>
      <p:sp>
        <p:nvSpPr>
          <p:cNvPr id="4" name="Title 3">
            <a:extLst>
              <a:ext uri="{FF2B5EF4-FFF2-40B4-BE49-F238E27FC236}">
                <a16:creationId xmlns:a16="http://schemas.microsoft.com/office/drawing/2014/main" id="{B7FEBD46-32AD-4115-BACF-D8227C2C3830}"/>
              </a:ext>
            </a:extLst>
          </p:cNvPr>
          <p:cNvSpPr>
            <a:spLocks noGrp="1"/>
          </p:cNvSpPr>
          <p:nvPr>
            <p:ph type="title"/>
          </p:nvPr>
        </p:nvSpPr>
        <p:spPr/>
        <p:txBody>
          <a:bodyPr/>
          <a:lstStyle/>
          <a:p>
            <a:r>
              <a:rPr lang="en-US" dirty="0"/>
              <a:t>Addressing Employee Discipline </a:t>
            </a:r>
          </a:p>
        </p:txBody>
      </p:sp>
    </p:spTree>
    <p:extLst>
      <p:ext uri="{BB962C8B-B14F-4D97-AF65-F5344CB8AC3E}">
        <p14:creationId xmlns:p14="http://schemas.microsoft.com/office/powerpoint/2010/main" val="369771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6AC7-FE95-42E6-856E-AB188C2817D7}"/>
              </a:ext>
            </a:extLst>
          </p:cNvPr>
          <p:cNvSpPr>
            <a:spLocks noGrp="1"/>
          </p:cNvSpPr>
          <p:nvPr>
            <p:ph type="title"/>
          </p:nvPr>
        </p:nvSpPr>
        <p:spPr/>
        <p:txBody>
          <a:bodyPr/>
          <a:lstStyle/>
          <a:p>
            <a:r>
              <a:rPr lang="en-US" dirty="0"/>
              <a:t>Final Project Rubric</a:t>
            </a:r>
          </a:p>
        </p:txBody>
      </p:sp>
      <p:sp>
        <p:nvSpPr>
          <p:cNvPr id="3" name="Content Placeholder 2">
            <a:extLst>
              <a:ext uri="{FF2B5EF4-FFF2-40B4-BE49-F238E27FC236}">
                <a16:creationId xmlns:a16="http://schemas.microsoft.com/office/drawing/2014/main" id="{1451CF15-9F04-41C8-9CAF-71C825107CD7}"/>
              </a:ext>
            </a:extLst>
          </p:cNvPr>
          <p:cNvSpPr>
            <a:spLocks noGrp="1"/>
          </p:cNvSpPr>
          <p:nvPr>
            <p:ph sz="quarter" idx="10"/>
          </p:nvPr>
        </p:nvSpPr>
        <p:spPr/>
        <p:txBody>
          <a:bodyPr/>
          <a:lstStyle/>
          <a:p>
            <a:r>
              <a:rPr lang="en-US" dirty="0"/>
              <a:t>First Priority (70%): Practical Usefulness and Value to Organization</a:t>
            </a:r>
          </a:p>
          <a:p>
            <a:pPr lvl="1"/>
            <a:r>
              <a:rPr lang="en-US" dirty="0"/>
              <a:t>From the perspective of an organizational Executive Director or board member, how effective would this project be? If the student is building on third party templates, how much value has the student added by customizing or extending the templates for the organization?</a:t>
            </a:r>
          </a:p>
          <a:p>
            <a:r>
              <a:rPr lang="en-US" dirty="0"/>
              <a:t>Second Priority (20%): Mastery of Course Concepts</a:t>
            </a:r>
          </a:p>
          <a:p>
            <a:pPr lvl="1"/>
            <a:r>
              <a:rPr lang="en-US" dirty="0"/>
              <a:t>How well does the document reflect that the student has mastery of the concepts involved in this course?</a:t>
            </a:r>
          </a:p>
          <a:p>
            <a:r>
              <a:rPr lang="en-US" dirty="0"/>
              <a:t>Third Priority (10%): Professionalism of Writing</a:t>
            </a:r>
          </a:p>
          <a:p>
            <a:pPr lvl="1"/>
            <a:r>
              <a:rPr lang="en-US" dirty="0"/>
              <a:t>Does the document reflect the professionalism and accuracy expected in similar organizations in its writing and presentation of materials?</a:t>
            </a:r>
          </a:p>
          <a:p>
            <a:endParaRPr lang="en-US" dirty="0"/>
          </a:p>
        </p:txBody>
      </p:sp>
    </p:spTree>
    <p:extLst>
      <p:ext uri="{BB962C8B-B14F-4D97-AF65-F5344CB8AC3E}">
        <p14:creationId xmlns:p14="http://schemas.microsoft.com/office/powerpoint/2010/main" val="37880126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3513-B709-493B-9A5D-750BB4FD87AD}"/>
              </a:ext>
            </a:extLst>
          </p:cNvPr>
          <p:cNvSpPr>
            <a:spLocks noGrp="1"/>
          </p:cNvSpPr>
          <p:nvPr>
            <p:ph type="title"/>
          </p:nvPr>
        </p:nvSpPr>
        <p:spPr/>
        <p:txBody>
          <a:bodyPr/>
          <a:lstStyle/>
          <a:p>
            <a:r>
              <a:rPr lang="en-US" dirty="0"/>
              <a:t>Types of Discipline	</a:t>
            </a:r>
          </a:p>
        </p:txBody>
      </p:sp>
      <p:sp>
        <p:nvSpPr>
          <p:cNvPr id="3" name="Text Placeholder 2">
            <a:extLst>
              <a:ext uri="{FF2B5EF4-FFF2-40B4-BE49-F238E27FC236}">
                <a16:creationId xmlns:a16="http://schemas.microsoft.com/office/drawing/2014/main" id="{A34AFFD0-4222-49AE-AF9A-1BBF7A0DCF55}"/>
              </a:ext>
            </a:extLst>
          </p:cNvPr>
          <p:cNvSpPr>
            <a:spLocks noGrp="1"/>
          </p:cNvSpPr>
          <p:nvPr>
            <p:ph type="body" sz="quarter" idx="10"/>
          </p:nvPr>
        </p:nvSpPr>
        <p:spPr>
          <a:xfrm>
            <a:off x="73539" y="1180531"/>
            <a:ext cx="12031860" cy="5434024"/>
          </a:xfrm>
        </p:spPr>
        <p:txBody>
          <a:bodyPr/>
          <a:lstStyle/>
          <a:p>
            <a:pPr marL="0" marR="0" lvl="0" indent="0">
              <a:spcBef>
                <a:spcPts val="0"/>
              </a:spcBef>
              <a:spcAft>
                <a:spcPts val="0"/>
              </a:spcAft>
              <a:buNone/>
            </a:pPr>
            <a:r>
              <a:rPr lang="en-US" sz="2200" b="1" dirty="0">
                <a:effectLst/>
                <a:ea typeface="Times New Roman" panose="02020603050405020304" pitchFamily="18" charset="0"/>
              </a:rPr>
              <a:t>Corrective Counseling</a:t>
            </a:r>
            <a:endParaRPr lang="en-US" sz="2200" dirty="0">
              <a:effectLst/>
              <a:ea typeface="Times New Roman" panose="02020603050405020304" pitchFamily="18" charset="0"/>
            </a:endParaRPr>
          </a:p>
          <a:p>
            <a:pPr marL="457200" marR="0">
              <a:spcBef>
                <a:spcPts val="0"/>
              </a:spcBef>
              <a:spcAft>
                <a:spcPts val="0"/>
              </a:spcAft>
            </a:pPr>
            <a:r>
              <a:rPr lang="en-US" sz="2200" dirty="0">
                <a:effectLst/>
                <a:ea typeface="Times New Roman" panose="02020603050405020304" pitchFamily="18" charset="0"/>
                <a:cs typeface="Times New Roman" panose="02020603050405020304" pitchFamily="18" charset="0"/>
              </a:rPr>
              <a:t>Corrective Counseling is making the employee aware of that which is not acceptable and verifying that employee knows/understands the expectation and/or requirement.   </a:t>
            </a:r>
          </a:p>
          <a:p>
            <a:pPr marR="0" indent="0">
              <a:spcBef>
                <a:spcPts val="0"/>
              </a:spcBef>
              <a:spcAft>
                <a:spcPts val="0"/>
              </a:spcAft>
              <a:buNone/>
            </a:pPr>
            <a:endParaRPr lang="en-US" sz="2200" b="1" dirty="0">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2200" b="1" dirty="0">
                <a:effectLst/>
                <a:ea typeface="Times New Roman" panose="02020603050405020304" pitchFamily="18" charset="0"/>
                <a:cs typeface="Times New Roman" panose="02020603050405020304" pitchFamily="18" charset="0"/>
              </a:rPr>
              <a:t>Verbal Correction</a:t>
            </a:r>
          </a:p>
          <a:p>
            <a:pPr marR="0" indent="0">
              <a:spcBef>
                <a:spcPts val="0"/>
              </a:spcBef>
              <a:spcAft>
                <a:spcPts val="0"/>
              </a:spcAft>
              <a:buNone/>
            </a:pPr>
            <a:r>
              <a:rPr lang="en-US" sz="2200" dirty="0">
                <a:ea typeface="Times New Roman" panose="02020603050405020304" pitchFamily="18" charset="0"/>
                <a:cs typeface="Times New Roman" panose="02020603050405020304" pitchFamily="18" charset="0"/>
              </a:rPr>
              <a:t>	Doesn’t require employee signature but does require documentation.  </a:t>
            </a:r>
          </a:p>
          <a:p>
            <a:pPr marR="0" indent="0">
              <a:spcBef>
                <a:spcPts val="0"/>
              </a:spcBef>
              <a:spcAft>
                <a:spcPts val="0"/>
              </a:spcAft>
              <a:buNone/>
            </a:pPr>
            <a:endParaRPr lang="en-US" sz="2200" dirty="0">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2200" b="1" dirty="0">
                <a:effectLst/>
                <a:ea typeface="Times New Roman" panose="02020603050405020304" pitchFamily="18" charset="0"/>
                <a:cs typeface="Times New Roman" panose="02020603050405020304" pitchFamily="18" charset="0"/>
              </a:rPr>
              <a:t>Written Correction(s)</a:t>
            </a:r>
          </a:p>
          <a:p>
            <a:pPr marR="0" indent="0">
              <a:spcBef>
                <a:spcPts val="0"/>
              </a:spcBef>
              <a:spcAft>
                <a:spcPts val="0"/>
              </a:spcAft>
              <a:buNone/>
            </a:pPr>
            <a:r>
              <a:rPr lang="en-US" sz="2200" dirty="0">
                <a:ea typeface="Times New Roman" panose="02020603050405020304" pitchFamily="18" charset="0"/>
                <a:cs typeface="Times New Roman" panose="02020603050405020304" pitchFamily="18" charset="0"/>
              </a:rPr>
              <a:t>	Requires employee signature</a:t>
            </a:r>
          </a:p>
          <a:p>
            <a:pPr marR="0" indent="0">
              <a:spcBef>
                <a:spcPts val="0"/>
              </a:spcBef>
              <a:spcAft>
                <a:spcPts val="0"/>
              </a:spcAft>
              <a:buNone/>
            </a:pPr>
            <a:endParaRPr lang="en-US" sz="2200" dirty="0">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2200" b="1" dirty="0">
                <a:effectLst/>
                <a:ea typeface="Times New Roman" panose="02020603050405020304" pitchFamily="18" charset="0"/>
                <a:cs typeface="Times New Roman" panose="02020603050405020304" pitchFamily="18" charset="0"/>
              </a:rPr>
              <a:t>Suspension</a:t>
            </a:r>
          </a:p>
          <a:p>
            <a:pPr indent="0">
              <a:spcBef>
                <a:spcPts val="0"/>
              </a:spcBef>
              <a:buNone/>
            </a:pPr>
            <a:r>
              <a:rPr lang="en-US" sz="2200" dirty="0">
                <a:effectLst/>
                <a:ea typeface="Times New Roman" panose="02020603050405020304" pitchFamily="18" charset="0"/>
              </a:rPr>
              <a:t>This is the most severe form of discipline, short of dismissal.  It is most commonly used when severe violations have occurred, when an investigation needs to happen, and/or a volatile situation may need to be diffused.</a:t>
            </a:r>
          </a:p>
          <a:p>
            <a:pPr marR="0" indent="0">
              <a:spcBef>
                <a:spcPts val="0"/>
              </a:spcBef>
              <a:spcAft>
                <a:spcPts val="0"/>
              </a:spcAft>
              <a:buNone/>
            </a:pPr>
            <a:r>
              <a:rPr lang="en-US" sz="2200" dirty="0">
                <a:ea typeface="Times New Roman" panose="02020603050405020304" pitchFamily="18" charset="0"/>
                <a:cs typeface="Times New Roman" panose="02020603050405020304" pitchFamily="18" charset="0"/>
              </a:rPr>
              <a:t>	With or Without Pay</a:t>
            </a:r>
          </a:p>
          <a:p>
            <a:pPr marR="0" indent="0">
              <a:spcBef>
                <a:spcPts val="0"/>
              </a:spcBef>
              <a:spcAft>
                <a:spcPts val="0"/>
              </a:spcAft>
              <a:buNone/>
            </a:pPr>
            <a:r>
              <a:rPr lang="en-US" sz="2200" dirty="0">
                <a:ea typeface="Times New Roman" panose="02020603050405020304" pitchFamily="18" charset="0"/>
                <a:cs typeface="Times New Roman" panose="02020603050405020304" pitchFamily="18" charset="0"/>
              </a:rPr>
              <a:t>	Written Documentation</a:t>
            </a:r>
          </a:p>
          <a:p>
            <a:pPr marR="0" indent="0">
              <a:spcBef>
                <a:spcPts val="0"/>
              </a:spcBef>
              <a:spcAft>
                <a:spcPts val="0"/>
              </a:spcAft>
              <a:buNone/>
            </a:pPr>
            <a:r>
              <a:rPr lang="en-US" sz="2200" dirty="0">
                <a:effectLst/>
                <a:ea typeface="Times New Roman" panose="02020603050405020304" pitchFamily="18" charset="0"/>
                <a:cs typeface="Times New Roman" panose="02020603050405020304" pitchFamily="18" charset="0"/>
              </a:rPr>
              <a:t>	</a:t>
            </a:r>
            <a:endParaRPr lang="en-US" sz="2200" dirty="0">
              <a:ea typeface="Times New Roman" panose="02020603050405020304" pitchFamily="18" charset="0"/>
              <a:cs typeface="Times New Roman" panose="02020603050405020304" pitchFamily="18" charset="0"/>
            </a:endParaRPr>
          </a:p>
          <a:p>
            <a:pPr marR="0" indent="0">
              <a:spcBef>
                <a:spcPts val="0"/>
              </a:spcBef>
              <a:spcAft>
                <a:spcPts val="0"/>
              </a:spcAft>
              <a:buNone/>
            </a:pPr>
            <a:endParaRPr lang="en-US" sz="2200" dirty="0">
              <a:effectLst/>
              <a:ea typeface="Times New Roman" panose="02020603050405020304" pitchFamily="18" charset="0"/>
              <a:cs typeface="Times New Roman" panose="02020603050405020304" pitchFamily="18" charset="0"/>
            </a:endParaRPr>
          </a:p>
          <a:p>
            <a:pPr marR="0" indent="0">
              <a:spcBef>
                <a:spcPts val="0"/>
              </a:spcBef>
              <a:spcAft>
                <a:spcPts val="0"/>
              </a:spcAft>
              <a:buNone/>
            </a:pPr>
            <a:endParaRPr lang="en-US" sz="2200" dirty="0">
              <a:effectLst/>
              <a:ea typeface="Times New Roman" panose="02020603050405020304" pitchFamily="18" charset="0"/>
              <a:cs typeface="Times New Roman" panose="02020603050405020304" pitchFamily="18" charset="0"/>
            </a:endParaRPr>
          </a:p>
          <a:p>
            <a:pPr marR="0" indent="0">
              <a:spcBef>
                <a:spcPts val="0"/>
              </a:spcBef>
              <a:spcAft>
                <a:spcPts val="0"/>
              </a:spcAft>
              <a:buNone/>
            </a:pPr>
            <a:endParaRPr lang="en-US" sz="2200" dirty="0">
              <a:ea typeface="Times New Roman" panose="02020603050405020304" pitchFamily="18" charset="0"/>
              <a:cs typeface="Times New Roman" panose="02020603050405020304" pitchFamily="18" charset="0"/>
            </a:endParaRPr>
          </a:p>
          <a:p>
            <a:pPr marR="0" indent="0">
              <a:spcBef>
                <a:spcPts val="0"/>
              </a:spcBef>
              <a:spcAft>
                <a:spcPts val="0"/>
              </a:spcAft>
              <a:buNone/>
            </a:pPr>
            <a:endParaRPr lang="en-US" sz="2200" dirty="0">
              <a:effectLst/>
              <a:ea typeface="Times New Roman" panose="02020603050405020304" pitchFamily="18" charset="0"/>
              <a:cs typeface="Times New Roman" panose="02020603050405020304" pitchFamily="18" charset="0"/>
            </a:endParaRPr>
          </a:p>
          <a:p>
            <a:pPr marL="0" indent="0">
              <a:buNone/>
            </a:pPr>
            <a:endParaRPr lang="en-US" sz="2200" dirty="0"/>
          </a:p>
        </p:txBody>
      </p:sp>
    </p:spTree>
    <p:extLst>
      <p:ext uri="{BB962C8B-B14F-4D97-AF65-F5344CB8AC3E}">
        <p14:creationId xmlns:p14="http://schemas.microsoft.com/office/powerpoint/2010/main" val="9371048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0747-DE0D-4028-A916-28B7CCB7A8E7}"/>
              </a:ext>
            </a:extLst>
          </p:cNvPr>
          <p:cNvSpPr>
            <a:spLocks noGrp="1"/>
          </p:cNvSpPr>
          <p:nvPr>
            <p:ph type="title"/>
          </p:nvPr>
        </p:nvSpPr>
        <p:spPr/>
        <p:txBody>
          <a:bodyPr/>
          <a:lstStyle/>
          <a:p>
            <a:r>
              <a:rPr lang="en-US" dirty="0"/>
              <a:t>Types of Discipline</a:t>
            </a:r>
          </a:p>
        </p:txBody>
      </p:sp>
      <p:sp>
        <p:nvSpPr>
          <p:cNvPr id="3" name="Text Placeholder 2">
            <a:extLst>
              <a:ext uri="{FF2B5EF4-FFF2-40B4-BE49-F238E27FC236}">
                <a16:creationId xmlns:a16="http://schemas.microsoft.com/office/drawing/2014/main" id="{472E6A87-7550-4342-94D9-5139BA1D982F}"/>
              </a:ext>
            </a:extLst>
          </p:cNvPr>
          <p:cNvSpPr>
            <a:spLocks noGrp="1"/>
          </p:cNvSpPr>
          <p:nvPr>
            <p:ph type="body" sz="quarter" idx="10"/>
          </p:nvPr>
        </p:nvSpPr>
        <p:spPr>
          <a:xfrm>
            <a:off x="80070" y="1030312"/>
            <a:ext cx="11839787" cy="5434024"/>
          </a:xfrm>
        </p:spPr>
        <p:txBody>
          <a:bodyPr/>
          <a:lstStyle/>
          <a:p>
            <a:pPr marL="0" marR="0" lvl="0" indent="0">
              <a:spcBef>
                <a:spcPts val="0"/>
              </a:spcBef>
              <a:spcAft>
                <a:spcPts val="0"/>
              </a:spcAft>
              <a:buNone/>
            </a:pPr>
            <a:r>
              <a:rPr lang="en-US" sz="2200" b="1" dirty="0">
                <a:effectLst/>
                <a:ea typeface="Times New Roman" panose="02020603050405020304" pitchFamily="18" charset="0"/>
              </a:rPr>
              <a:t>Performance Improvement Plan</a:t>
            </a:r>
            <a:r>
              <a:rPr lang="en-US" sz="2200" dirty="0">
                <a:effectLst/>
                <a:ea typeface="Times New Roman" panose="02020603050405020304" pitchFamily="18" charset="0"/>
              </a:rPr>
              <a:t>  </a:t>
            </a:r>
          </a:p>
          <a:p>
            <a:pPr marL="457200" marR="0">
              <a:lnSpc>
                <a:spcPct val="115000"/>
              </a:lnSpc>
              <a:spcBef>
                <a:spcPts val="0"/>
              </a:spcBef>
              <a:spcAft>
                <a:spcPts val="0"/>
              </a:spcAft>
            </a:pPr>
            <a:r>
              <a:rPr lang="en-US" sz="2200" dirty="0">
                <a:effectLst/>
                <a:ea typeface="Times New Roman" panose="02020603050405020304" pitchFamily="18" charset="0"/>
              </a:rPr>
              <a:t>Whenever an employee has been involved in a disciplinary situation, which has not been readily resolved, or when s/he has demonstrated an inability or unwillingness to perform assigned work responsibilities efficiently and according to standards, the supervisor, typically in consultation with HR may place the employee in a Performance Improvement Plan.  This status should last for a pre-determined amount of time, typically not to exceed 90 days, and within this time period, the employee must demonstrate a willingness and ability to meet and maintain the conduct and/or work requirements as specified by the supervisor and the organization.  </a:t>
            </a:r>
          </a:p>
          <a:p>
            <a:pPr marL="457200" marR="0">
              <a:lnSpc>
                <a:spcPct val="115000"/>
              </a:lnSpc>
              <a:spcBef>
                <a:spcPts val="0"/>
              </a:spcBef>
              <a:spcAft>
                <a:spcPts val="0"/>
              </a:spcAft>
            </a:pPr>
            <a:endParaRPr lang="en-US" sz="2200" dirty="0"/>
          </a:p>
          <a:p>
            <a:pPr marR="0" indent="0">
              <a:lnSpc>
                <a:spcPct val="115000"/>
              </a:lnSpc>
              <a:spcBef>
                <a:spcPts val="0"/>
              </a:spcBef>
              <a:spcAft>
                <a:spcPts val="0"/>
              </a:spcAft>
              <a:buNone/>
            </a:pPr>
            <a:r>
              <a:rPr lang="en-US" sz="2200" dirty="0"/>
              <a:t>The aforementioned types of discipline do not automatically occur in sequential order.</a:t>
            </a:r>
          </a:p>
          <a:p>
            <a:pPr marR="0" indent="0">
              <a:lnSpc>
                <a:spcPct val="115000"/>
              </a:lnSpc>
              <a:spcBef>
                <a:spcPts val="0"/>
              </a:spcBef>
              <a:spcAft>
                <a:spcPts val="0"/>
              </a:spcAft>
              <a:buNone/>
            </a:pPr>
            <a:endParaRPr lang="en-US" sz="2200" dirty="0"/>
          </a:p>
          <a:p>
            <a:pPr marR="0" indent="0">
              <a:lnSpc>
                <a:spcPct val="115000"/>
              </a:lnSpc>
              <a:spcBef>
                <a:spcPts val="0"/>
              </a:spcBef>
              <a:spcAft>
                <a:spcPts val="0"/>
              </a:spcAft>
              <a:buNone/>
            </a:pPr>
            <a:r>
              <a:rPr lang="en-US" sz="2200" dirty="0"/>
              <a:t>Important to state that management is able to utilize whatever discipline is believed to be appropriate and best in situation.</a:t>
            </a:r>
          </a:p>
        </p:txBody>
      </p:sp>
    </p:spTree>
    <p:extLst>
      <p:ext uri="{BB962C8B-B14F-4D97-AF65-F5344CB8AC3E}">
        <p14:creationId xmlns:p14="http://schemas.microsoft.com/office/powerpoint/2010/main" val="35325272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itchFamily="18" charset="0"/>
              </a:rPr>
              <a:t>Documentation Essentials</a:t>
            </a:r>
          </a:p>
        </p:txBody>
      </p:sp>
      <p:sp>
        <p:nvSpPr>
          <p:cNvPr id="4" name="Content Placeholder 3">
            <a:extLst>
              <a:ext uri="{FF2B5EF4-FFF2-40B4-BE49-F238E27FC236}">
                <a16:creationId xmlns:a16="http://schemas.microsoft.com/office/drawing/2014/main" id="{8C6C428E-3CCC-4493-B73F-9EF197AC40BA}"/>
              </a:ext>
            </a:extLst>
          </p:cNvPr>
          <p:cNvSpPr>
            <a:spLocks noGrp="1"/>
          </p:cNvSpPr>
          <p:nvPr>
            <p:ph sz="quarter" idx="10"/>
          </p:nvPr>
        </p:nvSpPr>
        <p:spPr>
          <a:xfrm>
            <a:off x="153988" y="996950"/>
            <a:ext cx="11852275" cy="5214439"/>
          </a:xfrm>
        </p:spPr>
        <p:txBody>
          <a:bodyPr/>
          <a:lstStyle/>
          <a:p>
            <a:pPr>
              <a:lnSpc>
                <a:spcPct val="150000"/>
              </a:lnSpc>
            </a:pPr>
            <a:r>
              <a:rPr lang="en-US" dirty="0"/>
              <a:t>DATE </a:t>
            </a:r>
          </a:p>
          <a:p>
            <a:pPr>
              <a:lnSpc>
                <a:spcPct val="150000"/>
              </a:lnSpc>
            </a:pPr>
            <a:r>
              <a:rPr lang="en-US" dirty="0"/>
              <a:t>WHO</a:t>
            </a:r>
          </a:p>
          <a:p>
            <a:pPr>
              <a:lnSpc>
                <a:spcPct val="150000"/>
              </a:lnSpc>
            </a:pPr>
            <a:r>
              <a:rPr lang="en-US" dirty="0"/>
              <a:t>WHAT</a:t>
            </a:r>
          </a:p>
          <a:p>
            <a:pPr>
              <a:lnSpc>
                <a:spcPct val="150000"/>
              </a:lnSpc>
            </a:pPr>
            <a:r>
              <a:rPr lang="en-US" dirty="0"/>
              <a:t>WHEN</a:t>
            </a:r>
          </a:p>
          <a:p>
            <a:pPr>
              <a:lnSpc>
                <a:spcPct val="150000"/>
              </a:lnSpc>
            </a:pPr>
            <a:r>
              <a:rPr lang="en-US" dirty="0"/>
              <a:t>WHERE</a:t>
            </a:r>
          </a:p>
          <a:p>
            <a:pPr>
              <a:lnSpc>
                <a:spcPct val="150000"/>
              </a:lnSpc>
            </a:pPr>
            <a:r>
              <a:rPr lang="en-US" dirty="0"/>
              <a:t>GET IT TO HR</a:t>
            </a:r>
          </a:p>
          <a:p>
            <a:endParaRPr lang="en-US" dirty="0"/>
          </a:p>
        </p:txBody>
      </p:sp>
    </p:spTree>
    <p:extLst>
      <p:ext uri="{BB962C8B-B14F-4D97-AF65-F5344CB8AC3E}">
        <p14:creationId xmlns:p14="http://schemas.microsoft.com/office/powerpoint/2010/main" val="11794676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itchFamily="18" charset="0"/>
              </a:rPr>
              <a:t>Documentation Essentials, </a:t>
            </a:r>
            <a:r>
              <a:rPr lang="en-US" sz="3600" dirty="0">
                <a:latin typeface="Cambria" pitchFamily="18" charset="0"/>
              </a:rPr>
              <a:t>cont.</a:t>
            </a:r>
          </a:p>
        </p:txBody>
      </p:sp>
      <p:sp>
        <p:nvSpPr>
          <p:cNvPr id="3" name="Content Placeholder 2"/>
          <p:cNvSpPr>
            <a:spLocks noGrp="1"/>
          </p:cNvSpPr>
          <p:nvPr>
            <p:ph sz="quarter" idx="10"/>
          </p:nvPr>
        </p:nvSpPr>
        <p:spPr/>
        <p:txBody>
          <a:bodyPr/>
          <a:lstStyle/>
          <a:p>
            <a:r>
              <a:rPr lang="en-US" dirty="0"/>
              <a:t>Stick to facts, what was observed, reported, etc.</a:t>
            </a:r>
          </a:p>
          <a:p>
            <a:r>
              <a:rPr lang="en-US" dirty="0"/>
              <a:t>Be concise but thorough</a:t>
            </a:r>
          </a:p>
          <a:p>
            <a:r>
              <a:rPr lang="en-US" dirty="0"/>
              <a:t>Be timely…do it within 24 hours</a:t>
            </a:r>
          </a:p>
          <a:p>
            <a:r>
              <a:rPr lang="en-US" dirty="0"/>
              <a:t>If a repeat problem, cite such</a:t>
            </a:r>
          </a:p>
          <a:p>
            <a:endParaRPr lang="en-US" sz="1600" dirty="0"/>
          </a:p>
          <a:p>
            <a:r>
              <a:rPr lang="en-US" dirty="0"/>
              <a:t>Too often people get stuck because they believe that the documentation needs to be “perfect”.  While a form can be helpful, it won’t fit every circumstance and the most important thing is to get the relevant information documented in a timely manner.</a:t>
            </a:r>
          </a:p>
          <a:p>
            <a:endParaRPr lang="en-US" sz="1600" dirty="0"/>
          </a:p>
          <a:p>
            <a:r>
              <a:rPr lang="en-US" dirty="0"/>
              <a:t>TIP:  If you keep a calendar, make notes within your calendar related to concerns, corrective conversations; time, subject, who, etc.</a:t>
            </a:r>
          </a:p>
        </p:txBody>
      </p:sp>
    </p:spTree>
    <p:extLst>
      <p:ext uri="{BB962C8B-B14F-4D97-AF65-F5344CB8AC3E}">
        <p14:creationId xmlns:p14="http://schemas.microsoft.com/office/powerpoint/2010/main" val="17953819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20D04-DB09-4210-AFD2-DF1A69984C7B}"/>
              </a:ext>
            </a:extLst>
          </p:cNvPr>
          <p:cNvSpPr>
            <a:spLocks noGrp="1"/>
          </p:cNvSpPr>
          <p:nvPr>
            <p:ph type="title"/>
          </p:nvPr>
        </p:nvSpPr>
        <p:spPr/>
        <p:txBody>
          <a:bodyPr/>
          <a:lstStyle/>
          <a:p>
            <a:r>
              <a:rPr lang="en-US" dirty="0"/>
              <a:t>Documentation Realities</a:t>
            </a:r>
          </a:p>
        </p:txBody>
      </p:sp>
      <p:sp>
        <p:nvSpPr>
          <p:cNvPr id="3" name="Text Placeholder 2">
            <a:extLst>
              <a:ext uri="{FF2B5EF4-FFF2-40B4-BE49-F238E27FC236}">
                <a16:creationId xmlns:a16="http://schemas.microsoft.com/office/drawing/2014/main" id="{AF38D5FA-C744-4C52-8233-82B242CF591E}"/>
              </a:ext>
            </a:extLst>
          </p:cNvPr>
          <p:cNvSpPr>
            <a:spLocks noGrp="1"/>
          </p:cNvSpPr>
          <p:nvPr>
            <p:ph type="body" sz="quarter" idx="10"/>
          </p:nvPr>
        </p:nvSpPr>
        <p:spPr/>
        <p:txBody>
          <a:bodyPr/>
          <a:lstStyle/>
          <a:p>
            <a:pPr marL="514350" indent="-514350">
              <a:buFont typeface="+mj-lt"/>
              <a:buAutoNum type="arabicPeriod"/>
            </a:pPr>
            <a:r>
              <a:rPr lang="en-US" dirty="0"/>
              <a:t>It is a critical requirement of your job.</a:t>
            </a:r>
          </a:p>
          <a:p>
            <a:pPr marL="514350" indent="-514350">
              <a:buFont typeface="+mj-lt"/>
              <a:buAutoNum type="arabicPeriod"/>
            </a:pPr>
            <a:endParaRPr lang="en-US" dirty="0"/>
          </a:p>
          <a:p>
            <a:pPr marL="514350" indent="-514350">
              <a:buFont typeface="+mj-lt"/>
              <a:buAutoNum type="arabicPeriod"/>
            </a:pPr>
            <a:r>
              <a:rPr lang="en-US" dirty="0"/>
              <a:t>It is fundamental to accountability.</a:t>
            </a:r>
          </a:p>
          <a:p>
            <a:pPr marL="514350" indent="-514350">
              <a:buFont typeface="+mj-lt"/>
              <a:buAutoNum type="arabicPeriod"/>
            </a:pPr>
            <a:endParaRPr lang="en-US" dirty="0"/>
          </a:p>
          <a:p>
            <a:pPr marL="514350" indent="-514350">
              <a:buFont typeface="+mj-lt"/>
              <a:buAutoNum type="arabicPeriod"/>
            </a:pPr>
            <a:r>
              <a:rPr lang="en-US" dirty="0"/>
              <a:t>You are not being “nice” or “gracious” to forego documenting issues.</a:t>
            </a:r>
          </a:p>
          <a:p>
            <a:pPr marL="514350" indent="-514350">
              <a:buFont typeface="+mj-lt"/>
              <a:buAutoNum type="arabicPeriod"/>
            </a:pPr>
            <a:endParaRPr lang="en-US" dirty="0"/>
          </a:p>
          <a:p>
            <a:pPr marL="514350" indent="-514350">
              <a:buFont typeface="+mj-lt"/>
              <a:buAutoNum type="arabicPeriod"/>
            </a:pPr>
            <a:r>
              <a:rPr lang="en-US" dirty="0"/>
              <a:t>Without documentation, you have more limited options and potentially incur liability for your organization.</a:t>
            </a:r>
          </a:p>
          <a:p>
            <a:pPr marL="0" indent="0">
              <a:buNone/>
            </a:pPr>
            <a:endParaRPr lang="en-US" dirty="0"/>
          </a:p>
        </p:txBody>
      </p:sp>
    </p:spTree>
    <p:extLst>
      <p:ext uri="{BB962C8B-B14F-4D97-AF65-F5344CB8AC3E}">
        <p14:creationId xmlns:p14="http://schemas.microsoft.com/office/powerpoint/2010/main" val="19614695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2E1C3-7E1B-41D3-99C9-FC7F6357FFCC}"/>
              </a:ext>
            </a:extLst>
          </p:cNvPr>
          <p:cNvSpPr>
            <a:spLocks noGrp="1"/>
          </p:cNvSpPr>
          <p:nvPr>
            <p:ph type="title"/>
          </p:nvPr>
        </p:nvSpPr>
        <p:spPr/>
        <p:txBody>
          <a:bodyPr/>
          <a:lstStyle/>
          <a:p>
            <a:r>
              <a:rPr lang="en-US" dirty="0"/>
              <a:t>Employment Separation</a:t>
            </a:r>
          </a:p>
        </p:txBody>
      </p:sp>
      <p:sp>
        <p:nvSpPr>
          <p:cNvPr id="3" name="Text Placeholder 2">
            <a:extLst>
              <a:ext uri="{FF2B5EF4-FFF2-40B4-BE49-F238E27FC236}">
                <a16:creationId xmlns:a16="http://schemas.microsoft.com/office/drawing/2014/main" id="{2CE894A7-39AB-47C6-AC37-B4090F6A77B3}"/>
              </a:ext>
            </a:extLst>
          </p:cNvPr>
          <p:cNvSpPr>
            <a:spLocks noGrp="1"/>
          </p:cNvSpPr>
          <p:nvPr>
            <p:ph type="body" sz="quarter" idx="10"/>
          </p:nvPr>
        </p:nvSpPr>
        <p:spPr/>
        <p:txBody>
          <a:bodyPr/>
          <a:lstStyle/>
          <a:p>
            <a:pPr marL="0" marR="0" lvl="1" indent="0">
              <a:spcBef>
                <a:spcPts val="0"/>
              </a:spcBef>
              <a:spcAft>
                <a:spcPts val="0"/>
              </a:spcAft>
              <a:buNone/>
              <a:tabLst>
                <a:tab pos="731520" algn="l"/>
              </a:tabLst>
            </a:pPr>
            <a:r>
              <a:rPr lang="en-US" sz="2600" b="1" dirty="0">
                <a:effectLst/>
                <a:ea typeface="Times New Roman" panose="02020603050405020304" pitchFamily="18" charset="0"/>
              </a:rPr>
              <a:t>Dismissal/Termination of Employment</a:t>
            </a:r>
          </a:p>
          <a:p>
            <a:pPr marL="0" marR="0" lvl="1" indent="0">
              <a:spcBef>
                <a:spcPts val="0"/>
              </a:spcBef>
              <a:spcAft>
                <a:spcPts val="0"/>
              </a:spcAft>
              <a:buNone/>
              <a:tabLst>
                <a:tab pos="731520" algn="l"/>
              </a:tabLst>
            </a:pPr>
            <a:endParaRPr lang="en-US" sz="2600" dirty="0">
              <a:ea typeface="Times New Roman" panose="02020603050405020304" pitchFamily="18" charset="0"/>
            </a:endParaRPr>
          </a:p>
          <a:p>
            <a:pPr marL="0" marR="0" lvl="1" indent="0">
              <a:spcBef>
                <a:spcPts val="0"/>
              </a:spcBef>
              <a:spcAft>
                <a:spcPts val="0"/>
              </a:spcAft>
              <a:buNone/>
              <a:tabLst>
                <a:tab pos="731520" algn="l"/>
              </a:tabLst>
            </a:pPr>
            <a:r>
              <a:rPr lang="en-US" sz="2600" dirty="0">
                <a:effectLst/>
                <a:ea typeface="Times New Roman" panose="02020603050405020304" pitchFamily="18" charset="0"/>
              </a:rPr>
              <a:t>If problems have not been corrected and previous  discipline indicates that failure to correct will result in dismissal, OR if the infraction warrants dismissal on its own, take the following steps:</a:t>
            </a:r>
          </a:p>
          <a:p>
            <a:pPr marL="342900" marR="0" lvl="0" indent="-342900">
              <a:lnSpc>
                <a:spcPct val="115000"/>
              </a:lnSpc>
              <a:spcBef>
                <a:spcPts val="0"/>
              </a:spcBef>
              <a:spcAft>
                <a:spcPts val="0"/>
              </a:spcAft>
              <a:buFont typeface="+mj-lt"/>
              <a:buAutoNum type="arabicPeriod"/>
              <a:tabLst>
                <a:tab pos="1143000" algn="l"/>
              </a:tabLst>
            </a:pPr>
            <a:r>
              <a:rPr lang="en-US" sz="2600" dirty="0">
                <a:effectLst/>
                <a:ea typeface="Times New Roman" panose="02020603050405020304" pitchFamily="18" charset="0"/>
              </a:rPr>
              <a:t>Take all related information to Executive in charge to secure/approve decision to dismiss employee from employment.</a:t>
            </a:r>
          </a:p>
          <a:p>
            <a:pPr marL="342900" marR="0" lvl="0" indent="-342900">
              <a:lnSpc>
                <a:spcPct val="115000"/>
              </a:lnSpc>
              <a:spcBef>
                <a:spcPts val="0"/>
              </a:spcBef>
              <a:spcAft>
                <a:spcPts val="0"/>
              </a:spcAft>
              <a:buFont typeface="+mj-lt"/>
              <a:buAutoNum type="arabicPeriod"/>
              <a:tabLst>
                <a:tab pos="1143000" algn="l"/>
              </a:tabLst>
            </a:pPr>
            <a:r>
              <a:rPr lang="en-US" sz="2600" dirty="0">
                <a:effectLst/>
                <a:ea typeface="Times New Roman" panose="02020603050405020304" pitchFamily="18" charset="0"/>
              </a:rPr>
              <a:t>Work with HR to ensure all documentation is compiled and accurate.  </a:t>
            </a:r>
          </a:p>
          <a:p>
            <a:pPr marL="342900" marR="0" lvl="0" indent="-342900">
              <a:lnSpc>
                <a:spcPct val="115000"/>
              </a:lnSpc>
              <a:spcBef>
                <a:spcPts val="0"/>
              </a:spcBef>
              <a:spcAft>
                <a:spcPts val="0"/>
              </a:spcAft>
              <a:buFont typeface="+mj-lt"/>
              <a:buAutoNum type="arabicPeriod"/>
              <a:tabLst>
                <a:tab pos="1143000" algn="l"/>
              </a:tabLst>
            </a:pPr>
            <a:r>
              <a:rPr lang="en-US" sz="2600" dirty="0">
                <a:effectLst/>
                <a:ea typeface="Times New Roman" panose="02020603050405020304" pitchFamily="18" charset="0"/>
              </a:rPr>
              <a:t>Determine appropriate time and place to dismiss employee.</a:t>
            </a:r>
          </a:p>
          <a:p>
            <a:pPr marL="342900" marR="0" lvl="0" indent="-342900">
              <a:lnSpc>
                <a:spcPct val="115000"/>
              </a:lnSpc>
              <a:spcBef>
                <a:spcPts val="0"/>
              </a:spcBef>
              <a:spcAft>
                <a:spcPts val="0"/>
              </a:spcAft>
              <a:buFont typeface="+mj-lt"/>
              <a:buAutoNum type="arabicPeriod"/>
              <a:tabLst>
                <a:tab pos="1143000" algn="l"/>
              </a:tabLst>
            </a:pPr>
            <a:r>
              <a:rPr lang="en-US" sz="2600" dirty="0">
                <a:effectLst/>
                <a:ea typeface="Times New Roman" panose="02020603050405020304" pitchFamily="18" charset="0"/>
              </a:rPr>
              <a:t>Arrange to have another management person or HR present.</a:t>
            </a:r>
          </a:p>
          <a:p>
            <a:pPr marL="342900" marR="0" lvl="0" indent="-342900">
              <a:lnSpc>
                <a:spcPct val="115000"/>
              </a:lnSpc>
              <a:spcBef>
                <a:spcPts val="0"/>
              </a:spcBef>
              <a:spcAft>
                <a:spcPts val="0"/>
              </a:spcAft>
              <a:buFont typeface="+mj-lt"/>
              <a:buAutoNum type="arabicPeriod"/>
              <a:tabLst>
                <a:tab pos="1143000" algn="l"/>
              </a:tabLst>
            </a:pPr>
            <a:r>
              <a:rPr lang="en-US" sz="2600" dirty="0">
                <a:effectLst/>
                <a:ea typeface="Times New Roman" panose="02020603050405020304" pitchFamily="18" charset="0"/>
              </a:rPr>
              <a:t>Plan in advance what you intend to say.</a:t>
            </a:r>
          </a:p>
          <a:p>
            <a:pPr marL="0" indent="0">
              <a:buNone/>
            </a:pPr>
            <a:endParaRPr lang="en-US" sz="2600" dirty="0"/>
          </a:p>
        </p:txBody>
      </p:sp>
    </p:spTree>
    <p:extLst>
      <p:ext uri="{BB962C8B-B14F-4D97-AF65-F5344CB8AC3E}">
        <p14:creationId xmlns:p14="http://schemas.microsoft.com/office/powerpoint/2010/main" val="18225320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5253-8B75-486E-9F57-DECED528ABBB}"/>
              </a:ext>
            </a:extLst>
          </p:cNvPr>
          <p:cNvSpPr>
            <a:spLocks noGrp="1"/>
          </p:cNvSpPr>
          <p:nvPr>
            <p:ph type="title"/>
          </p:nvPr>
        </p:nvSpPr>
        <p:spPr/>
        <p:txBody>
          <a:bodyPr/>
          <a:lstStyle/>
          <a:p>
            <a:r>
              <a:rPr lang="en-US" dirty="0"/>
              <a:t>Employment Separation	</a:t>
            </a:r>
          </a:p>
        </p:txBody>
      </p:sp>
      <p:sp>
        <p:nvSpPr>
          <p:cNvPr id="3" name="Text Placeholder 2">
            <a:extLst>
              <a:ext uri="{FF2B5EF4-FFF2-40B4-BE49-F238E27FC236}">
                <a16:creationId xmlns:a16="http://schemas.microsoft.com/office/drawing/2014/main" id="{55DB91FA-0F8C-47A1-AE10-3C270A0ABA9A}"/>
              </a:ext>
            </a:extLst>
          </p:cNvPr>
          <p:cNvSpPr>
            <a:spLocks noGrp="1"/>
          </p:cNvSpPr>
          <p:nvPr>
            <p:ph type="body" sz="quarter" idx="10"/>
          </p:nvPr>
        </p:nvSpPr>
        <p:spPr/>
        <p:txBody>
          <a:bodyPr/>
          <a:lstStyle/>
          <a:p>
            <a:pPr marL="0" indent="0">
              <a:buNone/>
            </a:pPr>
            <a:r>
              <a:rPr lang="en-US" b="1" dirty="0"/>
              <a:t>Dismissal/Termination of Employment – </a:t>
            </a:r>
            <a:r>
              <a:rPr lang="en-US" sz="2000" b="1" dirty="0"/>
              <a:t>continued</a:t>
            </a:r>
          </a:p>
          <a:p>
            <a:pPr marL="0" marR="0" lvl="0" indent="0">
              <a:lnSpc>
                <a:spcPct val="115000"/>
              </a:lnSpc>
              <a:spcBef>
                <a:spcPts val="0"/>
              </a:spcBef>
              <a:spcAft>
                <a:spcPts val="0"/>
              </a:spcAft>
              <a:buNone/>
              <a:tabLst>
                <a:tab pos="1143000" algn="l"/>
              </a:tabLst>
            </a:pPr>
            <a:r>
              <a:rPr lang="en-US" sz="2600" dirty="0">
                <a:ea typeface="Times New Roman" panose="02020603050405020304" pitchFamily="18" charset="0"/>
              </a:rPr>
              <a:t>6.  </a:t>
            </a:r>
            <a:r>
              <a:rPr lang="en-US" sz="2600" dirty="0">
                <a:effectLst/>
                <a:ea typeface="Times New Roman" panose="02020603050405020304" pitchFamily="18" charset="0"/>
              </a:rPr>
              <a:t>Maintain control over the situation.  If this is not done employees may feel like they can control or change the outcome.</a:t>
            </a:r>
          </a:p>
          <a:p>
            <a:pPr marL="0" marR="0" lvl="0" indent="0">
              <a:lnSpc>
                <a:spcPct val="115000"/>
              </a:lnSpc>
              <a:spcBef>
                <a:spcPts val="0"/>
              </a:spcBef>
              <a:spcAft>
                <a:spcPts val="0"/>
              </a:spcAft>
              <a:buNone/>
              <a:tabLst>
                <a:tab pos="1143000" algn="l"/>
              </a:tabLst>
            </a:pPr>
            <a:r>
              <a:rPr lang="en-US" sz="2600" dirty="0">
                <a:effectLst/>
                <a:ea typeface="Times New Roman" panose="02020603050405020304" pitchFamily="18" charset="0"/>
              </a:rPr>
              <a:t>7.  Make the dismissal a statement of fact, not open to negotiation. </a:t>
            </a:r>
            <a:r>
              <a:rPr lang="en-US" sz="2600" i="1" dirty="0">
                <a:effectLst/>
                <a:ea typeface="Times New Roman" panose="02020603050405020304" pitchFamily="18" charset="0"/>
              </a:rPr>
              <a:t>“We have decided to end our employment relationship.”</a:t>
            </a:r>
            <a:r>
              <a:rPr lang="en-US" sz="2600" dirty="0">
                <a:effectLst/>
                <a:ea typeface="Times New Roman" panose="02020603050405020304" pitchFamily="18" charset="0"/>
              </a:rPr>
              <a:t> Communicate reasons for decision and provide supporting facts, documentation.  </a:t>
            </a:r>
          </a:p>
          <a:p>
            <a:pPr marL="0" marR="0" lvl="0" indent="0">
              <a:lnSpc>
                <a:spcPct val="115000"/>
              </a:lnSpc>
              <a:spcBef>
                <a:spcPts val="0"/>
              </a:spcBef>
              <a:spcAft>
                <a:spcPts val="0"/>
              </a:spcAft>
              <a:buNone/>
              <a:tabLst>
                <a:tab pos="1143000" algn="l"/>
              </a:tabLst>
            </a:pPr>
            <a:r>
              <a:rPr lang="en-US" sz="2600" dirty="0">
                <a:effectLst/>
                <a:ea typeface="Times New Roman" panose="02020603050405020304" pitchFamily="18" charset="0"/>
              </a:rPr>
              <a:t>8.  Bring all applicable information: final pay or info, date dismissal is effective, insurance information, etc.  </a:t>
            </a:r>
          </a:p>
          <a:p>
            <a:pPr marL="0" marR="0" lvl="0" indent="0">
              <a:lnSpc>
                <a:spcPct val="115000"/>
              </a:lnSpc>
              <a:spcBef>
                <a:spcPts val="0"/>
              </a:spcBef>
              <a:spcAft>
                <a:spcPts val="0"/>
              </a:spcAft>
              <a:buNone/>
              <a:tabLst>
                <a:tab pos="1143000" algn="l"/>
              </a:tabLst>
            </a:pPr>
            <a:r>
              <a:rPr lang="en-US" sz="2600" dirty="0">
                <a:effectLst/>
                <a:ea typeface="Times New Roman" panose="02020603050405020304" pitchFamily="18" charset="0"/>
              </a:rPr>
              <a:t>9.  Collect all keys, identification badges and other security-sensitive items. Either have employee’s belongings boxed up or arrange for that to happen.</a:t>
            </a:r>
          </a:p>
          <a:p>
            <a:pPr marL="0" marR="0" lvl="0" indent="0">
              <a:spcBef>
                <a:spcPts val="0"/>
              </a:spcBef>
              <a:spcAft>
                <a:spcPts val="0"/>
              </a:spcAft>
              <a:buNone/>
              <a:tabLst>
                <a:tab pos="1143000" algn="l"/>
              </a:tabLst>
            </a:pPr>
            <a:r>
              <a:rPr lang="en-US" sz="2600" dirty="0">
                <a:effectLst/>
                <a:ea typeface="Times New Roman" panose="02020603050405020304" pitchFamily="18" charset="0"/>
              </a:rPr>
              <a:t>If circumstances warrant, have the employee escorted off premises.</a:t>
            </a:r>
          </a:p>
          <a:p>
            <a:pPr marL="0" indent="0">
              <a:buNone/>
            </a:pPr>
            <a:endParaRPr lang="en-US" dirty="0"/>
          </a:p>
        </p:txBody>
      </p:sp>
    </p:spTree>
    <p:extLst>
      <p:ext uri="{BB962C8B-B14F-4D97-AF65-F5344CB8AC3E}">
        <p14:creationId xmlns:p14="http://schemas.microsoft.com/office/powerpoint/2010/main" val="1362761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4886A-E045-4F77-9A9D-5D3CC735A664}"/>
              </a:ext>
            </a:extLst>
          </p:cNvPr>
          <p:cNvSpPr>
            <a:spLocks noGrp="1"/>
          </p:cNvSpPr>
          <p:nvPr>
            <p:ph type="title"/>
          </p:nvPr>
        </p:nvSpPr>
        <p:spPr/>
        <p:txBody>
          <a:bodyPr/>
          <a:lstStyle/>
          <a:p>
            <a:r>
              <a:rPr lang="en-US" dirty="0"/>
              <a:t>Employment Termination</a:t>
            </a:r>
          </a:p>
        </p:txBody>
      </p:sp>
      <p:sp>
        <p:nvSpPr>
          <p:cNvPr id="3" name="Text Placeholder 2">
            <a:extLst>
              <a:ext uri="{FF2B5EF4-FFF2-40B4-BE49-F238E27FC236}">
                <a16:creationId xmlns:a16="http://schemas.microsoft.com/office/drawing/2014/main" id="{D17C6926-F105-4E69-A18C-740CAAD7CCFE}"/>
              </a:ext>
            </a:extLst>
          </p:cNvPr>
          <p:cNvSpPr>
            <a:spLocks noGrp="1"/>
          </p:cNvSpPr>
          <p:nvPr>
            <p:ph type="body" sz="quarter" idx="10"/>
          </p:nvPr>
        </p:nvSpPr>
        <p:spPr>
          <a:xfrm>
            <a:off x="80070" y="1187062"/>
            <a:ext cx="11643844" cy="5434024"/>
          </a:xfrm>
        </p:spPr>
        <p:txBody>
          <a:bodyPr/>
          <a:lstStyle/>
          <a:p>
            <a:pPr marL="0" indent="0">
              <a:buNone/>
            </a:pPr>
            <a:r>
              <a:rPr lang="en-US" sz="2800" dirty="0">
                <a:latin typeface="Arial Narrow" panose="020B0606020202030204" pitchFamily="34" charset="0"/>
              </a:rPr>
              <a:t>Considerations – Think Through in Advance of Meeting with Employee</a:t>
            </a:r>
          </a:p>
          <a:p>
            <a:pPr marL="0" indent="0">
              <a:buNone/>
            </a:pPr>
            <a:endParaRPr lang="en-US" sz="2800" dirty="0">
              <a:latin typeface="Arial Narrow" panose="020B0606020202030204" pitchFamily="34" charset="0"/>
            </a:endParaRPr>
          </a:p>
          <a:p>
            <a:r>
              <a:rPr lang="en-US" sz="2800" dirty="0">
                <a:latin typeface="Arial Narrow" panose="020B0606020202030204" pitchFamily="34" charset="0"/>
              </a:rPr>
              <a:t>Final Pay – check your state law for when it must be issued and what is included</a:t>
            </a:r>
          </a:p>
          <a:p>
            <a:r>
              <a:rPr lang="en-US" sz="2800" dirty="0">
                <a:latin typeface="Arial Narrow" panose="020B0606020202030204" pitchFamily="34" charset="0"/>
              </a:rPr>
              <a:t>Severance</a:t>
            </a:r>
          </a:p>
          <a:p>
            <a:r>
              <a:rPr lang="en-US" sz="2800" dirty="0">
                <a:latin typeface="Arial Narrow" panose="020B0606020202030204" pitchFamily="34" charset="0"/>
              </a:rPr>
              <a:t>“Older Worker” Separation Agreements – 40+ years old </a:t>
            </a:r>
          </a:p>
          <a:p>
            <a:r>
              <a:rPr lang="en-US" sz="2800" dirty="0">
                <a:latin typeface="Arial Narrow" panose="020B0606020202030204" pitchFamily="34" charset="0"/>
              </a:rPr>
              <a:t>IT and other Notifications</a:t>
            </a:r>
          </a:p>
          <a:p>
            <a:r>
              <a:rPr lang="en-US" dirty="0">
                <a:latin typeface="Arial Narrow" panose="020B0606020202030204" pitchFamily="34" charset="0"/>
              </a:rPr>
              <a:t>Coverage of responsibilities and related conversations</a:t>
            </a:r>
            <a:endParaRPr lang="en-US" dirty="0"/>
          </a:p>
        </p:txBody>
      </p:sp>
    </p:spTree>
    <p:extLst>
      <p:ext uri="{BB962C8B-B14F-4D97-AF65-F5344CB8AC3E}">
        <p14:creationId xmlns:p14="http://schemas.microsoft.com/office/powerpoint/2010/main" val="38878452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DB949F-BC96-40BB-AD95-977A2A6E136C}"/>
              </a:ext>
            </a:extLst>
          </p:cNvPr>
          <p:cNvSpPr>
            <a:spLocks noGrp="1"/>
          </p:cNvSpPr>
          <p:nvPr>
            <p:ph type="title"/>
          </p:nvPr>
        </p:nvSpPr>
        <p:spPr/>
        <p:txBody>
          <a:bodyPr/>
          <a:lstStyle/>
          <a:p>
            <a:r>
              <a:rPr lang="en-US" dirty="0"/>
              <a:t>Separation/Termination</a:t>
            </a:r>
          </a:p>
        </p:txBody>
      </p:sp>
      <p:sp>
        <p:nvSpPr>
          <p:cNvPr id="2" name="Content Placeholder 1">
            <a:extLst>
              <a:ext uri="{FF2B5EF4-FFF2-40B4-BE49-F238E27FC236}">
                <a16:creationId xmlns:a16="http://schemas.microsoft.com/office/drawing/2014/main" id="{F0C4C8B2-6CD8-4894-BAA1-13217B6525BF}"/>
              </a:ext>
            </a:extLst>
          </p:cNvPr>
          <p:cNvSpPr>
            <a:spLocks noGrp="1"/>
          </p:cNvSpPr>
          <p:nvPr>
            <p:ph sz="quarter" idx="10"/>
          </p:nvPr>
        </p:nvSpPr>
        <p:spPr/>
        <p:txBody>
          <a:bodyPr/>
          <a:lstStyle/>
          <a:p>
            <a:pPr marL="971550" lvl="1" indent="-514350">
              <a:buFont typeface="+mj-lt"/>
              <a:buAutoNum type="arabicPeriod"/>
            </a:pPr>
            <a:r>
              <a:rPr lang="en-US" dirty="0"/>
              <a:t>Use a Checklist</a:t>
            </a:r>
          </a:p>
          <a:p>
            <a:pPr marL="971550" lvl="1" indent="-514350">
              <a:buFont typeface="+mj-lt"/>
              <a:buAutoNum type="arabicPeriod"/>
            </a:pPr>
            <a:endParaRPr lang="en-US" sz="1000" dirty="0"/>
          </a:p>
          <a:p>
            <a:pPr marL="971550" lvl="1" indent="-514350">
              <a:buFont typeface="+mj-lt"/>
              <a:buAutoNum type="arabicPeriod"/>
            </a:pPr>
            <a:r>
              <a:rPr lang="en-US" dirty="0"/>
              <a:t>Type of Separation</a:t>
            </a:r>
          </a:p>
          <a:p>
            <a:pPr marL="1428750" lvl="2" indent="-514350">
              <a:buFont typeface="+mj-lt"/>
              <a:buAutoNum type="alphaLcParenR"/>
            </a:pPr>
            <a:r>
              <a:rPr lang="en-US" dirty="0"/>
              <a:t>Resignation – employee initiated</a:t>
            </a:r>
          </a:p>
          <a:p>
            <a:pPr marL="1428750" lvl="2" indent="-514350">
              <a:buFont typeface="+mj-lt"/>
              <a:buAutoNum type="alphaLcParenR"/>
            </a:pPr>
            <a:r>
              <a:rPr lang="en-US" dirty="0"/>
              <a:t>Dismissal – employer initiated</a:t>
            </a:r>
          </a:p>
          <a:p>
            <a:pPr marL="1428750" lvl="2" indent="-514350">
              <a:buFont typeface="+mj-lt"/>
              <a:buAutoNum type="alphaLcParenR"/>
            </a:pPr>
            <a:r>
              <a:rPr lang="en-US" dirty="0"/>
              <a:t>Retirement</a:t>
            </a:r>
            <a:br>
              <a:rPr lang="en-US" dirty="0"/>
            </a:br>
            <a:endParaRPr lang="en-US" dirty="0"/>
          </a:p>
          <a:p>
            <a:pPr marL="971550" lvl="1" indent="-514350">
              <a:buFont typeface="+mj-lt"/>
              <a:buAutoNum type="arabicPeriod"/>
            </a:pPr>
            <a:r>
              <a:rPr lang="en-US" dirty="0"/>
              <a:t>Effective Date</a:t>
            </a:r>
            <a:br>
              <a:rPr lang="en-US" dirty="0"/>
            </a:br>
            <a:endParaRPr lang="en-US" dirty="0"/>
          </a:p>
          <a:p>
            <a:pPr marL="971550" lvl="1" indent="-514350">
              <a:buFont typeface="+mj-lt"/>
              <a:buAutoNum type="arabicPeriod"/>
            </a:pPr>
            <a:r>
              <a:rPr lang="en-US" dirty="0"/>
              <a:t>Eligible for Rehire</a:t>
            </a:r>
          </a:p>
          <a:p>
            <a:pPr marL="971550" lvl="1" indent="-514350">
              <a:buFont typeface="+mj-lt"/>
              <a:buAutoNum type="arabicPeriod"/>
            </a:pPr>
            <a:endParaRPr lang="en-US" sz="1000" dirty="0"/>
          </a:p>
          <a:p>
            <a:pPr marL="971550" lvl="1" indent="-514350">
              <a:buFont typeface="+mj-lt"/>
              <a:buAutoNum type="arabicPeriod"/>
            </a:pPr>
            <a:r>
              <a:rPr lang="en-US" dirty="0"/>
              <a:t>Able to volunteer</a:t>
            </a:r>
          </a:p>
          <a:p>
            <a:pPr marL="971550" lvl="1" indent="-514350">
              <a:buFont typeface="+mj-lt"/>
              <a:buAutoNum type="arabicPeriod"/>
            </a:pPr>
            <a:endParaRPr lang="en-US" sz="1000" dirty="0"/>
          </a:p>
          <a:p>
            <a:pPr marL="971550" lvl="1" indent="-514350">
              <a:buFont typeface="+mj-lt"/>
              <a:buAutoNum type="arabicPeriod"/>
            </a:pPr>
            <a:r>
              <a:rPr lang="en-US" dirty="0"/>
              <a:t>Provide a reference</a:t>
            </a:r>
          </a:p>
          <a:p>
            <a:pPr marL="971550" lvl="1" indent="-514350">
              <a:buFont typeface="+mj-lt"/>
              <a:buAutoNum type="arabicPeriod"/>
            </a:pPr>
            <a:endParaRPr lang="en-US" sz="1000" dirty="0"/>
          </a:p>
          <a:p>
            <a:pPr marL="971550" lvl="1" indent="-514350">
              <a:buFont typeface="+mj-lt"/>
              <a:buAutoNum type="arabicPeriod"/>
            </a:pPr>
            <a:r>
              <a:rPr lang="en-US" dirty="0"/>
              <a:t>Exit Interview</a:t>
            </a:r>
          </a:p>
          <a:p>
            <a:endParaRPr lang="en-US" dirty="0"/>
          </a:p>
        </p:txBody>
      </p:sp>
    </p:spTree>
    <p:extLst>
      <p:ext uri="{BB962C8B-B14F-4D97-AF65-F5344CB8AC3E}">
        <p14:creationId xmlns:p14="http://schemas.microsoft.com/office/powerpoint/2010/main" val="11993782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8EE7A5-BF11-4470-8863-91DF3EFB6450}"/>
              </a:ext>
            </a:extLst>
          </p:cNvPr>
          <p:cNvSpPr>
            <a:spLocks noGrp="1"/>
          </p:cNvSpPr>
          <p:nvPr>
            <p:ph type="title"/>
          </p:nvPr>
        </p:nvSpPr>
        <p:spPr/>
        <p:txBody>
          <a:bodyPr/>
          <a:lstStyle/>
          <a:p>
            <a:r>
              <a:rPr lang="en-US" dirty="0"/>
              <a:t>Employment Separation</a:t>
            </a:r>
          </a:p>
        </p:txBody>
      </p:sp>
      <p:sp>
        <p:nvSpPr>
          <p:cNvPr id="5" name="Content Placeholder 4">
            <a:extLst>
              <a:ext uri="{FF2B5EF4-FFF2-40B4-BE49-F238E27FC236}">
                <a16:creationId xmlns:a16="http://schemas.microsoft.com/office/drawing/2014/main" id="{8FC7B8DF-5E09-45E2-85FA-8C9730E85432}"/>
              </a:ext>
            </a:extLst>
          </p:cNvPr>
          <p:cNvSpPr>
            <a:spLocks noGrp="1"/>
          </p:cNvSpPr>
          <p:nvPr>
            <p:ph sz="quarter" idx="10"/>
          </p:nvPr>
        </p:nvSpPr>
        <p:spPr/>
        <p:txBody>
          <a:bodyPr/>
          <a:lstStyle/>
          <a:p>
            <a:pPr marL="0" indent="0">
              <a:buNone/>
            </a:pPr>
            <a:r>
              <a:rPr lang="en-US" dirty="0"/>
              <a:t>Exit Interview</a:t>
            </a:r>
          </a:p>
          <a:p>
            <a:pPr marL="0" indent="0">
              <a:buNone/>
            </a:pPr>
            <a:r>
              <a:rPr lang="en-US" dirty="0"/>
              <a:t>	</a:t>
            </a:r>
            <a:r>
              <a:rPr lang="en-US" sz="2000" dirty="0"/>
              <a:t>1. Conducted by HR or neutral party</a:t>
            </a:r>
          </a:p>
          <a:p>
            <a:pPr marL="0" indent="0">
              <a:buNone/>
            </a:pPr>
            <a:r>
              <a:rPr lang="en-US" sz="2000" dirty="0"/>
              <a:t>	2. Gather Employee Feedback</a:t>
            </a:r>
          </a:p>
          <a:p>
            <a:pPr marL="0" indent="0">
              <a:buNone/>
            </a:pPr>
            <a:r>
              <a:rPr lang="en-US" sz="2000" dirty="0"/>
              <a:t>	3. COBRA</a:t>
            </a:r>
          </a:p>
          <a:p>
            <a:pPr marL="0" indent="0">
              <a:buNone/>
            </a:pPr>
            <a:r>
              <a:rPr lang="en-US" sz="2000" dirty="0"/>
              <a:t>	4. Collect property/belongings</a:t>
            </a:r>
          </a:p>
          <a:p>
            <a:pPr marL="0" indent="0">
              <a:buNone/>
            </a:pPr>
            <a:r>
              <a:rPr lang="en-US" sz="2000" dirty="0"/>
              <a:t>	5. Verify Personal Information</a:t>
            </a:r>
          </a:p>
          <a:p>
            <a:pPr marL="0" indent="0">
              <a:buNone/>
            </a:pPr>
            <a:r>
              <a:rPr lang="en-US" sz="2000" dirty="0"/>
              <a:t>	6. Final Pay/Severance</a:t>
            </a:r>
            <a:r>
              <a:rPr lang="en-US" dirty="0"/>
              <a:t>	</a:t>
            </a:r>
          </a:p>
          <a:p>
            <a:pPr marL="0" indent="0">
              <a:buNone/>
            </a:pPr>
            <a:endParaRPr lang="en-US" dirty="0"/>
          </a:p>
          <a:p>
            <a:pPr marL="0" indent="0">
              <a:buNone/>
            </a:pPr>
            <a:r>
              <a:rPr lang="en-US" dirty="0"/>
              <a:t>An Exit Interview will not be feasible in all separations</a:t>
            </a:r>
          </a:p>
          <a:p>
            <a:endParaRPr lang="en-US" dirty="0"/>
          </a:p>
        </p:txBody>
      </p:sp>
    </p:spTree>
    <p:extLst>
      <p:ext uri="{BB962C8B-B14F-4D97-AF65-F5344CB8AC3E}">
        <p14:creationId xmlns:p14="http://schemas.microsoft.com/office/powerpoint/2010/main" val="1225100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156C-B07C-48D2-9E75-767A92DA0E95}"/>
              </a:ext>
            </a:extLst>
          </p:cNvPr>
          <p:cNvSpPr>
            <a:spLocks noGrp="1"/>
          </p:cNvSpPr>
          <p:nvPr>
            <p:ph type="title"/>
          </p:nvPr>
        </p:nvSpPr>
        <p:spPr/>
        <p:txBody>
          <a:bodyPr/>
          <a:lstStyle/>
          <a:p>
            <a:r>
              <a:rPr lang="en-US" dirty="0"/>
              <a:t>Review Final Project Template</a:t>
            </a:r>
          </a:p>
        </p:txBody>
      </p:sp>
      <p:sp>
        <p:nvSpPr>
          <p:cNvPr id="3" name="Content Placeholder 2">
            <a:extLst>
              <a:ext uri="{FF2B5EF4-FFF2-40B4-BE49-F238E27FC236}">
                <a16:creationId xmlns:a16="http://schemas.microsoft.com/office/drawing/2014/main" id="{3FCDDA77-5B3B-4A58-9E3B-DD04D9C83EE3}"/>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8824699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998D-0221-4049-8A4D-703B1AD34430}"/>
              </a:ext>
            </a:extLst>
          </p:cNvPr>
          <p:cNvSpPr>
            <a:spLocks noGrp="1"/>
          </p:cNvSpPr>
          <p:nvPr>
            <p:ph type="title"/>
          </p:nvPr>
        </p:nvSpPr>
        <p:spPr/>
        <p:txBody>
          <a:bodyPr/>
          <a:lstStyle/>
          <a:p>
            <a:r>
              <a:rPr lang="en-US" dirty="0"/>
              <a:t>Review Templates</a:t>
            </a:r>
          </a:p>
        </p:txBody>
      </p:sp>
    </p:spTree>
    <p:extLst>
      <p:ext uri="{BB962C8B-B14F-4D97-AF65-F5344CB8AC3E}">
        <p14:creationId xmlns:p14="http://schemas.microsoft.com/office/powerpoint/2010/main" val="42372339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570564" y="2554683"/>
            <a:ext cx="7395906" cy="1077218"/>
          </a:xfrm>
          <a:prstGeom prst="rect">
            <a:avLst/>
          </a:prstGeom>
          <a:noFill/>
        </p:spPr>
        <p:txBody>
          <a:bodyPr wrap="square" rtlCol="0">
            <a:spAutoFit/>
          </a:bodyPr>
          <a:lstStyle/>
          <a:p>
            <a:r>
              <a:rPr lang="en-US" sz="3200" b="1" dirty="0">
                <a:solidFill>
                  <a:schemeClr val="bg1"/>
                </a:solidFill>
                <a:latin typeface="+mj-lt"/>
              </a:rPr>
              <a:t>Lesson 6: Human Resource Best Practices, Policies and Legal Issues</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dirty="0">
                <a:solidFill>
                  <a:schemeClr val="bg1">
                    <a:lumMod val="95000"/>
                  </a:schemeClr>
                </a:solidFill>
                <a:latin typeface="+mj-lt"/>
              </a:rPr>
              <a:t>Angie Criner</a:t>
            </a:r>
          </a:p>
          <a:p>
            <a:r>
              <a:rPr lang="en-US" sz="1600" b="1" dirty="0">
                <a:solidFill>
                  <a:schemeClr val="bg1">
                    <a:lumMod val="95000"/>
                  </a:schemeClr>
                </a:solidFill>
                <a:latin typeface="+mj-lt"/>
              </a:rPr>
              <a:t>Owner/Consultant </a:t>
            </a:r>
            <a:br>
              <a:rPr lang="en-US" sz="1600" b="1" dirty="0">
                <a:solidFill>
                  <a:schemeClr val="bg1">
                    <a:lumMod val="95000"/>
                  </a:schemeClr>
                </a:solidFill>
                <a:latin typeface="+mj-lt"/>
              </a:rPr>
            </a:br>
            <a:r>
              <a:rPr lang="en-US" sz="1600" b="1" dirty="0">
                <a:solidFill>
                  <a:schemeClr val="bg1">
                    <a:lumMod val="95000"/>
                  </a:schemeClr>
                </a:solidFill>
                <a:latin typeface="+mj-lt"/>
              </a:rPr>
              <a:t>Career Cross Training</a:t>
            </a:r>
          </a:p>
          <a:p>
            <a:r>
              <a:rPr lang="en-US" sz="1600" b="1" dirty="0">
                <a:solidFill>
                  <a:schemeClr val="bg1">
                    <a:lumMod val="95000"/>
                  </a:schemeClr>
                </a:solidFill>
                <a:latin typeface="+mj-lt"/>
              </a:rPr>
              <a:t>careercrosstraining@gmail.com</a:t>
            </a: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90570AE-FCB5-467B-A1CB-289885FFA0FE}"/>
              </a:ext>
            </a:extLst>
          </p:cNvPr>
          <p:cNvSpPr/>
          <p:nvPr/>
        </p:nvSpPr>
        <p:spPr>
          <a:xfrm>
            <a:off x="6496879" y="5451469"/>
            <a:ext cx="4433192" cy="369332"/>
          </a:xfrm>
          <a:prstGeom prst="rect">
            <a:avLst/>
          </a:prstGeom>
        </p:spPr>
        <p:txBody>
          <a:bodyPr wrap="square">
            <a:spAutoFit/>
          </a:bodyPr>
          <a:lstStyle/>
          <a:p>
            <a:r>
              <a:rPr lang="en-US" b="1" dirty="0">
                <a:solidFill>
                  <a:schemeClr val="bg1"/>
                </a:solidFill>
              </a:rPr>
              <a:t>Nonprofit Human Resources</a:t>
            </a:r>
            <a:endParaRPr lang="en-US" dirty="0"/>
          </a:p>
        </p:txBody>
      </p:sp>
      <p:pic>
        <p:nvPicPr>
          <p:cNvPr id="3" name="Picture 2">
            <a:extLst>
              <a:ext uri="{FF2B5EF4-FFF2-40B4-BE49-F238E27FC236}">
                <a16:creationId xmlns:a16="http://schemas.microsoft.com/office/drawing/2014/main" id="{472905E6-061B-45A4-807F-783AC6422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Tree>
    <p:extLst>
      <p:ext uri="{BB962C8B-B14F-4D97-AF65-F5344CB8AC3E}">
        <p14:creationId xmlns:p14="http://schemas.microsoft.com/office/powerpoint/2010/main" val="251971057"/>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180753" y="1021077"/>
            <a:ext cx="11466293" cy="540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1200150" indent="-7429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eaLnBrk="1" hangingPunct="1">
              <a:spcBef>
                <a:spcPct val="50000"/>
              </a:spcBef>
            </a:pPr>
            <a:r>
              <a:rPr lang="en-US" sz="3000" dirty="0">
                <a:latin typeface="+mn-lt"/>
              </a:rPr>
              <a:t>A.    FLSA – Fair Labor Standards Act</a:t>
            </a:r>
          </a:p>
          <a:p>
            <a:pPr lvl="1" eaLnBrk="1" hangingPunct="1">
              <a:spcBef>
                <a:spcPct val="50000"/>
              </a:spcBef>
            </a:pPr>
            <a:r>
              <a:rPr lang="en-US" sz="3000" dirty="0">
                <a:latin typeface="+mn-lt"/>
              </a:rPr>
              <a:t>B.    Civil Rights Title VII – Discrimination – Religious Exemption</a:t>
            </a:r>
          </a:p>
          <a:p>
            <a:pPr lvl="1" eaLnBrk="1" hangingPunct="1">
              <a:spcBef>
                <a:spcPct val="50000"/>
              </a:spcBef>
              <a:buAutoNum type="alphaUcPeriod" startAt="3"/>
            </a:pPr>
            <a:r>
              <a:rPr lang="en-US" sz="3000" dirty="0">
                <a:latin typeface="+mn-lt"/>
              </a:rPr>
              <a:t>Bona Fide Occupational Qualification (BFOQ)</a:t>
            </a:r>
          </a:p>
          <a:p>
            <a:pPr lvl="1" eaLnBrk="1" hangingPunct="1">
              <a:spcBef>
                <a:spcPct val="50000"/>
              </a:spcBef>
              <a:buFontTx/>
              <a:buAutoNum type="alphaUcPeriod" startAt="3"/>
            </a:pPr>
            <a:r>
              <a:rPr lang="en-US" sz="3000" dirty="0">
                <a:latin typeface="+mn-lt"/>
              </a:rPr>
              <a:t>Americans With Disabilities Act </a:t>
            </a:r>
          </a:p>
          <a:p>
            <a:pPr lvl="1" eaLnBrk="1" hangingPunct="1">
              <a:spcBef>
                <a:spcPct val="50000"/>
              </a:spcBef>
              <a:buFontTx/>
              <a:buAutoNum type="alphaUcPeriod" startAt="3"/>
            </a:pPr>
            <a:r>
              <a:rPr lang="en-US" sz="3000" dirty="0">
                <a:latin typeface="+mn-lt"/>
              </a:rPr>
              <a:t>Family Medical Leave Act (FMLA)</a:t>
            </a:r>
          </a:p>
          <a:p>
            <a:pPr lvl="1" eaLnBrk="1" hangingPunct="1">
              <a:spcBef>
                <a:spcPct val="50000"/>
              </a:spcBef>
              <a:buFontTx/>
              <a:buAutoNum type="alphaUcPeriod" startAt="3"/>
            </a:pPr>
            <a:r>
              <a:rPr lang="en-US" sz="3000" dirty="0">
                <a:latin typeface="+mn-lt"/>
              </a:rPr>
              <a:t>Patient Protected Affordable Heath Care Act  (PPACA)</a:t>
            </a:r>
          </a:p>
          <a:p>
            <a:pPr lvl="1" eaLnBrk="1" hangingPunct="1">
              <a:spcBef>
                <a:spcPct val="50000"/>
              </a:spcBef>
              <a:buFontTx/>
              <a:buAutoNum type="alphaUcPeriod" startAt="3"/>
            </a:pPr>
            <a:r>
              <a:rPr lang="en-US" sz="3000" dirty="0">
                <a:latin typeface="+mn-lt"/>
              </a:rPr>
              <a:t>At-Will Employment</a:t>
            </a:r>
          </a:p>
          <a:p>
            <a:pPr marL="457200" lvl="1" indent="0" eaLnBrk="1" hangingPunct="1">
              <a:spcBef>
                <a:spcPct val="50000"/>
              </a:spcBef>
            </a:pPr>
            <a:r>
              <a:rPr lang="en-US" sz="3000" i="1" dirty="0">
                <a:latin typeface="+mn-lt"/>
              </a:rPr>
              <a:t>Knowing the key laws that apply to your organization is critical</a:t>
            </a:r>
          </a:p>
        </p:txBody>
      </p:sp>
      <p:sp>
        <p:nvSpPr>
          <p:cNvPr id="4" name="Title 3">
            <a:extLst>
              <a:ext uri="{FF2B5EF4-FFF2-40B4-BE49-F238E27FC236}">
                <a16:creationId xmlns:a16="http://schemas.microsoft.com/office/drawing/2014/main" id="{AFC1C017-9D4B-4CE7-9785-749D82F44E80}"/>
              </a:ext>
            </a:extLst>
          </p:cNvPr>
          <p:cNvSpPr>
            <a:spLocks noGrp="1"/>
          </p:cNvSpPr>
          <p:nvPr>
            <p:ph type="title"/>
          </p:nvPr>
        </p:nvSpPr>
        <p:spPr/>
        <p:txBody>
          <a:bodyPr/>
          <a:lstStyle/>
          <a:p>
            <a:r>
              <a:rPr lang="en-US" sz="4200" b="1" dirty="0">
                <a:latin typeface="+mn-lt"/>
              </a:rPr>
              <a:t>Key laws that govern employment</a:t>
            </a:r>
            <a:br>
              <a:rPr lang="en-US" sz="4200" b="1" dirty="0">
                <a:latin typeface="+mn-lt"/>
              </a:rPr>
            </a:br>
            <a:endParaRPr lang="en-US" sz="4200" dirty="0"/>
          </a:p>
        </p:txBody>
      </p:sp>
    </p:spTree>
    <p:extLst>
      <p:ext uri="{BB962C8B-B14F-4D97-AF65-F5344CB8AC3E}">
        <p14:creationId xmlns:p14="http://schemas.microsoft.com/office/powerpoint/2010/main" val="40479997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E470-F5F0-4AC1-A62E-1E19F07A96A5}"/>
              </a:ext>
            </a:extLst>
          </p:cNvPr>
          <p:cNvSpPr>
            <a:spLocks noGrp="1"/>
          </p:cNvSpPr>
          <p:nvPr>
            <p:ph type="title"/>
          </p:nvPr>
        </p:nvSpPr>
        <p:spPr/>
        <p:txBody>
          <a:bodyPr/>
          <a:lstStyle/>
          <a:p>
            <a:r>
              <a:rPr lang="en-US" dirty="0"/>
              <a:t>Applicability &amp; Interplay of Federal &amp; State Laws	</a:t>
            </a:r>
          </a:p>
        </p:txBody>
      </p:sp>
      <p:sp>
        <p:nvSpPr>
          <p:cNvPr id="3" name="Text Placeholder 2">
            <a:extLst>
              <a:ext uri="{FF2B5EF4-FFF2-40B4-BE49-F238E27FC236}">
                <a16:creationId xmlns:a16="http://schemas.microsoft.com/office/drawing/2014/main" id="{04CAC043-065A-4652-B30E-BFBEF2597ADB}"/>
              </a:ext>
            </a:extLst>
          </p:cNvPr>
          <p:cNvSpPr>
            <a:spLocks noGrp="1"/>
          </p:cNvSpPr>
          <p:nvPr>
            <p:ph type="body" sz="quarter" idx="10"/>
          </p:nvPr>
        </p:nvSpPr>
        <p:spPr>
          <a:xfrm>
            <a:off x="80070" y="1180531"/>
            <a:ext cx="11212180" cy="5434024"/>
          </a:xfrm>
        </p:spPr>
        <p:txBody>
          <a:bodyPr/>
          <a:lstStyle/>
          <a:p>
            <a:pPr marL="0" indent="0">
              <a:buNone/>
            </a:pPr>
            <a:r>
              <a:rPr lang="en-US" dirty="0"/>
              <a:t>If there are both federal and state laws on a subject, applicability is whichever affords the employee the greatest benefit.</a:t>
            </a:r>
          </a:p>
          <a:p>
            <a:pPr marL="0" indent="0">
              <a:buNone/>
            </a:pPr>
            <a:r>
              <a:rPr lang="en-US" dirty="0"/>
              <a:t>	Minimum wage</a:t>
            </a:r>
          </a:p>
          <a:p>
            <a:pPr marL="0" indent="0">
              <a:buNone/>
            </a:pPr>
            <a:endParaRPr lang="en-US" dirty="0"/>
          </a:p>
          <a:p>
            <a:pPr marL="0" indent="0">
              <a:buNone/>
            </a:pPr>
            <a:r>
              <a:rPr lang="en-US" dirty="0"/>
              <a:t>In absence of state law, federal law applies</a:t>
            </a:r>
          </a:p>
          <a:p>
            <a:pPr marL="0" indent="0">
              <a:buNone/>
            </a:pPr>
            <a:endParaRPr lang="en-US" dirty="0"/>
          </a:p>
          <a:p>
            <a:pPr marL="0" indent="0">
              <a:buNone/>
            </a:pPr>
            <a:r>
              <a:rPr lang="en-US" dirty="0"/>
              <a:t>Commonly, laws apply based on</a:t>
            </a:r>
          </a:p>
          <a:p>
            <a:pPr marL="0" indent="0">
              <a:buNone/>
            </a:pPr>
            <a:r>
              <a:rPr lang="en-US" dirty="0"/>
              <a:t>	Type of employer</a:t>
            </a:r>
          </a:p>
          <a:p>
            <a:pPr marL="0" indent="0">
              <a:buNone/>
            </a:pPr>
            <a:r>
              <a:rPr lang="en-US" dirty="0"/>
              <a:t>	Number of employees</a:t>
            </a:r>
          </a:p>
        </p:txBody>
      </p:sp>
    </p:spTree>
    <p:extLst>
      <p:ext uri="{BB962C8B-B14F-4D97-AF65-F5344CB8AC3E}">
        <p14:creationId xmlns:p14="http://schemas.microsoft.com/office/powerpoint/2010/main" val="8838787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340E-5875-4BE3-9FA6-A66519F2F2CF}"/>
              </a:ext>
            </a:extLst>
          </p:cNvPr>
          <p:cNvSpPr>
            <a:spLocks noGrp="1"/>
          </p:cNvSpPr>
          <p:nvPr>
            <p:ph type="title"/>
          </p:nvPr>
        </p:nvSpPr>
        <p:spPr/>
        <p:txBody>
          <a:bodyPr/>
          <a:lstStyle/>
          <a:p>
            <a:r>
              <a:rPr lang="en-US" dirty="0"/>
              <a:t>Laws Commonly Addressed by State	</a:t>
            </a:r>
          </a:p>
        </p:txBody>
      </p:sp>
      <p:sp>
        <p:nvSpPr>
          <p:cNvPr id="3" name="Text Placeholder 2">
            <a:extLst>
              <a:ext uri="{FF2B5EF4-FFF2-40B4-BE49-F238E27FC236}">
                <a16:creationId xmlns:a16="http://schemas.microsoft.com/office/drawing/2014/main" id="{17F4D6BE-4EC0-48A8-96F7-57D1AF56F70C}"/>
              </a:ext>
            </a:extLst>
          </p:cNvPr>
          <p:cNvSpPr>
            <a:spLocks noGrp="1"/>
          </p:cNvSpPr>
          <p:nvPr>
            <p:ph type="body" sz="quarter" idx="10"/>
          </p:nvPr>
        </p:nvSpPr>
        <p:spPr>
          <a:xfrm>
            <a:off x="80070" y="919278"/>
            <a:ext cx="12031860" cy="5690528"/>
          </a:xfrm>
        </p:spPr>
        <p:txBody>
          <a:bodyPr/>
          <a:lstStyle/>
          <a:p>
            <a:pPr marL="0" indent="0">
              <a:buNone/>
            </a:pPr>
            <a:r>
              <a:rPr lang="en-US" dirty="0"/>
              <a:t>Meal and Rest Periods</a:t>
            </a:r>
          </a:p>
          <a:p>
            <a:pPr marL="0" indent="0">
              <a:buNone/>
            </a:pPr>
            <a:r>
              <a:rPr lang="en-US" dirty="0"/>
              <a:t>Employee Access to Personnel Records</a:t>
            </a:r>
          </a:p>
          <a:p>
            <a:pPr marL="0" indent="0">
              <a:buNone/>
            </a:pPr>
            <a:r>
              <a:rPr lang="en-US" dirty="0"/>
              <a:t>Is Vacation compensable upon separation</a:t>
            </a:r>
          </a:p>
          <a:p>
            <a:pPr marL="0" indent="0">
              <a:buNone/>
            </a:pPr>
            <a:r>
              <a:rPr lang="en-US" dirty="0"/>
              <a:t>Short-term and Long-term Disability</a:t>
            </a:r>
          </a:p>
          <a:p>
            <a:pPr marL="0" indent="0">
              <a:buNone/>
            </a:pPr>
            <a:r>
              <a:rPr lang="en-US" dirty="0"/>
              <a:t>Unemployment</a:t>
            </a:r>
          </a:p>
          <a:p>
            <a:pPr marL="0" indent="0">
              <a:buNone/>
            </a:pPr>
            <a:r>
              <a:rPr lang="en-US" dirty="0"/>
              <a:t>Jury Duty leave</a:t>
            </a:r>
          </a:p>
          <a:p>
            <a:pPr marL="0" indent="0">
              <a:buNone/>
            </a:pPr>
            <a:r>
              <a:rPr lang="en-US" dirty="0"/>
              <a:t>Equality in employment – protected status</a:t>
            </a:r>
          </a:p>
          <a:p>
            <a:pPr marL="0" indent="0">
              <a:buNone/>
            </a:pPr>
            <a:r>
              <a:rPr lang="en-US" dirty="0"/>
              <a:t>Paid Sick leave</a:t>
            </a:r>
          </a:p>
          <a:p>
            <a:pPr marL="0" indent="0">
              <a:buNone/>
            </a:pPr>
            <a:r>
              <a:rPr lang="en-US" dirty="0"/>
              <a:t>Protected and/or Paid Leaves (in addition to federal)</a:t>
            </a:r>
          </a:p>
          <a:p>
            <a:pPr marL="0" indent="0">
              <a:buNone/>
            </a:pPr>
            <a:r>
              <a:rPr lang="en-US" dirty="0"/>
              <a:t>Marijuana – medical and recreational</a:t>
            </a:r>
          </a:p>
          <a:p>
            <a:pPr marL="0" indent="0">
              <a:buNone/>
            </a:pPr>
            <a:r>
              <a:rPr lang="en-US" dirty="0"/>
              <a:t>Cellular usage while driving</a:t>
            </a:r>
          </a:p>
          <a:p>
            <a:pPr marL="0" indent="0">
              <a:buNone/>
            </a:pPr>
            <a:endParaRPr lang="en-US" dirty="0"/>
          </a:p>
        </p:txBody>
      </p:sp>
    </p:spTree>
    <p:extLst>
      <p:ext uri="{BB962C8B-B14F-4D97-AF65-F5344CB8AC3E}">
        <p14:creationId xmlns:p14="http://schemas.microsoft.com/office/powerpoint/2010/main" val="21955562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840BB5-3B3C-42CA-B505-BC4D7FF389BD}"/>
              </a:ext>
            </a:extLst>
          </p:cNvPr>
          <p:cNvSpPr>
            <a:spLocks noGrp="1"/>
          </p:cNvSpPr>
          <p:nvPr>
            <p:ph type="title"/>
          </p:nvPr>
        </p:nvSpPr>
        <p:spPr/>
        <p:txBody>
          <a:bodyPr/>
          <a:lstStyle/>
          <a:p>
            <a:r>
              <a:rPr lang="en-US" dirty="0"/>
              <a:t>Federal Employment Laws Overview</a:t>
            </a:r>
          </a:p>
        </p:txBody>
      </p:sp>
      <p:graphicFrame>
        <p:nvGraphicFramePr>
          <p:cNvPr id="14" name="Table 13">
            <a:extLst>
              <a:ext uri="{FF2B5EF4-FFF2-40B4-BE49-F238E27FC236}">
                <a16:creationId xmlns:a16="http://schemas.microsoft.com/office/drawing/2014/main" id="{C53D1D05-FD2E-481B-8ED6-6AD6C44F3C8B}"/>
              </a:ext>
            </a:extLst>
          </p:cNvPr>
          <p:cNvGraphicFramePr>
            <a:graphicFrameLocks noGrp="1"/>
          </p:cNvGraphicFramePr>
          <p:nvPr>
            <p:extLst>
              <p:ext uri="{D42A27DB-BD31-4B8C-83A1-F6EECF244321}">
                <p14:modId xmlns:p14="http://schemas.microsoft.com/office/powerpoint/2010/main" val="1633015790"/>
              </p:ext>
            </p:extLst>
          </p:nvPr>
        </p:nvGraphicFramePr>
        <p:xfrm>
          <a:off x="230692" y="924873"/>
          <a:ext cx="11416354" cy="4979990"/>
        </p:xfrm>
        <a:graphic>
          <a:graphicData uri="http://schemas.openxmlformats.org/drawingml/2006/table">
            <a:tbl>
              <a:tblPr>
                <a:tableStyleId>{5C22544A-7EE6-4342-B048-85BDC9FD1C3A}</a:tableStyleId>
              </a:tblPr>
              <a:tblGrid>
                <a:gridCol w="2425754">
                  <a:extLst>
                    <a:ext uri="{9D8B030D-6E8A-4147-A177-3AD203B41FA5}">
                      <a16:colId xmlns:a16="http://schemas.microsoft.com/office/drawing/2014/main" val="755149512"/>
                    </a:ext>
                  </a:extLst>
                </a:gridCol>
                <a:gridCol w="2425754">
                  <a:extLst>
                    <a:ext uri="{9D8B030D-6E8A-4147-A177-3AD203B41FA5}">
                      <a16:colId xmlns:a16="http://schemas.microsoft.com/office/drawing/2014/main" val="1431708100"/>
                    </a:ext>
                  </a:extLst>
                </a:gridCol>
                <a:gridCol w="6564846">
                  <a:extLst>
                    <a:ext uri="{9D8B030D-6E8A-4147-A177-3AD203B41FA5}">
                      <a16:colId xmlns:a16="http://schemas.microsoft.com/office/drawing/2014/main" val="3197079422"/>
                    </a:ext>
                  </a:extLst>
                </a:gridCol>
              </a:tblGrid>
              <a:tr h="111613">
                <a:tc>
                  <a:txBody>
                    <a:bodyPr/>
                    <a:lstStyle/>
                    <a:p>
                      <a:pPr marL="0" marR="0">
                        <a:lnSpc>
                          <a:spcPct val="107000"/>
                        </a:lnSpc>
                        <a:spcBef>
                          <a:spcPts val="0"/>
                        </a:spcBef>
                        <a:spcAft>
                          <a:spcPts val="0"/>
                        </a:spcAft>
                      </a:pPr>
                      <a:r>
                        <a:rPr lang="en-US" sz="2400" b="1" u="sng" cap="small" dirty="0">
                          <a:effectLst/>
                        </a:rPr>
                        <a:t>Employment Law</a:t>
                      </a:r>
                      <a:endPar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2400" b="1" u="sng" cap="small" dirty="0">
                          <a:effectLst/>
                        </a:rPr>
                        <a:t>Applies To</a:t>
                      </a:r>
                      <a:endPar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2400" b="1" u="sng" cap="small" dirty="0">
                          <a:effectLst/>
                        </a:rPr>
                        <a:t>Summary</a:t>
                      </a:r>
                      <a:endPar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3233594651"/>
                  </a:ext>
                </a:extLst>
              </a:tr>
              <a:tr h="301315">
                <a:tc>
                  <a:txBody>
                    <a:bodyPr/>
                    <a:lstStyle/>
                    <a:p>
                      <a:pPr marL="0" marR="0">
                        <a:lnSpc>
                          <a:spcPct val="107000"/>
                        </a:lnSpc>
                        <a:spcBef>
                          <a:spcPts val="0"/>
                        </a:spcBef>
                        <a:spcAft>
                          <a:spcPts val="0"/>
                        </a:spcAft>
                      </a:pPr>
                      <a:r>
                        <a:rPr lang="en-US" sz="1800" b="1" dirty="0">
                          <a:effectLst/>
                        </a:rPr>
                        <a:t>FLSA Fair Labor Standards Act</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All workplaces engaged in interstate commerce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a:effectLst/>
                        </a:rPr>
                        <a:t>Federal law that defines the 40-hour work-week, covers minimum wage, sets overtime requirements and restricts child labor laws.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2230341578"/>
                  </a:ext>
                </a:extLst>
              </a:tr>
              <a:tr h="404122">
                <a:tc>
                  <a:txBody>
                    <a:bodyPr/>
                    <a:lstStyle/>
                    <a:p>
                      <a:pPr marL="0" marR="0">
                        <a:lnSpc>
                          <a:spcPct val="107000"/>
                        </a:lnSpc>
                        <a:spcBef>
                          <a:spcPts val="0"/>
                        </a:spcBef>
                        <a:spcAft>
                          <a:spcPts val="0"/>
                        </a:spcAft>
                      </a:pPr>
                      <a:r>
                        <a:rPr lang="en-US" sz="1800" b="1" dirty="0">
                          <a:effectLst/>
                        </a:rPr>
                        <a:t>FMLA</a:t>
                      </a:r>
                      <a:endParaRPr lang="en-US" sz="1600" b="1" dirty="0">
                        <a:effectLst/>
                      </a:endParaRPr>
                    </a:p>
                    <a:p>
                      <a:pPr marL="0" marR="0">
                        <a:lnSpc>
                          <a:spcPct val="107000"/>
                        </a:lnSpc>
                        <a:spcBef>
                          <a:spcPts val="0"/>
                        </a:spcBef>
                        <a:spcAft>
                          <a:spcPts val="0"/>
                        </a:spcAft>
                      </a:pPr>
                      <a:r>
                        <a:rPr lang="en-US" sz="1800" b="1" dirty="0">
                          <a:effectLst/>
                        </a:rPr>
                        <a:t>Family and Medical Leave Act</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Employers who employ 50+ employees.  Count is by headcount.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Federal Law requires employers to give employees up to 12 weeks of unpaid leave during 12-months of time.  Employees qualify if they have been employed at same workplace at least 1 year and worked 1,250 hours minimum during the preceding year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2018125883"/>
                  </a:ext>
                </a:extLst>
              </a:tr>
              <a:tr h="506928">
                <a:tc>
                  <a:txBody>
                    <a:bodyPr/>
                    <a:lstStyle/>
                    <a:p>
                      <a:pPr marL="0" marR="0">
                        <a:lnSpc>
                          <a:spcPct val="107000"/>
                        </a:lnSpc>
                        <a:spcBef>
                          <a:spcPts val="0"/>
                        </a:spcBef>
                        <a:spcAft>
                          <a:spcPts val="0"/>
                        </a:spcAft>
                      </a:pPr>
                      <a:r>
                        <a:rPr lang="en-US" sz="1800" b="1">
                          <a:effectLst/>
                        </a:rPr>
                        <a:t>Civil Rights Act </a:t>
                      </a:r>
                      <a:endParaRPr lang="en-US" sz="1600" b="1">
                        <a:effectLst/>
                      </a:endParaRPr>
                    </a:p>
                    <a:p>
                      <a:pPr marL="0" marR="0">
                        <a:lnSpc>
                          <a:spcPct val="107000"/>
                        </a:lnSpc>
                        <a:spcBef>
                          <a:spcPts val="0"/>
                        </a:spcBef>
                        <a:spcAft>
                          <a:spcPts val="0"/>
                        </a:spcAft>
                      </a:pPr>
                      <a:r>
                        <a:rPr lang="en-US" sz="1800" b="1">
                          <a:effectLst/>
                        </a:rPr>
                        <a:t>Title VII</a:t>
                      </a:r>
                      <a:endParaRPr lang="en-US" sz="1600" b="1">
                        <a:effectLst/>
                      </a:endParaRPr>
                    </a:p>
                    <a:p>
                      <a:pPr marL="0" marR="0">
                        <a:lnSpc>
                          <a:spcPct val="107000"/>
                        </a:lnSpc>
                        <a:spcBef>
                          <a:spcPts val="0"/>
                        </a:spcBef>
                        <a:spcAft>
                          <a:spcPts val="0"/>
                        </a:spcAft>
                      </a:pPr>
                      <a:r>
                        <a:rPr lang="en-US" sz="1800" b="1">
                          <a:effectLst/>
                        </a:rPr>
                        <a:t> </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Employers who employ 15+ employees.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Most powerful law prohibiting discrimination in the workplace.  Minimum protections granted by federal law: race, color, gender, age, religion, national origin, physical and mental disability, veteran status, genetic information, familial status, pregnancy. Covers all aspects of employment relationship.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188252532"/>
                  </a:ext>
                </a:extLst>
              </a:tr>
              <a:tr h="301315">
                <a:tc>
                  <a:txBody>
                    <a:bodyPr/>
                    <a:lstStyle/>
                    <a:p>
                      <a:pPr marL="0" marR="0">
                        <a:lnSpc>
                          <a:spcPct val="107000"/>
                        </a:lnSpc>
                        <a:spcBef>
                          <a:spcPts val="0"/>
                        </a:spcBef>
                        <a:spcAft>
                          <a:spcPts val="0"/>
                        </a:spcAft>
                      </a:pPr>
                      <a:r>
                        <a:rPr lang="en-US" sz="1800" b="1" dirty="0">
                          <a:effectLst/>
                        </a:rPr>
                        <a:t>PPACA</a:t>
                      </a:r>
                      <a:endParaRPr lang="en-US" sz="1600" b="1" dirty="0">
                        <a:effectLst/>
                      </a:endParaRPr>
                    </a:p>
                    <a:p>
                      <a:pPr marL="0" marR="0">
                        <a:lnSpc>
                          <a:spcPct val="107000"/>
                        </a:lnSpc>
                        <a:spcBef>
                          <a:spcPts val="0"/>
                        </a:spcBef>
                        <a:spcAft>
                          <a:spcPts val="0"/>
                        </a:spcAft>
                      </a:pPr>
                      <a:r>
                        <a:rPr lang="en-US" sz="1800" b="1" dirty="0">
                          <a:effectLst/>
                        </a:rPr>
                        <a:t>Patient Protected Affordable Care Act</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Employers who employ   50+ FTEs.  FTE = 30+ hours per week.</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Requires eligible employers to provide employees who work 30+ hours per week with health care coverage that is in effect by day 90.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1176462507"/>
                  </a:ext>
                </a:extLst>
              </a:tr>
            </a:tbl>
          </a:graphicData>
        </a:graphic>
      </p:graphicFrame>
    </p:spTree>
    <p:extLst>
      <p:ext uri="{BB962C8B-B14F-4D97-AF65-F5344CB8AC3E}">
        <p14:creationId xmlns:p14="http://schemas.microsoft.com/office/powerpoint/2010/main" val="288131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840BB5-3B3C-42CA-B505-BC4D7FF389BD}"/>
              </a:ext>
            </a:extLst>
          </p:cNvPr>
          <p:cNvSpPr>
            <a:spLocks noGrp="1"/>
          </p:cNvSpPr>
          <p:nvPr>
            <p:ph type="title"/>
          </p:nvPr>
        </p:nvSpPr>
        <p:spPr/>
        <p:txBody>
          <a:bodyPr/>
          <a:lstStyle/>
          <a:p>
            <a:r>
              <a:rPr lang="en-US" dirty="0"/>
              <a:t>Federal Employment Laws Overview</a:t>
            </a:r>
          </a:p>
        </p:txBody>
      </p:sp>
      <p:graphicFrame>
        <p:nvGraphicFramePr>
          <p:cNvPr id="14" name="Table 13">
            <a:extLst>
              <a:ext uri="{FF2B5EF4-FFF2-40B4-BE49-F238E27FC236}">
                <a16:creationId xmlns:a16="http://schemas.microsoft.com/office/drawing/2014/main" id="{C53D1D05-FD2E-481B-8ED6-6AD6C44F3C8B}"/>
              </a:ext>
            </a:extLst>
          </p:cNvPr>
          <p:cNvGraphicFramePr>
            <a:graphicFrameLocks noGrp="1"/>
          </p:cNvGraphicFramePr>
          <p:nvPr>
            <p:extLst>
              <p:ext uri="{D42A27DB-BD31-4B8C-83A1-F6EECF244321}">
                <p14:modId xmlns:p14="http://schemas.microsoft.com/office/powerpoint/2010/main" val="1948346699"/>
              </p:ext>
            </p:extLst>
          </p:nvPr>
        </p:nvGraphicFramePr>
        <p:xfrm>
          <a:off x="230692" y="924873"/>
          <a:ext cx="11416354" cy="4001709"/>
        </p:xfrm>
        <a:graphic>
          <a:graphicData uri="http://schemas.openxmlformats.org/drawingml/2006/table">
            <a:tbl>
              <a:tblPr>
                <a:tableStyleId>{5C22544A-7EE6-4342-B048-85BDC9FD1C3A}</a:tableStyleId>
              </a:tblPr>
              <a:tblGrid>
                <a:gridCol w="2425754">
                  <a:extLst>
                    <a:ext uri="{9D8B030D-6E8A-4147-A177-3AD203B41FA5}">
                      <a16:colId xmlns:a16="http://schemas.microsoft.com/office/drawing/2014/main" val="755149512"/>
                    </a:ext>
                  </a:extLst>
                </a:gridCol>
                <a:gridCol w="2425754">
                  <a:extLst>
                    <a:ext uri="{9D8B030D-6E8A-4147-A177-3AD203B41FA5}">
                      <a16:colId xmlns:a16="http://schemas.microsoft.com/office/drawing/2014/main" val="1431708100"/>
                    </a:ext>
                  </a:extLst>
                </a:gridCol>
                <a:gridCol w="6564846">
                  <a:extLst>
                    <a:ext uri="{9D8B030D-6E8A-4147-A177-3AD203B41FA5}">
                      <a16:colId xmlns:a16="http://schemas.microsoft.com/office/drawing/2014/main" val="3197079422"/>
                    </a:ext>
                  </a:extLst>
                </a:gridCol>
              </a:tblGrid>
              <a:tr h="111613">
                <a:tc>
                  <a:txBody>
                    <a:bodyPr/>
                    <a:lstStyle/>
                    <a:p>
                      <a:pPr marL="0" marR="0">
                        <a:lnSpc>
                          <a:spcPct val="107000"/>
                        </a:lnSpc>
                        <a:spcBef>
                          <a:spcPts val="0"/>
                        </a:spcBef>
                        <a:spcAft>
                          <a:spcPts val="0"/>
                        </a:spcAft>
                      </a:pPr>
                      <a:r>
                        <a:rPr lang="en-US" sz="2400" b="1" u="sng" cap="small" dirty="0">
                          <a:effectLst/>
                        </a:rPr>
                        <a:t>Employment Law</a:t>
                      </a:r>
                      <a:endPar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2400" b="1" u="sng" cap="small" dirty="0">
                          <a:effectLst/>
                        </a:rPr>
                        <a:t>Applies To</a:t>
                      </a:r>
                      <a:endPar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2400" b="1" u="sng" cap="small" dirty="0">
                          <a:effectLst/>
                        </a:rPr>
                        <a:t>Summary</a:t>
                      </a:r>
                      <a:endPar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3233594651"/>
                  </a:ext>
                </a:extLst>
              </a:tr>
              <a:tr h="404122">
                <a:tc>
                  <a:txBody>
                    <a:bodyPr/>
                    <a:lstStyle/>
                    <a:p>
                      <a:pPr marL="0" marR="0">
                        <a:lnSpc>
                          <a:spcPct val="107000"/>
                        </a:lnSpc>
                        <a:spcBef>
                          <a:spcPts val="0"/>
                        </a:spcBef>
                        <a:spcAft>
                          <a:spcPts val="0"/>
                        </a:spcAft>
                      </a:pPr>
                      <a:r>
                        <a:rPr lang="en-US" sz="1800" b="1" dirty="0">
                          <a:effectLst/>
                        </a:rPr>
                        <a:t>ADA: Americans With Disabilities Act</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Employers who employ 15+ employees, including part-time employees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Prohibits employers from discriminating on the basis of physical or mental disability. Disability may be permanent or temporary.   Requires employers to “make reasonable accommodations” for qualified individuals, unless it would cause undue hardship.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475285083"/>
                  </a:ext>
                </a:extLst>
              </a:tr>
              <a:tr h="198508">
                <a:tc>
                  <a:txBody>
                    <a:bodyPr/>
                    <a:lstStyle/>
                    <a:p>
                      <a:pPr marL="0" marR="0">
                        <a:lnSpc>
                          <a:spcPct val="107000"/>
                        </a:lnSpc>
                        <a:spcBef>
                          <a:spcPts val="0"/>
                        </a:spcBef>
                        <a:spcAft>
                          <a:spcPts val="0"/>
                        </a:spcAft>
                      </a:pPr>
                      <a:r>
                        <a:rPr lang="en-US" sz="1800" b="1" dirty="0">
                          <a:effectLst/>
                        </a:rPr>
                        <a:t>Equal Pay Act</a:t>
                      </a:r>
                      <a:endParaRPr lang="en-US" sz="1600" b="1" dirty="0">
                        <a:effectLst/>
                      </a:endParaRPr>
                    </a:p>
                    <a:p>
                      <a:pPr marL="0" marR="0">
                        <a:lnSpc>
                          <a:spcPct val="107000"/>
                        </a:lnSpc>
                        <a:spcBef>
                          <a:spcPts val="0"/>
                        </a:spcBef>
                        <a:spcAft>
                          <a:spcPts val="0"/>
                        </a:spcAft>
                      </a:pPr>
                      <a:r>
                        <a:rPr lang="en-US" sz="1800" b="1" dirty="0">
                          <a:effectLst/>
                        </a:rPr>
                        <a:t>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a:effectLst/>
                        </a:rPr>
                        <a:t>All employers who are covered by FLSA</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Prohibits employers from paying employees differently based on gender.  Same work location, same work, same pay.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386997104"/>
                  </a:ext>
                </a:extLst>
              </a:tr>
              <a:tr h="301315">
                <a:tc>
                  <a:txBody>
                    <a:bodyPr/>
                    <a:lstStyle/>
                    <a:p>
                      <a:pPr marL="0" marR="0">
                        <a:lnSpc>
                          <a:spcPct val="107000"/>
                        </a:lnSpc>
                        <a:spcBef>
                          <a:spcPts val="0"/>
                        </a:spcBef>
                        <a:spcAft>
                          <a:spcPts val="0"/>
                        </a:spcAft>
                      </a:pPr>
                      <a:r>
                        <a:rPr lang="en-US" sz="1800" b="1" dirty="0">
                          <a:effectLst/>
                        </a:rPr>
                        <a:t>ADEA:  Age Discrimination in Employment Act</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a:effectLst/>
                        </a:rPr>
                        <a:t>Employers who employ 20+ employees.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a:effectLst/>
                        </a:rPr>
                        <a:t>Outlaws discrimination in the workplace based on age.  Applies to those employees who are at least 40 years old.</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3426731823"/>
                  </a:ext>
                </a:extLst>
              </a:tr>
              <a:tr h="301315">
                <a:tc>
                  <a:txBody>
                    <a:bodyPr/>
                    <a:lstStyle/>
                    <a:p>
                      <a:pPr marL="0" marR="0">
                        <a:lnSpc>
                          <a:spcPct val="107000"/>
                        </a:lnSpc>
                        <a:spcBef>
                          <a:spcPts val="0"/>
                        </a:spcBef>
                        <a:spcAft>
                          <a:spcPts val="0"/>
                        </a:spcAft>
                      </a:pPr>
                      <a:r>
                        <a:rPr lang="en-US" sz="1200" b="1" dirty="0">
                          <a:effectLst/>
                        </a:rPr>
                        <a:t> </a:t>
                      </a:r>
                      <a:endParaRPr lang="en-US" sz="1600" b="1" dirty="0">
                        <a:effectLst/>
                      </a:endParaRPr>
                    </a:p>
                    <a:p>
                      <a:pPr marL="0" marR="0">
                        <a:lnSpc>
                          <a:spcPct val="107000"/>
                        </a:lnSpc>
                        <a:spcBef>
                          <a:spcPts val="0"/>
                        </a:spcBef>
                        <a:spcAft>
                          <a:spcPts val="0"/>
                        </a:spcAft>
                      </a:pPr>
                      <a:r>
                        <a:rPr lang="en-US" sz="1800" b="1" dirty="0">
                          <a:effectLst/>
                        </a:rPr>
                        <a:t>Older Workers Benefit Protection Act</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a:effectLst/>
                        </a:rPr>
                        <a:t>All nonunion employees in private industry</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Amendment to ADEA.  Outlaws discrimination of employee benefit programs and protects older workers from staff cuts.  Applies to those employees who are at least 40 years old.</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239307597"/>
                  </a:ext>
                </a:extLst>
              </a:tr>
            </a:tbl>
          </a:graphicData>
        </a:graphic>
      </p:graphicFrame>
    </p:spTree>
    <p:extLst>
      <p:ext uri="{BB962C8B-B14F-4D97-AF65-F5344CB8AC3E}">
        <p14:creationId xmlns:p14="http://schemas.microsoft.com/office/powerpoint/2010/main" val="255792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840BB5-3B3C-42CA-B505-BC4D7FF389BD}"/>
              </a:ext>
            </a:extLst>
          </p:cNvPr>
          <p:cNvSpPr>
            <a:spLocks noGrp="1"/>
          </p:cNvSpPr>
          <p:nvPr>
            <p:ph type="title"/>
          </p:nvPr>
        </p:nvSpPr>
        <p:spPr/>
        <p:txBody>
          <a:bodyPr/>
          <a:lstStyle/>
          <a:p>
            <a:r>
              <a:rPr lang="en-US" dirty="0"/>
              <a:t>Federal Employment Laws Overview</a:t>
            </a:r>
          </a:p>
        </p:txBody>
      </p:sp>
      <p:graphicFrame>
        <p:nvGraphicFramePr>
          <p:cNvPr id="14" name="Table 13">
            <a:extLst>
              <a:ext uri="{FF2B5EF4-FFF2-40B4-BE49-F238E27FC236}">
                <a16:creationId xmlns:a16="http://schemas.microsoft.com/office/drawing/2014/main" id="{C53D1D05-FD2E-481B-8ED6-6AD6C44F3C8B}"/>
              </a:ext>
            </a:extLst>
          </p:cNvPr>
          <p:cNvGraphicFramePr>
            <a:graphicFrameLocks noGrp="1"/>
          </p:cNvGraphicFramePr>
          <p:nvPr>
            <p:extLst>
              <p:ext uri="{D42A27DB-BD31-4B8C-83A1-F6EECF244321}">
                <p14:modId xmlns:p14="http://schemas.microsoft.com/office/powerpoint/2010/main" val="2342989714"/>
              </p:ext>
            </p:extLst>
          </p:nvPr>
        </p:nvGraphicFramePr>
        <p:xfrm>
          <a:off x="230692" y="924873"/>
          <a:ext cx="11416354" cy="4706622"/>
        </p:xfrm>
        <a:graphic>
          <a:graphicData uri="http://schemas.openxmlformats.org/drawingml/2006/table">
            <a:tbl>
              <a:tblPr>
                <a:tableStyleId>{5C22544A-7EE6-4342-B048-85BDC9FD1C3A}</a:tableStyleId>
              </a:tblPr>
              <a:tblGrid>
                <a:gridCol w="2425754">
                  <a:extLst>
                    <a:ext uri="{9D8B030D-6E8A-4147-A177-3AD203B41FA5}">
                      <a16:colId xmlns:a16="http://schemas.microsoft.com/office/drawing/2014/main" val="755149512"/>
                    </a:ext>
                  </a:extLst>
                </a:gridCol>
                <a:gridCol w="2425754">
                  <a:extLst>
                    <a:ext uri="{9D8B030D-6E8A-4147-A177-3AD203B41FA5}">
                      <a16:colId xmlns:a16="http://schemas.microsoft.com/office/drawing/2014/main" val="1431708100"/>
                    </a:ext>
                  </a:extLst>
                </a:gridCol>
                <a:gridCol w="6564846">
                  <a:extLst>
                    <a:ext uri="{9D8B030D-6E8A-4147-A177-3AD203B41FA5}">
                      <a16:colId xmlns:a16="http://schemas.microsoft.com/office/drawing/2014/main" val="3197079422"/>
                    </a:ext>
                  </a:extLst>
                </a:gridCol>
              </a:tblGrid>
              <a:tr h="111613">
                <a:tc>
                  <a:txBody>
                    <a:bodyPr/>
                    <a:lstStyle/>
                    <a:p>
                      <a:pPr marL="0" marR="0">
                        <a:lnSpc>
                          <a:spcPct val="107000"/>
                        </a:lnSpc>
                        <a:spcBef>
                          <a:spcPts val="0"/>
                        </a:spcBef>
                        <a:spcAft>
                          <a:spcPts val="0"/>
                        </a:spcAft>
                      </a:pPr>
                      <a:r>
                        <a:rPr lang="en-US" sz="2400" b="1" u="sng" cap="small" dirty="0">
                          <a:effectLst/>
                        </a:rPr>
                        <a:t>Employment Law</a:t>
                      </a:r>
                      <a:endPar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2400" b="1" u="sng" cap="small" dirty="0">
                          <a:effectLst/>
                        </a:rPr>
                        <a:t>Applies To</a:t>
                      </a:r>
                      <a:endPar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2400" b="1" u="sng" cap="small" dirty="0">
                          <a:effectLst/>
                        </a:rPr>
                        <a:t>Summary</a:t>
                      </a:r>
                      <a:endPar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3233594651"/>
                  </a:ext>
                </a:extLst>
              </a:tr>
              <a:tr h="301315">
                <a:tc>
                  <a:txBody>
                    <a:bodyPr/>
                    <a:lstStyle/>
                    <a:p>
                      <a:pPr marL="0" marR="0">
                        <a:lnSpc>
                          <a:spcPct val="107000"/>
                        </a:lnSpc>
                        <a:spcBef>
                          <a:spcPts val="0"/>
                        </a:spcBef>
                        <a:spcAft>
                          <a:spcPts val="0"/>
                        </a:spcAft>
                      </a:pPr>
                      <a:r>
                        <a:rPr lang="en-US" sz="1800" b="1" dirty="0">
                          <a:effectLst/>
                        </a:rPr>
                        <a:t>PDA</a:t>
                      </a:r>
                      <a:endParaRPr lang="en-US" sz="1600" b="1" dirty="0">
                        <a:effectLst/>
                      </a:endParaRPr>
                    </a:p>
                    <a:p>
                      <a:pPr marL="0" marR="0">
                        <a:lnSpc>
                          <a:spcPct val="107000"/>
                        </a:lnSpc>
                        <a:spcBef>
                          <a:spcPts val="0"/>
                        </a:spcBef>
                        <a:spcAft>
                          <a:spcPts val="0"/>
                        </a:spcAft>
                      </a:pPr>
                      <a:r>
                        <a:rPr lang="en-US" sz="1800" b="1" dirty="0">
                          <a:effectLst/>
                        </a:rPr>
                        <a:t>Pregnancy Discrimination Act</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a:effectLst/>
                        </a:rPr>
                        <a:t>Employers who employ 15+ employees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a:effectLst/>
                        </a:rPr>
                        <a:t>It is illegal to refuse to hire a pregnant woman based on her pregnancy or related medical condition, to terminate her employment or to compel her to take maternity leave.</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4293987743"/>
                  </a:ext>
                </a:extLst>
              </a:tr>
              <a:tr h="712541">
                <a:tc>
                  <a:txBody>
                    <a:bodyPr/>
                    <a:lstStyle/>
                    <a:p>
                      <a:pPr marL="0" marR="0">
                        <a:lnSpc>
                          <a:spcPct val="107000"/>
                        </a:lnSpc>
                        <a:spcBef>
                          <a:spcPts val="0"/>
                        </a:spcBef>
                        <a:spcAft>
                          <a:spcPts val="0"/>
                        </a:spcAft>
                      </a:pPr>
                      <a:r>
                        <a:rPr lang="en-US" sz="1200" b="1" dirty="0">
                          <a:effectLst/>
                        </a:rPr>
                        <a:t> </a:t>
                      </a:r>
                      <a:endParaRPr lang="en-US" sz="1600" b="1" dirty="0">
                        <a:effectLst/>
                      </a:endParaRPr>
                    </a:p>
                    <a:p>
                      <a:pPr marL="0" marR="0">
                        <a:lnSpc>
                          <a:spcPct val="107000"/>
                        </a:lnSpc>
                        <a:spcBef>
                          <a:spcPts val="0"/>
                        </a:spcBef>
                        <a:spcAft>
                          <a:spcPts val="0"/>
                        </a:spcAft>
                      </a:pPr>
                      <a:r>
                        <a:rPr lang="en-US" sz="1800" b="1" dirty="0">
                          <a:effectLst/>
                        </a:rPr>
                        <a:t>OSHA</a:t>
                      </a:r>
                      <a:endParaRPr lang="en-US" sz="1600" b="1" dirty="0">
                        <a:effectLst/>
                      </a:endParaRPr>
                    </a:p>
                    <a:p>
                      <a:pPr marL="0" marR="0">
                        <a:lnSpc>
                          <a:spcPct val="107000"/>
                        </a:lnSpc>
                        <a:spcBef>
                          <a:spcPts val="0"/>
                        </a:spcBef>
                        <a:spcAft>
                          <a:spcPts val="0"/>
                        </a:spcAft>
                      </a:pPr>
                      <a:r>
                        <a:rPr lang="en-US" sz="1800" b="1" dirty="0">
                          <a:effectLst/>
                        </a:rPr>
                        <a:t>Occupational Safety and Health Act</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a:effectLst/>
                        </a:rPr>
                        <a:t>All business except:</a:t>
                      </a:r>
                      <a:endParaRPr lang="en-US" sz="1600">
                        <a:effectLst/>
                      </a:endParaRPr>
                    </a:p>
                    <a:p>
                      <a:pPr marL="0" marR="0">
                        <a:lnSpc>
                          <a:spcPct val="107000"/>
                        </a:lnSpc>
                        <a:spcBef>
                          <a:spcPts val="0"/>
                        </a:spcBef>
                        <a:spcAft>
                          <a:spcPts val="0"/>
                        </a:spcAft>
                      </a:pPr>
                      <a:r>
                        <a:rPr lang="en-US" sz="1800">
                          <a:effectLst/>
                        </a:rPr>
                        <a:t>Self-employed w/ no employees, farm with only immediate family members, or business such as mining w/ other regulations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a:effectLst/>
                        </a:rPr>
                        <a:t>Designed to reduce workplace hazards and improve health and safety programs for workers.  Requires employers to provide a workplace free of physical dangers and meet specific health and safety standards.  Also requires employers to keep detailed records, report workplace accidents within time period, to conduct safety training, and to post federal/state information.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2766407507"/>
                  </a:ext>
                </a:extLst>
              </a:tr>
              <a:tr h="506928">
                <a:tc>
                  <a:txBody>
                    <a:bodyPr/>
                    <a:lstStyle/>
                    <a:p>
                      <a:pPr marL="0" marR="0">
                        <a:lnSpc>
                          <a:spcPct val="107000"/>
                        </a:lnSpc>
                        <a:spcBef>
                          <a:spcPts val="0"/>
                        </a:spcBef>
                        <a:spcAft>
                          <a:spcPts val="0"/>
                        </a:spcAft>
                      </a:pPr>
                      <a:r>
                        <a:rPr lang="en-US" sz="1800" b="1" dirty="0">
                          <a:effectLst/>
                        </a:rPr>
                        <a:t>BFOQ Exceptions</a:t>
                      </a:r>
                      <a:endParaRPr lang="en-US" sz="1600" b="1" dirty="0">
                        <a:effectLst/>
                      </a:endParaRPr>
                    </a:p>
                    <a:p>
                      <a:pPr marL="0" marR="0">
                        <a:lnSpc>
                          <a:spcPct val="107000"/>
                        </a:lnSpc>
                        <a:spcBef>
                          <a:spcPts val="0"/>
                        </a:spcBef>
                        <a:spcAft>
                          <a:spcPts val="0"/>
                        </a:spcAft>
                      </a:pPr>
                      <a:r>
                        <a:rPr lang="en-US" sz="1800" b="1" dirty="0">
                          <a:effectLst/>
                        </a:rPr>
                        <a:t>Bona Fide Occupational Qualification</a:t>
                      </a:r>
                      <a:endParaRPr lang="en-US" sz="1600" b="1" dirty="0">
                        <a:effectLst/>
                      </a:endParaRPr>
                    </a:p>
                    <a:p>
                      <a:pPr marL="0" marR="0">
                        <a:lnSpc>
                          <a:spcPct val="107000"/>
                        </a:lnSpc>
                        <a:spcBef>
                          <a:spcPts val="0"/>
                        </a:spcBef>
                        <a:spcAft>
                          <a:spcPts val="0"/>
                        </a:spcAft>
                      </a:pPr>
                      <a:r>
                        <a:rPr lang="en-US" sz="1800" b="1" dirty="0">
                          <a:effectLst/>
                        </a:rPr>
                        <a:t>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a:effectLst/>
                        </a:rPr>
                        <a:t>All employers if there is a legitimate reason.  Few actually qualify.</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tc>
                  <a:txBody>
                    <a:bodyPr/>
                    <a:lstStyle/>
                    <a:p>
                      <a:pPr marL="0" marR="0">
                        <a:lnSpc>
                          <a:spcPct val="107000"/>
                        </a:lnSpc>
                        <a:spcBef>
                          <a:spcPts val="0"/>
                        </a:spcBef>
                        <a:spcAft>
                          <a:spcPts val="0"/>
                        </a:spcAft>
                      </a:pPr>
                      <a:r>
                        <a:rPr lang="en-US" sz="1800" dirty="0">
                          <a:effectLst/>
                        </a:rPr>
                        <a:t>Permitted discrimination based on employer’s legitimate reason to have job qualifications for a particular position that would normally be illegal, typically by violating Title VII.  Gender is a more commonly used BFOQ.   Religion may also be a BFOQ.</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026" marR="36026" marT="0" marB="0"/>
                </a:tc>
                <a:extLst>
                  <a:ext uri="{0D108BD9-81ED-4DB2-BD59-A6C34878D82A}">
                    <a16:rowId xmlns:a16="http://schemas.microsoft.com/office/drawing/2014/main" val="3592171509"/>
                  </a:ext>
                </a:extLst>
              </a:tr>
            </a:tbl>
          </a:graphicData>
        </a:graphic>
      </p:graphicFrame>
    </p:spTree>
    <p:extLst>
      <p:ext uri="{BB962C8B-B14F-4D97-AF65-F5344CB8AC3E}">
        <p14:creationId xmlns:p14="http://schemas.microsoft.com/office/powerpoint/2010/main" val="192664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9E6DD5-EF6F-4BE0-AA03-D260A937272C}"/>
              </a:ext>
            </a:extLst>
          </p:cNvPr>
          <p:cNvSpPr>
            <a:spLocks noGrp="1"/>
          </p:cNvSpPr>
          <p:nvPr>
            <p:ph type="title"/>
          </p:nvPr>
        </p:nvSpPr>
        <p:spPr/>
        <p:txBody>
          <a:bodyPr/>
          <a:lstStyle/>
          <a:p>
            <a:r>
              <a:rPr lang="en-US" dirty="0">
                <a:latin typeface="+mn-lt"/>
              </a:rPr>
              <a:t>Fair Labor Standards Act - FLSA</a:t>
            </a:r>
            <a:br>
              <a:rPr lang="en-US" dirty="0">
                <a:latin typeface="+mn-lt"/>
              </a:rPr>
            </a:br>
            <a:endParaRPr lang="en-US" dirty="0">
              <a:latin typeface="+mn-lt"/>
            </a:endParaRPr>
          </a:p>
        </p:txBody>
      </p:sp>
      <p:sp>
        <p:nvSpPr>
          <p:cNvPr id="7" name="Content Placeholder 6">
            <a:extLst>
              <a:ext uri="{FF2B5EF4-FFF2-40B4-BE49-F238E27FC236}">
                <a16:creationId xmlns:a16="http://schemas.microsoft.com/office/drawing/2014/main" id="{26EA611A-A8C8-44AD-8FF9-E64922359169}"/>
              </a:ext>
            </a:extLst>
          </p:cNvPr>
          <p:cNvSpPr>
            <a:spLocks noGrp="1"/>
          </p:cNvSpPr>
          <p:nvPr>
            <p:ph sz="quarter" idx="10"/>
          </p:nvPr>
        </p:nvSpPr>
        <p:spPr/>
        <p:txBody>
          <a:bodyPr/>
          <a:lstStyle/>
          <a:p>
            <a:pPr marL="342900" indent="-342900">
              <a:buFont typeface="Arial" panose="020B0604020202020204" pitchFamily="34" charset="0"/>
              <a:buChar char="•"/>
            </a:pPr>
            <a:r>
              <a:rPr lang="en-US" sz="2800" dirty="0"/>
              <a:t>The </a:t>
            </a:r>
            <a:r>
              <a:rPr lang="en-US" sz="2800" b="1" dirty="0"/>
              <a:t>FLSA</a:t>
            </a:r>
            <a:r>
              <a:rPr lang="en-US" sz="2800" dirty="0"/>
              <a:t> defines coverage/applicability regarding minimum wage, overtime pay, recordkeeping, and youth employment standards affecting employees in the private sector and in Federal, State, and local governments.  </a:t>
            </a:r>
          </a:p>
          <a:p>
            <a:endParaRPr lang="en-US" sz="2800" dirty="0"/>
          </a:p>
          <a:p>
            <a:pPr marL="342900" indent="-342900">
              <a:buFont typeface="Arial" panose="020B0604020202020204" pitchFamily="34" charset="0"/>
              <a:buChar char="•"/>
            </a:pPr>
            <a:r>
              <a:rPr lang="en-US" sz="2800" dirty="0"/>
              <a:t>Originally passed in 1938 as part of the “New Deal”. </a:t>
            </a:r>
          </a:p>
          <a:p>
            <a:pPr marL="342900" indent="-342900"/>
            <a:r>
              <a:rPr lang="en-US" dirty="0"/>
              <a:t>No Federal exemption exists for Churches or Religious Organizations</a:t>
            </a:r>
          </a:p>
          <a:p>
            <a:pPr marL="342900" indent="-342900">
              <a:buFont typeface="Arial" panose="020B0604020202020204" pitchFamily="34" charset="0"/>
              <a:buChar char="•"/>
            </a:pPr>
            <a:endParaRPr lang="en-US" sz="2800" dirty="0"/>
          </a:p>
          <a:p>
            <a:pPr marL="0" indent="0">
              <a:buNone/>
            </a:pPr>
            <a:endParaRPr lang="en-US" dirty="0"/>
          </a:p>
        </p:txBody>
      </p:sp>
    </p:spTree>
    <p:extLst>
      <p:ext uri="{BB962C8B-B14F-4D97-AF65-F5344CB8AC3E}">
        <p14:creationId xmlns:p14="http://schemas.microsoft.com/office/powerpoint/2010/main" val="30846103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703" y="988141"/>
            <a:ext cx="11437373" cy="5216813"/>
          </a:xfrm>
          <a:prstGeom prst="rect">
            <a:avLst/>
          </a:prstGeom>
          <a:noFill/>
        </p:spPr>
        <p:txBody>
          <a:bodyPr wrap="square" rtlCol="0">
            <a:spAutoFit/>
          </a:bodyPr>
          <a:lstStyle/>
          <a:p>
            <a:r>
              <a:rPr lang="en-US" sz="2400" i="1" dirty="0">
                <a:latin typeface="Arial Narrow" panose="020B0606020202030204" pitchFamily="34" charset="0"/>
              </a:rPr>
              <a:t>1. </a:t>
            </a:r>
            <a:r>
              <a:rPr lang="en-US" sz="2400" dirty="0">
                <a:latin typeface="Arial Narrow" panose="020B0606020202030204" pitchFamily="34" charset="0"/>
              </a:rPr>
              <a:t>ENTERPRISE COVERAGE – entity has at least $500,000 of “annual gross volume of sales made or business done”  AND has employees engaged in interstate commerce.</a:t>
            </a:r>
          </a:p>
          <a:p>
            <a:endParaRPr lang="en-US" sz="1500" dirty="0">
              <a:latin typeface="Arial Narrow" panose="020B0606020202030204" pitchFamily="34" charset="0"/>
            </a:endParaRPr>
          </a:p>
          <a:p>
            <a:r>
              <a:rPr lang="en-US" sz="2400" dirty="0">
                <a:latin typeface="Arial Narrow" panose="020B0606020202030204" pitchFamily="34" charset="0"/>
              </a:rPr>
              <a:t>	Enterprise Coverage excludes:  Cash or in-kind donations as part of the $500,000</a:t>
            </a:r>
          </a:p>
          <a:p>
            <a:endParaRPr lang="en-US" sz="1500" dirty="0">
              <a:latin typeface="Arial Narrow" panose="020B0606020202030204" pitchFamily="34" charset="0"/>
            </a:endParaRPr>
          </a:p>
          <a:p>
            <a:r>
              <a:rPr lang="en-US" sz="2400" i="1" dirty="0">
                <a:latin typeface="Arial Narrow" panose="020B0606020202030204" pitchFamily="34" charset="0"/>
              </a:rPr>
              <a:t>2. </a:t>
            </a:r>
            <a:r>
              <a:rPr lang="en-US" sz="2400" dirty="0">
                <a:latin typeface="Arial Narrow" panose="020B0606020202030204" pitchFamily="34" charset="0"/>
              </a:rPr>
              <a:t>INDIVIDUAL COVERAGE– employee is engaged in interstate commerce or in the production of goods for commerce or that the employee is handling, selling, or otherwise working on goods or materials that have been moved in or produced for commerce by any person.  </a:t>
            </a:r>
          </a:p>
          <a:p>
            <a:endParaRPr lang="en-US" sz="1500" dirty="0">
              <a:latin typeface="Arial Narrow" panose="020B0606020202030204" pitchFamily="34" charset="0"/>
            </a:endParaRPr>
          </a:p>
          <a:p>
            <a:r>
              <a:rPr lang="en-US" sz="2400" dirty="0">
                <a:latin typeface="Arial Narrow" panose="020B0606020202030204" pitchFamily="34" charset="0"/>
              </a:rPr>
              <a:t>	Individual Coverage includes activities such as:</a:t>
            </a:r>
          </a:p>
          <a:p>
            <a:pPr marL="1257300" lvl="2" indent="-342900">
              <a:buFont typeface="Arial" panose="020B0604020202020204" pitchFamily="34" charset="0"/>
              <a:buChar char="•"/>
            </a:pPr>
            <a:r>
              <a:rPr lang="en-US" sz="2400" dirty="0">
                <a:latin typeface="Arial Narrow" panose="020B0606020202030204" pitchFamily="34" charset="0"/>
              </a:rPr>
              <a:t>Making out-of-state phone calls</a:t>
            </a:r>
          </a:p>
          <a:p>
            <a:pPr marL="1257300" lvl="2" indent="-342900">
              <a:buFont typeface="Arial" panose="020B0604020202020204" pitchFamily="34" charset="0"/>
              <a:buChar char="•"/>
            </a:pPr>
            <a:r>
              <a:rPr lang="en-US" sz="2400" dirty="0">
                <a:latin typeface="Arial Narrow" panose="020B0606020202030204" pitchFamily="34" charset="0"/>
              </a:rPr>
              <a:t>Receiving/Sending interstate mail or electronic communications</a:t>
            </a:r>
          </a:p>
          <a:p>
            <a:pPr marL="1257300" lvl="2" indent="-342900">
              <a:buFont typeface="Arial" panose="020B0604020202020204" pitchFamily="34" charset="0"/>
              <a:buChar char="•"/>
            </a:pPr>
            <a:r>
              <a:rPr lang="en-US" sz="2400" dirty="0">
                <a:latin typeface="Arial Narrow" panose="020B0606020202030204" pitchFamily="34" charset="0"/>
              </a:rPr>
              <a:t>Ordering or receiving goods from an out-of-state supplier; and</a:t>
            </a:r>
          </a:p>
          <a:p>
            <a:pPr marL="1257300" lvl="2" indent="-342900">
              <a:buFont typeface="Arial" panose="020B0604020202020204" pitchFamily="34" charset="0"/>
              <a:buChar char="•"/>
            </a:pPr>
            <a:r>
              <a:rPr lang="en-US" sz="2400" dirty="0">
                <a:latin typeface="Arial Narrow" panose="020B0606020202030204" pitchFamily="34" charset="0"/>
              </a:rPr>
              <a:t>Handling credit card transactions of performing the accounting or bookkeeping for such activities</a:t>
            </a:r>
          </a:p>
        </p:txBody>
      </p:sp>
      <p:sp>
        <p:nvSpPr>
          <p:cNvPr id="4" name="Title 3">
            <a:extLst>
              <a:ext uri="{FF2B5EF4-FFF2-40B4-BE49-F238E27FC236}">
                <a16:creationId xmlns:a16="http://schemas.microsoft.com/office/drawing/2014/main" id="{716596C9-897E-48F0-8071-7A55BC7F47B5}"/>
              </a:ext>
            </a:extLst>
          </p:cNvPr>
          <p:cNvSpPr>
            <a:spLocks noGrp="1"/>
          </p:cNvSpPr>
          <p:nvPr>
            <p:ph type="title"/>
          </p:nvPr>
        </p:nvSpPr>
        <p:spPr/>
        <p:txBody>
          <a:bodyPr/>
          <a:lstStyle/>
          <a:p>
            <a:r>
              <a:rPr lang="en-US" dirty="0">
                <a:latin typeface="+mn-lt"/>
              </a:rPr>
              <a:t>Two Ways in Which FLSA Can Apply</a:t>
            </a:r>
            <a:br>
              <a:rPr lang="en-US" dirty="0">
                <a:latin typeface="+mn-lt"/>
              </a:rPr>
            </a:br>
            <a:endParaRPr lang="en-US" dirty="0">
              <a:latin typeface="+mn-lt"/>
            </a:endParaRPr>
          </a:p>
        </p:txBody>
      </p:sp>
    </p:spTree>
    <p:extLst>
      <p:ext uri="{BB962C8B-B14F-4D97-AF65-F5344CB8AC3E}">
        <p14:creationId xmlns:p14="http://schemas.microsoft.com/office/powerpoint/2010/main" val="9968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570564" y="2554683"/>
            <a:ext cx="7395906" cy="1569660"/>
          </a:xfrm>
          <a:prstGeom prst="rect">
            <a:avLst/>
          </a:prstGeom>
          <a:noFill/>
        </p:spPr>
        <p:txBody>
          <a:bodyPr wrap="square" rtlCol="0">
            <a:spAutoFit/>
          </a:bodyPr>
          <a:lstStyle/>
          <a:p>
            <a:r>
              <a:rPr lang="en-US" sz="3200" b="1" dirty="0">
                <a:solidFill>
                  <a:schemeClr val="bg1"/>
                </a:solidFill>
                <a:latin typeface="+mj-lt"/>
              </a:rPr>
              <a:t>Lesson 1b: The Role and Ministry of Human Resources &amp; Hiring Process Overview</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dirty="0">
                <a:solidFill>
                  <a:schemeClr val="bg1">
                    <a:lumMod val="95000"/>
                  </a:schemeClr>
                </a:solidFill>
                <a:latin typeface="+mj-lt"/>
              </a:rPr>
              <a:t>Angie Criner</a:t>
            </a:r>
          </a:p>
          <a:p>
            <a:r>
              <a:rPr lang="en-US" sz="1600" b="1" dirty="0">
                <a:solidFill>
                  <a:schemeClr val="bg1">
                    <a:lumMod val="95000"/>
                  </a:schemeClr>
                </a:solidFill>
                <a:latin typeface="+mj-lt"/>
              </a:rPr>
              <a:t>Owner/Consultant </a:t>
            </a:r>
            <a:br>
              <a:rPr lang="en-US" sz="1600" b="1" dirty="0">
                <a:solidFill>
                  <a:schemeClr val="bg1">
                    <a:lumMod val="95000"/>
                  </a:schemeClr>
                </a:solidFill>
                <a:latin typeface="+mj-lt"/>
              </a:rPr>
            </a:br>
            <a:r>
              <a:rPr lang="en-US" sz="1600" b="1" dirty="0">
                <a:solidFill>
                  <a:schemeClr val="bg1">
                    <a:lumMod val="95000"/>
                  </a:schemeClr>
                </a:solidFill>
                <a:latin typeface="+mj-lt"/>
              </a:rPr>
              <a:t>Career Cross Training</a:t>
            </a:r>
          </a:p>
          <a:p>
            <a:r>
              <a:rPr lang="en-US" sz="1600" b="1" dirty="0">
                <a:solidFill>
                  <a:schemeClr val="bg1">
                    <a:lumMod val="95000"/>
                  </a:schemeClr>
                </a:solidFill>
                <a:latin typeface="+mj-lt"/>
              </a:rPr>
              <a:t>careercrosstraining@gmail.com</a:t>
            </a:r>
            <a:endParaRPr lang="en-US" sz="1600" b="1" dirty="0">
              <a:solidFill>
                <a:schemeClr val="bg1"/>
              </a:solidFill>
              <a:latin typeface="+mj-lt"/>
            </a:endParaRP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D3BE44-5C2B-4F7F-82E7-7B0E120A5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
        <p:nvSpPr>
          <p:cNvPr id="4" name="Rectangle 3">
            <a:extLst>
              <a:ext uri="{FF2B5EF4-FFF2-40B4-BE49-F238E27FC236}">
                <a16:creationId xmlns:a16="http://schemas.microsoft.com/office/drawing/2014/main" id="{24538D6E-7A21-4A0E-8D03-E8483D977776}"/>
              </a:ext>
            </a:extLst>
          </p:cNvPr>
          <p:cNvSpPr/>
          <p:nvPr/>
        </p:nvSpPr>
        <p:spPr>
          <a:xfrm>
            <a:off x="6496879" y="5451469"/>
            <a:ext cx="4433192" cy="369332"/>
          </a:xfrm>
          <a:prstGeom prst="rect">
            <a:avLst/>
          </a:prstGeom>
        </p:spPr>
        <p:txBody>
          <a:bodyPr wrap="square">
            <a:spAutoFit/>
          </a:bodyPr>
          <a:lstStyle/>
          <a:p>
            <a:r>
              <a:rPr lang="en-US" b="1" dirty="0">
                <a:solidFill>
                  <a:schemeClr val="bg1"/>
                </a:solidFill>
              </a:rPr>
              <a:t>Nonprofit Human Resources</a:t>
            </a:r>
            <a:endParaRPr lang="en-US" dirty="0"/>
          </a:p>
        </p:txBody>
      </p:sp>
    </p:spTree>
    <p:extLst>
      <p:ext uri="{BB962C8B-B14F-4D97-AF65-F5344CB8AC3E}">
        <p14:creationId xmlns:p14="http://schemas.microsoft.com/office/powerpoint/2010/main" val="579410148"/>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D82245-BD8B-4C6D-AF8A-87F19A4D395B}"/>
              </a:ext>
            </a:extLst>
          </p:cNvPr>
          <p:cNvSpPr>
            <a:spLocks noGrp="1"/>
          </p:cNvSpPr>
          <p:nvPr>
            <p:ph sz="quarter" idx="10"/>
          </p:nvPr>
        </p:nvSpPr>
        <p:spPr>
          <a:xfrm>
            <a:off x="153989" y="996950"/>
            <a:ext cx="11674428" cy="5689600"/>
          </a:xfrm>
        </p:spPr>
        <p:txBody>
          <a:bodyPr/>
          <a:lstStyle/>
          <a:p>
            <a:r>
              <a:rPr lang="en-US" dirty="0"/>
              <a:t>How employees are classified determines how they are paid (hourly or salaried) and if they are eligible for overtime.</a:t>
            </a:r>
          </a:p>
          <a:p>
            <a:r>
              <a:rPr lang="en-US" dirty="0"/>
              <a:t>Employee classification is the most common area that is misunderstood and applied incorrectly.  The DOL estimates that half of all employees are improperly classified.    </a:t>
            </a:r>
          </a:p>
          <a:p>
            <a:r>
              <a:rPr lang="en-US" dirty="0"/>
              <a:t>It is permissive to classify an employee who meets exempt criteria as non-exempt but it is NOT permissive to classify a non-exempt employee as exempt.                   		</a:t>
            </a:r>
          </a:p>
          <a:p>
            <a:r>
              <a:rPr lang="en-US" dirty="0"/>
              <a:t>Legally, not KNOWING is not acceptable.  </a:t>
            </a:r>
          </a:p>
          <a:p>
            <a:r>
              <a:rPr lang="en-US" dirty="0"/>
              <a:t>Liability for doing this wrong is significant and being a “ministry” doesn’t afford you protection or exception.</a:t>
            </a:r>
          </a:p>
          <a:p>
            <a:endParaRPr lang="en-US" dirty="0"/>
          </a:p>
        </p:txBody>
      </p:sp>
      <p:sp>
        <p:nvSpPr>
          <p:cNvPr id="4" name="Title 3">
            <a:extLst>
              <a:ext uri="{FF2B5EF4-FFF2-40B4-BE49-F238E27FC236}">
                <a16:creationId xmlns:a16="http://schemas.microsoft.com/office/drawing/2014/main" id="{BE7A9F1F-4DE8-4AF5-9A9D-DDD999F027E3}"/>
              </a:ext>
            </a:extLst>
          </p:cNvPr>
          <p:cNvSpPr>
            <a:spLocks noGrp="1"/>
          </p:cNvSpPr>
          <p:nvPr>
            <p:ph type="title"/>
          </p:nvPr>
        </p:nvSpPr>
        <p:spPr/>
        <p:txBody>
          <a:bodyPr/>
          <a:lstStyle/>
          <a:p>
            <a:r>
              <a:rPr lang="en-US" dirty="0"/>
              <a:t>FLSA: Employee Classification</a:t>
            </a:r>
            <a:br>
              <a:rPr lang="en-US" dirty="0"/>
            </a:br>
            <a:endParaRPr lang="en-US" dirty="0"/>
          </a:p>
        </p:txBody>
      </p:sp>
    </p:spTree>
    <p:extLst>
      <p:ext uri="{BB962C8B-B14F-4D97-AF65-F5344CB8AC3E}">
        <p14:creationId xmlns:p14="http://schemas.microsoft.com/office/powerpoint/2010/main" val="15677446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60BE5-89FA-4222-AB56-3A5621DB9D6C}"/>
              </a:ext>
            </a:extLst>
          </p:cNvPr>
          <p:cNvSpPr>
            <a:spLocks noGrp="1"/>
          </p:cNvSpPr>
          <p:nvPr>
            <p:ph type="title"/>
          </p:nvPr>
        </p:nvSpPr>
        <p:spPr/>
        <p:txBody>
          <a:bodyPr/>
          <a:lstStyle/>
          <a:p>
            <a:r>
              <a:rPr lang="en-US" dirty="0"/>
              <a:t>FLSA: Non-Exempt Workers - Hourly</a:t>
            </a:r>
          </a:p>
        </p:txBody>
      </p:sp>
      <p:sp>
        <p:nvSpPr>
          <p:cNvPr id="3" name="Content Placeholder 2">
            <a:extLst>
              <a:ext uri="{FF2B5EF4-FFF2-40B4-BE49-F238E27FC236}">
                <a16:creationId xmlns:a16="http://schemas.microsoft.com/office/drawing/2014/main" id="{936ED624-CD01-4E27-AEA0-C29800649D3B}"/>
              </a:ext>
            </a:extLst>
          </p:cNvPr>
          <p:cNvSpPr>
            <a:spLocks noGrp="1"/>
          </p:cNvSpPr>
          <p:nvPr>
            <p:ph sz="quarter" idx="10"/>
          </p:nvPr>
        </p:nvSpPr>
        <p:spPr>
          <a:xfrm>
            <a:off x="153988" y="996950"/>
            <a:ext cx="11852275" cy="5606324"/>
          </a:xfrm>
        </p:spPr>
        <p:txBody>
          <a:bodyPr/>
          <a:lstStyle/>
          <a:p>
            <a:pPr marL="514350" indent="-514350">
              <a:buFont typeface="+mj-lt"/>
              <a:buAutoNum type="arabicPeriod"/>
            </a:pPr>
            <a:r>
              <a:rPr lang="en-US" dirty="0"/>
              <a:t>The majority of workers fall into this category.</a:t>
            </a:r>
          </a:p>
          <a:p>
            <a:pPr marL="514350" indent="-514350">
              <a:buFont typeface="+mj-lt"/>
              <a:buAutoNum type="arabicPeriod"/>
            </a:pPr>
            <a:r>
              <a:rPr lang="en-US" dirty="0"/>
              <a:t>Non-exempt workers get paid for the time that they work.  </a:t>
            </a:r>
          </a:p>
          <a:p>
            <a:pPr marL="514350" indent="-514350">
              <a:buFont typeface="+mj-lt"/>
              <a:buAutoNum type="arabicPeriod"/>
            </a:pPr>
            <a:r>
              <a:rPr lang="en-US" dirty="0"/>
              <a:t>Non-exempt </a:t>
            </a:r>
            <a:r>
              <a:rPr lang="en-US" dirty="0" err="1"/>
              <a:t>ees</a:t>
            </a:r>
            <a:r>
              <a:rPr lang="en-US" dirty="0"/>
              <a:t> are required to track and submit their working time and be compensated for all time worked. </a:t>
            </a:r>
          </a:p>
          <a:p>
            <a:pPr marL="514350" indent="-514350">
              <a:buFont typeface="+mj-lt"/>
              <a:buAutoNum type="arabicPeriod"/>
            </a:pPr>
            <a:r>
              <a:rPr lang="en-US" dirty="0"/>
              <a:t>Entitled to over-time pay at a rate of 1 ½ times their regular rate for every hour worked over 40 hours within an established workweek.</a:t>
            </a:r>
          </a:p>
          <a:p>
            <a:pPr marL="514350" indent="-514350">
              <a:buFont typeface="+mj-lt"/>
              <a:buAutoNum type="arabicPeriod"/>
            </a:pPr>
            <a:r>
              <a:rPr lang="en-US" dirty="0"/>
              <a:t>When calculating overtime hours, only count actual hours worked.  Paid leave time (sick, holiday, vacation, etc.) is not calculated for OT.</a:t>
            </a:r>
          </a:p>
          <a:p>
            <a:pPr marL="514350" indent="-514350">
              <a:buFont typeface="+mj-lt"/>
              <a:buAutoNum type="arabicPeriod"/>
            </a:pPr>
            <a:r>
              <a:rPr lang="en-US" dirty="0"/>
              <a:t>You may put non-exempt employees on a salary but they are still entitled to over-time for any hours worked over 40 within the workweek.</a:t>
            </a:r>
          </a:p>
          <a:p>
            <a:pPr marL="514350" indent="-514350">
              <a:buFont typeface="+mj-lt"/>
              <a:buAutoNum type="arabicPeriod"/>
            </a:pPr>
            <a:r>
              <a:rPr lang="en-US" dirty="0"/>
              <a:t>It is illegal to volunteer to work overtime within same department.</a:t>
            </a:r>
          </a:p>
        </p:txBody>
      </p:sp>
    </p:spTree>
    <p:extLst>
      <p:ext uri="{BB962C8B-B14F-4D97-AF65-F5344CB8AC3E}">
        <p14:creationId xmlns:p14="http://schemas.microsoft.com/office/powerpoint/2010/main" val="5338866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03E5C-8333-4635-BE60-AD86E59B20E3}"/>
              </a:ext>
            </a:extLst>
          </p:cNvPr>
          <p:cNvSpPr>
            <a:spLocks noGrp="1"/>
          </p:cNvSpPr>
          <p:nvPr>
            <p:ph sz="quarter" idx="10"/>
          </p:nvPr>
        </p:nvSpPr>
        <p:spPr/>
        <p:txBody>
          <a:bodyPr/>
          <a:lstStyle/>
          <a:p>
            <a:pPr marL="0" indent="0">
              <a:buNone/>
            </a:pPr>
            <a:r>
              <a:rPr lang="en-US" dirty="0"/>
              <a:t>Exempt workers get paid to get the job done, not for the amount of time spent in doing so.</a:t>
            </a:r>
          </a:p>
          <a:p>
            <a:pPr marL="0" indent="0">
              <a:buNone/>
            </a:pPr>
            <a:r>
              <a:rPr lang="en-US" dirty="0"/>
              <a:t>There are federal definitions of exempt workers.  Some states also have definitions.  </a:t>
            </a:r>
            <a:endParaRPr lang="en-US" sz="1800" dirty="0"/>
          </a:p>
          <a:p>
            <a:pPr marL="514350" indent="-514350">
              <a:buFont typeface="+mj-lt"/>
              <a:buAutoNum type="alphaUcPeriod"/>
            </a:pPr>
            <a:r>
              <a:rPr lang="en-US" dirty="0"/>
              <a:t>Executive Exemption</a:t>
            </a:r>
          </a:p>
          <a:p>
            <a:pPr marL="514350" indent="-514350">
              <a:buFont typeface="+mj-lt"/>
              <a:buAutoNum type="alphaUcPeriod"/>
            </a:pPr>
            <a:r>
              <a:rPr lang="en-US" dirty="0"/>
              <a:t>Administrative Exemption</a:t>
            </a:r>
          </a:p>
          <a:p>
            <a:pPr marL="514350" indent="-514350">
              <a:buFont typeface="+mj-lt"/>
              <a:buAutoNum type="alphaUcPeriod"/>
            </a:pPr>
            <a:r>
              <a:rPr lang="en-US" dirty="0"/>
              <a:t>Professional Exemption</a:t>
            </a:r>
          </a:p>
          <a:p>
            <a:pPr marL="914400" lvl="1" indent="-457200">
              <a:buFont typeface="+mj-lt"/>
              <a:buAutoNum type="arabicPeriod"/>
            </a:pPr>
            <a:r>
              <a:rPr lang="en-US" dirty="0"/>
              <a:t>Creative Exemption</a:t>
            </a:r>
          </a:p>
          <a:p>
            <a:pPr marL="514350" indent="-514350">
              <a:buFont typeface="+mj-lt"/>
              <a:buAutoNum type="alphaUcPeriod"/>
            </a:pPr>
            <a:r>
              <a:rPr lang="en-US" dirty="0"/>
              <a:t>Computer Employee Exemption</a:t>
            </a:r>
          </a:p>
          <a:p>
            <a:pPr marL="514350" indent="-514350">
              <a:buFont typeface="+mj-lt"/>
              <a:buAutoNum type="alphaUcPeriod"/>
            </a:pPr>
            <a:r>
              <a:rPr lang="en-US" dirty="0"/>
              <a:t>Outside Sales</a:t>
            </a:r>
          </a:p>
          <a:p>
            <a:pPr marL="514350" indent="-514350">
              <a:buFont typeface="+mj-lt"/>
              <a:buAutoNum type="alphaUcPeriod"/>
            </a:pPr>
            <a:r>
              <a:rPr lang="en-US" dirty="0"/>
              <a:t>Highly Compensated</a:t>
            </a:r>
          </a:p>
          <a:p>
            <a:endParaRPr lang="en-US" dirty="0"/>
          </a:p>
        </p:txBody>
      </p:sp>
      <p:sp>
        <p:nvSpPr>
          <p:cNvPr id="4" name="Title 3">
            <a:extLst>
              <a:ext uri="{FF2B5EF4-FFF2-40B4-BE49-F238E27FC236}">
                <a16:creationId xmlns:a16="http://schemas.microsoft.com/office/drawing/2014/main" id="{ED2E1233-BFD7-4AE8-A47C-4C61F66BB887}"/>
              </a:ext>
            </a:extLst>
          </p:cNvPr>
          <p:cNvSpPr>
            <a:spLocks noGrp="1"/>
          </p:cNvSpPr>
          <p:nvPr>
            <p:ph type="title"/>
          </p:nvPr>
        </p:nvSpPr>
        <p:spPr/>
        <p:txBody>
          <a:bodyPr/>
          <a:lstStyle/>
          <a:p>
            <a:r>
              <a:rPr lang="en-US" dirty="0"/>
              <a:t>FLSA: Exempt Worker Categories</a:t>
            </a:r>
          </a:p>
        </p:txBody>
      </p:sp>
    </p:spTree>
    <p:extLst>
      <p:ext uri="{BB962C8B-B14F-4D97-AF65-F5344CB8AC3E}">
        <p14:creationId xmlns:p14="http://schemas.microsoft.com/office/powerpoint/2010/main" val="29706149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B8646C-F47E-418C-8992-C1D982BE3221}"/>
              </a:ext>
            </a:extLst>
          </p:cNvPr>
          <p:cNvSpPr>
            <a:spLocks noGrp="1"/>
          </p:cNvSpPr>
          <p:nvPr>
            <p:ph type="title"/>
          </p:nvPr>
        </p:nvSpPr>
        <p:spPr/>
        <p:txBody>
          <a:bodyPr/>
          <a:lstStyle/>
          <a:p>
            <a:r>
              <a:rPr lang="en-US" dirty="0"/>
              <a:t>Three Tests for Exemption</a:t>
            </a:r>
          </a:p>
        </p:txBody>
      </p:sp>
      <p:sp>
        <p:nvSpPr>
          <p:cNvPr id="4" name="Content Placeholder 3">
            <a:extLst>
              <a:ext uri="{FF2B5EF4-FFF2-40B4-BE49-F238E27FC236}">
                <a16:creationId xmlns:a16="http://schemas.microsoft.com/office/drawing/2014/main" id="{76639BFA-C682-46DD-9BFA-F99766EB9CD7}"/>
              </a:ext>
            </a:extLst>
          </p:cNvPr>
          <p:cNvSpPr>
            <a:spLocks noGrp="1"/>
          </p:cNvSpPr>
          <p:nvPr>
            <p:ph sz="quarter" idx="10"/>
          </p:nvPr>
        </p:nvSpPr>
        <p:spPr/>
        <p:txBody>
          <a:bodyPr/>
          <a:lstStyle/>
          <a:p>
            <a:pPr marL="514350" indent="-514350">
              <a:buFont typeface="+mj-lt"/>
              <a:buAutoNum type="arabicPeriod"/>
            </a:pPr>
            <a:r>
              <a:rPr lang="en-US" dirty="0"/>
              <a:t>Salary Level – Effective January 1, 2020</a:t>
            </a:r>
          </a:p>
          <a:p>
            <a:pPr lvl="1"/>
            <a:r>
              <a:rPr lang="en-US" dirty="0"/>
              <a:t>$684 per week/$35,568 annually – Federal, some states vary</a:t>
            </a:r>
          </a:p>
          <a:p>
            <a:pPr lvl="1"/>
            <a:r>
              <a:rPr lang="en-US" dirty="0"/>
              <a:t>Free and Clear – can’t include room, board etc.</a:t>
            </a:r>
          </a:p>
          <a:p>
            <a:pPr marL="514350" indent="-514350">
              <a:buFont typeface="+mj-lt"/>
              <a:buAutoNum type="arabicPeriod"/>
            </a:pPr>
            <a:endParaRPr lang="en-US" dirty="0"/>
          </a:p>
          <a:p>
            <a:pPr marL="514350" indent="-514350">
              <a:buFont typeface="+mj-lt"/>
              <a:buAutoNum type="arabicPeriod"/>
            </a:pPr>
            <a:r>
              <a:rPr lang="en-US" dirty="0"/>
              <a:t>Salary Basis – regularly receives pre-determined amount of compensation, without fluctuation due to quantity or quality.   </a:t>
            </a:r>
          </a:p>
          <a:p>
            <a:pPr marL="514350" indent="-514350">
              <a:buFont typeface="+mj-lt"/>
              <a:buAutoNum type="arabicPeriod"/>
            </a:pPr>
            <a:endParaRPr lang="en-US" dirty="0"/>
          </a:p>
          <a:p>
            <a:pPr marL="514350" indent="-514350">
              <a:buFont typeface="+mj-lt"/>
              <a:buAutoNum type="arabicPeriod"/>
            </a:pPr>
            <a:r>
              <a:rPr lang="en-US" dirty="0"/>
              <a:t>Job Duties</a:t>
            </a:r>
          </a:p>
          <a:p>
            <a:pPr lvl="1"/>
            <a:r>
              <a:rPr lang="en-US" dirty="0"/>
              <a:t>Specific to each type of white collar exemption </a:t>
            </a:r>
          </a:p>
          <a:p>
            <a:pPr marL="0" indent="0">
              <a:buNone/>
            </a:pPr>
            <a:endParaRPr lang="en-US" dirty="0"/>
          </a:p>
        </p:txBody>
      </p:sp>
    </p:spTree>
    <p:extLst>
      <p:ext uri="{BB962C8B-B14F-4D97-AF65-F5344CB8AC3E}">
        <p14:creationId xmlns:p14="http://schemas.microsoft.com/office/powerpoint/2010/main" val="23186676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518892-8939-4EDA-993C-F6EE00EC0A01}"/>
              </a:ext>
            </a:extLst>
          </p:cNvPr>
          <p:cNvSpPr>
            <a:spLocks noGrp="1"/>
          </p:cNvSpPr>
          <p:nvPr>
            <p:ph type="title"/>
          </p:nvPr>
        </p:nvSpPr>
        <p:spPr/>
        <p:txBody>
          <a:bodyPr/>
          <a:lstStyle/>
          <a:p>
            <a:r>
              <a:rPr lang="en-US" dirty="0"/>
              <a:t>Exempt Position Type Definitions</a:t>
            </a:r>
          </a:p>
        </p:txBody>
      </p:sp>
      <p:sp>
        <p:nvSpPr>
          <p:cNvPr id="7" name="Content Placeholder 6">
            <a:extLst>
              <a:ext uri="{FF2B5EF4-FFF2-40B4-BE49-F238E27FC236}">
                <a16:creationId xmlns:a16="http://schemas.microsoft.com/office/drawing/2014/main" id="{198929FF-AF9E-4B25-A25F-98ED2B1DB6D2}"/>
              </a:ext>
            </a:extLst>
          </p:cNvPr>
          <p:cNvSpPr>
            <a:spLocks noGrp="1"/>
          </p:cNvSpPr>
          <p:nvPr>
            <p:ph sz="quarter" idx="10"/>
          </p:nvPr>
        </p:nvSpPr>
        <p:spPr/>
        <p:txBody>
          <a:bodyPr/>
          <a:lstStyle/>
          <a:p>
            <a:r>
              <a:rPr lang="en-US" sz="2800" b="1" dirty="0"/>
              <a:t>Executive: </a:t>
            </a:r>
            <a:r>
              <a:rPr lang="en-US" sz="2800" dirty="0"/>
              <a:t>Employees whose primary duty is to manage the business or a recognized department/entity and who customarily and regularly directs the work of two or more employees (equivalent to 80+ hours per week). Also includes authority to hire or fire or make recommendations that carry significant weight regarding employment actions.</a:t>
            </a:r>
          </a:p>
          <a:p>
            <a:endParaRPr lang="en-US" sz="2800" b="1" dirty="0"/>
          </a:p>
          <a:p>
            <a:r>
              <a:rPr lang="en-US" sz="2800" b="1" dirty="0"/>
              <a:t>Administrative:</a:t>
            </a:r>
            <a:r>
              <a:rPr lang="en-US" sz="2800" dirty="0"/>
              <a:t> Employee whose primary activities are performing office or non-manual work on matters of significance relating to the management or business operations of the firm or its customers and which require the exercise of discretion and independent judgment.</a:t>
            </a:r>
            <a:endParaRPr lang="en-US" sz="2800"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972188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357" y="949476"/>
            <a:ext cx="2972707" cy="584775"/>
          </a:xfrm>
          <a:prstGeom prst="rect">
            <a:avLst/>
          </a:prstGeom>
          <a:noFill/>
        </p:spPr>
        <p:txBody>
          <a:bodyPr wrap="square" rtlCol="0">
            <a:spAutoFit/>
          </a:bodyPr>
          <a:lstStyle/>
          <a:p>
            <a:r>
              <a:rPr lang="en-US" sz="3200" b="1" dirty="0"/>
              <a:t>Professional</a:t>
            </a:r>
          </a:p>
        </p:txBody>
      </p:sp>
      <p:sp>
        <p:nvSpPr>
          <p:cNvPr id="4" name="TextBox 3"/>
          <p:cNvSpPr txBox="1"/>
          <p:nvPr/>
        </p:nvSpPr>
        <p:spPr>
          <a:xfrm>
            <a:off x="772357" y="1446760"/>
            <a:ext cx="9763121" cy="2862322"/>
          </a:xfrm>
          <a:prstGeom prst="rect">
            <a:avLst/>
          </a:prstGeom>
          <a:noFill/>
        </p:spPr>
        <p:txBody>
          <a:bodyPr wrap="square" rtlCol="0">
            <a:spAutoFit/>
          </a:bodyPr>
          <a:lstStyle/>
          <a:p>
            <a:r>
              <a:rPr lang="en-US" sz="2400" dirty="0"/>
              <a:t>Employee who primarily performs work requiring advanced knowledge/education and which includes consistent exercise of discretion and independent judgment. The advanced knowledge must be in a field of science or learning acquired in a prolonged course of specialized intellectual instruction. </a:t>
            </a:r>
          </a:p>
          <a:p>
            <a:endParaRPr lang="en-US" sz="1200" dirty="0"/>
          </a:p>
          <a:p>
            <a:r>
              <a:rPr lang="en-US" sz="2400" dirty="0"/>
              <a:t>Academic training is a pre-requisite to enter the profession; best evidence is employee possesses appropriate degree. </a:t>
            </a:r>
          </a:p>
        </p:txBody>
      </p:sp>
      <p:sp>
        <p:nvSpPr>
          <p:cNvPr id="5" name="TextBox 4"/>
          <p:cNvSpPr txBox="1"/>
          <p:nvPr/>
        </p:nvSpPr>
        <p:spPr>
          <a:xfrm>
            <a:off x="772357" y="4493113"/>
            <a:ext cx="10391583" cy="1247714"/>
          </a:xfrm>
          <a:prstGeom prst="rect">
            <a:avLst/>
          </a:prstGeom>
          <a:noFill/>
        </p:spPr>
        <p:txBody>
          <a:bodyPr wrap="square" rtlCol="0">
            <a:spAutoFit/>
          </a:bodyPr>
          <a:lstStyle/>
          <a:p>
            <a:pPr marL="457200" indent="-457200">
              <a:lnSpc>
                <a:spcPct val="107000"/>
              </a:lnSpc>
              <a:buFont typeface="Wingdings" panose="05000000000000000000" pitchFamily="2" charset="2"/>
              <a:buChar char="Ø"/>
            </a:pPr>
            <a:r>
              <a:rPr lang="en-US" sz="2400" u="sng" dirty="0"/>
              <a:t>Creative </a:t>
            </a:r>
            <a:r>
              <a:rPr lang="en-US" sz="2400" dirty="0"/>
              <a:t>professionals perform work requiring invention, imagination, originality and/or talent in a field of artistic endeavor.</a:t>
            </a:r>
          </a:p>
          <a:p>
            <a:pPr>
              <a:lnSpc>
                <a:spcPct val="107000"/>
              </a:lnSpc>
            </a:pPr>
            <a:r>
              <a:rPr lang="en-US" sz="2400" dirty="0"/>
              <a:t> </a:t>
            </a:r>
            <a:endParaRPr lang="en-US" sz="2400" dirty="0">
              <a:ea typeface="Calibri" panose="020F0502020204030204" pitchFamily="34" charset="0"/>
              <a:cs typeface="Times New Roman" panose="02020603050405020304" pitchFamily="18" charset="0"/>
            </a:endParaRPr>
          </a:p>
        </p:txBody>
      </p:sp>
      <p:sp>
        <p:nvSpPr>
          <p:cNvPr id="7" name="Title 6">
            <a:extLst>
              <a:ext uri="{FF2B5EF4-FFF2-40B4-BE49-F238E27FC236}">
                <a16:creationId xmlns:a16="http://schemas.microsoft.com/office/drawing/2014/main" id="{E937069F-FB40-4B79-AC4A-5D5D2BCAA5B9}"/>
              </a:ext>
            </a:extLst>
          </p:cNvPr>
          <p:cNvSpPr>
            <a:spLocks noGrp="1"/>
          </p:cNvSpPr>
          <p:nvPr>
            <p:ph type="title"/>
          </p:nvPr>
        </p:nvSpPr>
        <p:spPr/>
        <p:txBody>
          <a:bodyPr/>
          <a:lstStyle/>
          <a:p>
            <a:r>
              <a:rPr lang="en-US" dirty="0"/>
              <a:t>Exempt Position Type Definitions</a:t>
            </a:r>
          </a:p>
        </p:txBody>
      </p:sp>
    </p:spTree>
    <p:extLst>
      <p:ext uri="{BB962C8B-B14F-4D97-AF65-F5344CB8AC3E}">
        <p14:creationId xmlns:p14="http://schemas.microsoft.com/office/powerpoint/2010/main" val="16038892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384" y="1029810"/>
            <a:ext cx="11623829" cy="3108543"/>
          </a:xfrm>
          <a:prstGeom prst="rect">
            <a:avLst/>
          </a:prstGeom>
          <a:noFill/>
        </p:spPr>
        <p:txBody>
          <a:bodyPr wrap="square" rtlCol="0">
            <a:spAutoFit/>
          </a:bodyPr>
          <a:lstStyle/>
          <a:p>
            <a:r>
              <a:rPr lang="en-US" sz="2800" b="1" dirty="0"/>
              <a:t>Computer</a:t>
            </a:r>
          </a:p>
          <a:p>
            <a:r>
              <a:rPr lang="en-US" sz="2800" dirty="0"/>
              <a:t>	Analyst or programmer level</a:t>
            </a:r>
          </a:p>
          <a:p>
            <a:endParaRPr lang="en-US" sz="2800" dirty="0"/>
          </a:p>
          <a:p>
            <a:endParaRPr lang="en-US" sz="2800" dirty="0"/>
          </a:p>
          <a:p>
            <a:r>
              <a:rPr lang="en-US" sz="2800" b="1" dirty="0"/>
              <a:t>Highly Compensated</a:t>
            </a:r>
          </a:p>
          <a:p>
            <a:r>
              <a:rPr lang="en-US" sz="2800" dirty="0"/>
              <a:t>	$107,432+ per year, of which at least $684 is paid weekly</a:t>
            </a:r>
          </a:p>
          <a:p>
            <a:r>
              <a:rPr lang="en-US" sz="2800" dirty="0"/>
              <a:t>	Fulfill at least one of the duties from other white collar exemptions</a:t>
            </a:r>
          </a:p>
        </p:txBody>
      </p:sp>
      <p:sp>
        <p:nvSpPr>
          <p:cNvPr id="5" name="Title 4">
            <a:extLst>
              <a:ext uri="{FF2B5EF4-FFF2-40B4-BE49-F238E27FC236}">
                <a16:creationId xmlns:a16="http://schemas.microsoft.com/office/drawing/2014/main" id="{2B32B116-EBF3-4244-866B-FFA11AAFD2F9}"/>
              </a:ext>
            </a:extLst>
          </p:cNvPr>
          <p:cNvSpPr>
            <a:spLocks noGrp="1"/>
          </p:cNvSpPr>
          <p:nvPr>
            <p:ph type="title"/>
          </p:nvPr>
        </p:nvSpPr>
        <p:spPr/>
        <p:txBody>
          <a:bodyPr/>
          <a:lstStyle/>
          <a:p>
            <a:r>
              <a:rPr lang="en-US" dirty="0"/>
              <a:t>Exempt Position Type Definitions</a:t>
            </a:r>
          </a:p>
        </p:txBody>
      </p:sp>
    </p:spTree>
    <p:extLst>
      <p:ext uri="{BB962C8B-B14F-4D97-AF65-F5344CB8AC3E}">
        <p14:creationId xmlns:p14="http://schemas.microsoft.com/office/powerpoint/2010/main" val="29134830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5FB4D7-34C9-4EC3-A7CC-7A0ED489ED30}"/>
              </a:ext>
            </a:extLst>
          </p:cNvPr>
          <p:cNvSpPr>
            <a:spLocks noGrp="1"/>
          </p:cNvSpPr>
          <p:nvPr>
            <p:ph type="title"/>
          </p:nvPr>
        </p:nvSpPr>
        <p:spPr/>
        <p:txBody>
          <a:bodyPr/>
          <a:lstStyle/>
          <a:p>
            <a:r>
              <a:rPr lang="en-US" dirty="0"/>
              <a:t>Common Questions – Wage and Pay Related</a:t>
            </a:r>
          </a:p>
        </p:txBody>
      </p:sp>
      <p:sp>
        <p:nvSpPr>
          <p:cNvPr id="4" name="Content Placeholder 3">
            <a:extLst>
              <a:ext uri="{FF2B5EF4-FFF2-40B4-BE49-F238E27FC236}">
                <a16:creationId xmlns:a16="http://schemas.microsoft.com/office/drawing/2014/main" id="{DEC3E6BD-7B9F-44FC-B789-0B7585C84896}"/>
              </a:ext>
            </a:extLst>
          </p:cNvPr>
          <p:cNvSpPr>
            <a:spLocks noGrp="1"/>
          </p:cNvSpPr>
          <p:nvPr>
            <p:ph sz="quarter" idx="10"/>
          </p:nvPr>
        </p:nvSpPr>
        <p:spPr>
          <a:xfrm>
            <a:off x="153988" y="1297393"/>
            <a:ext cx="11852275" cy="5227503"/>
          </a:xfrm>
        </p:spPr>
        <p:txBody>
          <a:bodyPr/>
          <a:lstStyle/>
          <a:p>
            <a:pPr marL="514350" indent="-514350">
              <a:lnSpc>
                <a:spcPct val="150000"/>
              </a:lnSpc>
              <a:buFont typeface="+mj-lt"/>
              <a:buAutoNum type="arabicPeriod"/>
            </a:pPr>
            <a:r>
              <a:rPr lang="en-US" dirty="0"/>
              <a:t>Do I have to have all employees record their hours?</a:t>
            </a:r>
          </a:p>
          <a:p>
            <a:pPr marL="514350" indent="-514350">
              <a:lnSpc>
                <a:spcPct val="150000"/>
              </a:lnSpc>
              <a:buFont typeface="+mj-lt"/>
              <a:buAutoNum type="arabicPeriod"/>
            </a:pPr>
            <a:r>
              <a:rPr lang="en-US" dirty="0"/>
              <a:t>Do I have to use a Time Clock?</a:t>
            </a:r>
          </a:p>
          <a:p>
            <a:pPr marL="514350" indent="-514350">
              <a:lnSpc>
                <a:spcPct val="150000"/>
              </a:lnSpc>
              <a:buFont typeface="+mj-lt"/>
              <a:buAutoNum type="arabicPeriod"/>
            </a:pPr>
            <a:r>
              <a:rPr lang="en-US" dirty="0"/>
              <a:t>What about changing time that has been recorded?</a:t>
            </a:r>
          </a:p>
          <a:p>
            <a:pPr marL="514350" indent="-514350">
              <a:lnSpc>
                <a:spcPct val="150000"/>
              </a:lnSpc>
              <a:buFont typeface="+mj-lt"/>
              <a:buAutoNum type="arabicPeriod"/>
            </a:pPr>
            <a:r>
              <a:rPr lang="en-US" dirty="0"/>
              <a:t>What if my employees don’t want to be paid overtime?</a:t>
            </a:r>
          </a:p>
          <a:p>
            <a:pPr marL="514350" indent="-514350">
              <a:lnSpc>
                <a:spcPct val="150000"/>
              </a:lnSpc>
              <a:buFont typeface="+mj-lt"/>
              <a:buAutoNum type="arabicPeriod"/>
            </a:pPr>
            <a:r>
              <a:rPr lang="en-US" dirty="0"/>
              <a:t>Can I have different established work weeks for different employees?</a:t>
            </a:r>
          </a:p>
          <a:p>
            <a:pPr marL="514350" indent="-514350">
              <a:lnSpc>
                <a:spcPct val="150000"/>
              </a:lnSpc>
              <a:buFont typeface="+mj-lt"/>
              <a:buAutoNum type="arabicPeriod"/>
            </a:pPr>
            <a:r>
              <a:rPr lang="en-US" dirty="0"/>
              <a:t>What about comp time?	</a:t>
            </a:r>
          </a:p>
          <a:p>
            <a:pPr marL="514350" indent="-514350">
              <a:lnSpc>
                <a:spcPct val="150000"/>
              </a:lnSpc>
              <a:buFont typeface="+mj-lt"/>
              <a:buAutoNum type="arabicPeriod"/>
            </a:pPr>
            <a:r>
              <a:rPr lang="en-US" dirty="0"/>
              <a:t>Same employee two different part-time jobs at same organization</a:t>
            </a:r>
          </a:p>
          <a:p>
            <a:pPr marL="0" indent="0">
              <a:buNone/>
            </a:pPr>
            <a:endParaRPr lang="en-US" dirty="0"/>
          </a:p>
        </p:txBody>
      </p:sp>
    </p:spTree>
    <p:extLst>
      <p:ext uri="{BB962C8B-B14F-4D97-AF65-F5344CB8AC3E}">
        <p14:creationId xmlns:p14="http://schemas.microsoft.com/office/powerpoint/2010/main" val="1249460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77C6-D982-4BBC-84AF-9C52D927EF69}"/>
              </a:ext>
            </a:extLst>
          </p:cNvPr>
          <p:cNvSpPr>
            <a:spLocks noGrp="1"/>
          </p:cNvSpPr>
          <p:nvPr>
            <p:ph type="title"/>
          </p:nvPr>
        </p:nvSpPr>
        <p:spPr/>
        <p:txBody>
          <a:bodyPr/>
          <a:lstStyle/>
          <a:p>
            <a:r>
              <a:rPr lang="en-US" dirty="0"/>
              <a:t>Employment At Will		</a:t>
            </a:r>
          </a:p>
        </p:txBody>
      </p:sp>
      <p:sp>
        <p:nvSpPr>
          <p:cNvPr id="3" name="Text Placeholder 2">
            <a:extLst>
              <a:ext uri="{FF2B5EF4-FFF2-40B4-BE49-F238E27FC236}">
                <a16:creationId xmlns:a16="http://schemas.microsoft.com/office/drawing/2014/main" id="{079238EB-6603-4DF4-A3EF-FD96090EBA7E}"/>
              </a:ext>
            </a:extLst>
          </p:cNvPr>
          <p:cNvSpPr>
            <a:spLocks noGrp="1"/>
          </p:cNvSpPr>
          <p:nvPr>
            <p:ph type="body" sz="quarter" idx="10"/>
          </p:nvPr>
        </p:nvSpPr>
        <p:spPr/>
        <p:txBody>
          <a:bodyPr/>
          <a:lstStyle/>
          <a:p>
            <a:pPr marL="0" indent="0">
              <a:buNone/>
            </a:pPr>
            <a:r>
              <a:rPr lang="en-US" dirty="0"/>
              <a:t>Employment is “at-will” in all US states other than Montana</a:t>
            </a:r>
          </a:p>
          <a:p>
            <a:pPr marL="0" indent="0">
              <a:buNone/>
            </a:pPr>
            <a:endParaRPr lang="en-US" dirty="0"/>
          </a:p>
          <a:p>
            <a:pPr marL="0" indent="0">
              <a:buNone/>
            </a:pPr>
            <a:r>
              <a:rPr lang="en-US" dirty="0"/>
              <a:t>At-Will means that either the employer or employee may end the employment relationship with or without cause or notice.</a:t>
            </a:r>
          </a:p>
          <a:p>
            <a:pPr marL="0" indent="0">
              <a:buNone/>
            </a:pPr>
            <a:endParaRPr lang="en-US" dirty="0"/>
          </a:p>
          <a:p>
            <a:pPr marL="0" indent="0">
              <a:buNone/>
            </a:pPr>
            <a:r>
              <a:rPr lang="en-US" dirty="0"/>
              <a:t>Does not grant an employer a “blank check” to fire an employee.</a:t>
            </a:r>
          </a:p>
          <a:p>
            <a:pPr marL="0" indent="0">
              <a:buNone/>
            </a:pPr>
            <a:endParaRPr lang="en-US" dirty="0"/>
          </a:p>
          <a:p>
            <a:pPr marL="0" indent="0">
              <a:buNone/>
            </a:pPr>
            <a:r>
              <a:rPr lang="en-US" dirty="0"/>
              <a:t>Some conditions around at-will employment</a:t>
            </a:r>
          </a:p>
        </p:txBody>
      </p:sp>
    </p:spTree>
    <p:extLst>
      <p:ext uri="{BB962C8B-B14F-4D97-AF65-F5344CB8AC3E}">
        <p14:creationId xmlns:p14="http://schemas.microsoft.com/office/powerpoint/2010/main" val="6199789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Patient Protected Affordable Care Act</a:t>
            </a:r>
          </a:p>
        </p:txBody>
      </p:sp>
      <p:sp>
        <p:nvSpPr>
          <p:cNvPr id="3" name="Content Placeholder 2"/>
          <p:cNvSpPr>
            <a:spLocks noGrp="1"/>
          </p:cNvSpPr>
          <p:nvPr>
            <p:ph sz="quarter" idx="10"/>
          </p:nvPr>
        </p:nvSpPr>
        <p:spPr/>
        <p:txBody>
          <a:bodyPr/>
          <a:lstStyle/>
          <a:p>
            <a:pPr marL="514350" indent="-514350">
              <a:buFont typeface="+mj-lt"/>
              <a:buAutoNum type="alphaUcPeriod"/>
            </a:pPr>
            <a:r>
              <a:rPr lang="en-US" dirty="0"/>
              <a:t>Defines a full-time employee as someone who works 30+ hours per week</a:t>
            </a:r>
          </a:p>
          <a:p>
            <a:pPr marL="514350" indent="-514350">
              <a:buFont typeface="+mj-lt"/>
              <a:buAutoNum type="alphaUcPeriod"/>
            </a:pPr>
            <a:r>
              <a:rPr lang="en-US" dirty="0"/>
              <a:t>Requires that eligible employees are ENROLLED in health care plan BY day 90</a:t>
            </a:r>
          </a:p>
          <a:p>
            <a:pPr marL="514350" indent="-514350">
              <a:buFont typeface="+mj-lt"/>
              <a:buAutoNum type="alphaUcPeriod"/>
            </a:pPr>
            <a:r>
              <a:rPr lang="en-US" dirty="0"/>
              <a:t>Requires that eligible employees be offered affordable health care for employee + dependents, not including spouse</a:t>
            </a:r>
          </a:p>
          <a:p>
            <a:pPr marL="514350" indent="-514350">
              <a:buFont typeface="+mj-lt"/>
              <a:buAutoNum type="alphaUcPeriod" startAt="4"/>
            </a:pPr>
            <a:r>
              <a:rPr lang="en-US" dirty="0"/>
              <a:t>Premium cost for employee must be “affordable”, which is not to exceed 9.5% of annual household income.  </a:t>
            </a:r>
          </a:p>
          <a:p>
            <a:pPr marL="514350" indent="-514350">
              <a:buFont typeface="+mj-lt"/>
              <a:buAutoNum type="alphaUcPeriod" startAt="5"/>
            </a:pPr>
            <a:r>
              <a:rPr lang="en-US" dirty="0"/>
              <a:t>“Affordable” does not apply to cost of dependent premium</a:t>
            </a:r>
          </a:p>
          <a:p>
            <a:pPr marL="514350" indent="-514350">
              <a:buFont typeface="+mj-lt"/>
              <a:buAutoNum type="alphaUcPeriod" startAt="6"/>
            </a:pPr>
            <a:r>
              <a:rPr lang="en-US" dirty="0"/>
              <a:t>ACA only applies to employers with 50+ FTEs.</a:t>
            </a:r>
          </a:p>
          <a:p>
            <a:pPr marL="514350" indent="-514350">
              <a:buFont typeface="+mj-lt"/>
              <a:buAutoNum type="alphaUcPeriod" startAt="6"/>
            </a:pPr>
            <a:r>
              <a:rPr lang="en-US" dirty="0"/>
              <a:t>FTE calculator:  https://www.healthcare.gov/shop-calculators-fte/</a:t>
            </a:r>
          </a:p>
          <a:p>
            <a:pPr marL="514350" indent="-514350">
              <a:buFont typeface="+mj-lt"/>
              <a:buAutoNum type="alphaUcPeriod" startAt="6"/>
            </a:pPr>
            <a:endParaRPr lang="en-US" dirty="0"/>
          </a:p>
        </p:txBody>
      </p:sp>
      <p:sp>
        <p:nvSpPr>
          <p:cNvPr id="4" name="Footer Placeholder 3"/>
          <p:cNvSpPr>
            <a:spLocks noGrp="1"/>
          </p:cNvSpPr>
          <p:nvPr>
            <p:ph type="ftr" sz="quarter" idx="4294967295"/>
          </p:nvPr>
        </p:nvSpPr>
        <p:spPr>
          <a:xfrm>
            <a:off x="0" y="0"/>
            <a:ext cx="0" cy="0"/>
          </a:xfrm>
        </p:spPr>
        <p:txBody>
          <a:bodyPr/>
          <a:lstStyle/>
          <a:p>
            <a:r>
              <a:rPr lang="en-US" dirty="0"/>
              <a:t> </a:t>
            </a:r>
          </a:p>
        </p:txBody>
      </p:sp>
    </p:spTree>
    <p:extLst>
      <p:ext uri="{BB962C8B-B14F-4D97-AF65-F5344CB8AC3E}">
        <p14:creationId xmlns:p14="http://schemas.microsoft.com/office/powerpoint/2010/main" val="2749374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908A854-3D25-4D0B-BF4F-A1D3EFD584CB}"/>
              </a:ext>
            </a:extLst>
          </p:cNvPr>
          <p:cNvSpPr>
            <a:spLocks noGrp="1"/>
          </p:cNvSpPr>
          <p:nvPr>
            <p:ph type="title"/>
          </p:nvPr>
        </p:nvSpPr>
        <p:spPr/>
        <p:txBody>
          <a:bodyPr/>
          <a:lstStyle/>
          <a:p>
            <a:r>
              <a:rPr lang="en-US" dirty="0"/>
              <a:t>About Angie Criner &amp; Career Cross Training</a:t>
            </a:r>
          </a:p>
        </p:txBody>
      </p:sp>
      <p:sp>
        <p:nvSpPr>
          <p:cNvPr id="13" name="Content Placeholder 12">
            <a:extLst>
              <a:ext uri="{FF2B5EF4-FFF2-40B4-BE49-F238E27FC236}">
                <a16:creationId xmlns:a16="http://schemas.microsoft.com/office/drawing/2014/main" id="{AC3BBBF9-B211-401B-A250-DD8FCF1C9E99}"/>
              </a:ext>
            </a:extLst>
          </p:cNvPr>
          <p:cNvSpPr>
            <a:spLocks noGrp="1"/>
          </p:cNvSpPr>
          <p:nvPr>
            <p:ph sz="quarter" idx="10"/>
          </p:nvPr>
        </p:nvSpPr>
        <p:spPr/>
        <p:txBody>
          <a:bodyPr/>
          <a:lstStyle/>
          <a:p>
            <a:pPr marL="0" indent="0">
              <a:buNone/>
            </a:pPr>
            <a:r>
              <a:rPr lang="en-US" sz="2200" dirty="0"/>
              <a:t>Angie Criner is the owner and founder of Career Cross Training, LLC and has specialized in Human Resources consultation and training for 20 years, focused primarily on working with 501 (c)3 charitable religious organizations. She has assisted 70+ ministries establish and strengthen their HR strategy and infrastructure, exercise their rights, protect and advance their mission, and bring compliance and alignment to human resources within ministry. She loves working with organizations to set up HR systems and strategies so that employees can focus on carrying out their core functions and purpose.</a:t>
            </a:r>
          </a:p>
          <a:p>
            <a:pPr marL="0" indent="0">
              <a:buNone/>
            </a:pPr>
            <a:endParaRPr lang="en-US" sz="2200" dirty="0"/>
          </a:p>
          <a:p>
            <a:pPr marL="0" indent="0">
              <a:buNone/>
            </a:pPr>
            <a:r>
              <a:rPr lang="en-US" sz="2200" dirty="0"/>
              <a:t>Angie is a member of the Society of Human Resource Management with a PHR certification and holds a Bachelor of Arts degree in Communication Studies from Azusa Pacific University.  She is currently pursuing her MBA in Nonprofit Management.</a:t>
            </a:r>
          </a:p>
          <a:p>
            <a:pPr marL="0" indent="0">
              <a:buNone/>
            </a:pPr>
            <a:endParaRPr lang="en-US" sz="2200" dirty="0"/>
          </a:p>
          <a:p>
            <a:pPr marL="0" indent="0">
              <a:buNone/>
            </a:pPr>
            <a:r>
              <a:rPr lang="en-US" sz="2200" dirty="0"/>
              <a:t>Angie resides in Centennial, Colorado with her husband and kids and spends as much time outside adventuring as possible.  For more information, Angie can be reached at </a:t>
            </a:r>
            <a:r>
              <a:rPr lang="en-US" sz="2200" dirty="0">
                <a:hlinkClick r:id="rId3"/>
              </a:rPr>
              <a:t>careercrosstraining@gmail.com</a:t>
            </a:r>
            <a:r>
              <a:rPr lang="en-US" sz="2200" dirty="0"/>
              <a:t> or 719.201.6392.</a:t>
            </a:r>
          </a:p>
        </p:txBody>
      </p:sp>
    </p:spTree>
    <p:extLst>
      <p:ext uri="{BB962C8B-B14F-4D97-AF65-F5344CB8AC3E}">
        <p14:creationId xmlns:p14="http://schemas.microsoft.com/office/powerpoint/2010/main" val="4024142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D30B-DF7C-427C-A1C6-CB369E5CFDA4}"/>
              </a:ext>
            </a:extLst>
          </p:cNvPr>
          <p:cNvSpPr>
            <a:spLocks noGrp="1"/>
          </p:cNvSpPr>
          <p:nvPr>
            <p:ph type="title"/>
          </p:nvPr>
        </p:nvSpPr>
        <p:spPr/>
        <p:txBody>
          <a:bodyPr/>
          <a:lstStyle/>
          <a:p>
            <a:r>
              <a:rPr lang="en-US" dirty="0"/>
              <a:t>Civil Rights Act – Title VII	</a:t>
            </a:r>
          </a:p>
        </p:txBody>
      </p:sp>
      <p:sp>
        <p:nvSpPr>
          <p:cNvPr id="3" name="Text Placeholder 2">
            <a:extLst>
              <a:ext uri="{FF2B5EF4-FFF2-40B4-BE49-F238E27FC236}">
                <a16:creationId xmlns:a16="http://schemas.microsoft.com/office/drawing/2014/main" id="{CD319B11-7B60-4BD0-97F1-610DACDB1095}"/>
              </a:ext>
            </a:extLst>
          </p:cNvPr>
          <p:cNvSpPr>
            <a:spLocks noGrp="1"/>
          </p:cNvSpPr>
          <p:nvPr>
            <p:ph type="body" sz="quarter" idx="10"/>
          </p:nvPr>
        </p:nvSpPr>
        <p:spPr/>
        <p:txBody>
          <a:bodyPr/>
          <a:lstStyle/>
          <a:p>
            <a:pPr marL="0" indent="0">
              <a:buNone/>
            </a:pPr>
            <a:r>
              <a:rPr lang="en-US" dirty="0"/>
              <a:t>Title VII of the Civil Rights Act of 1964 is a federal law that protects employees against discrimination based on certain specified characteristics. Under </a:t>
            </a:r>
            <a:r>
              <a:rPr lang="en-US" dirty="0">
                <a:hlinkClick r:id="rId2">
                  <a:extLst>
                    <a:ext uri="{A12FA001-AC4F-418D-AE19-62706E023703}">
                      <ahyp:hlinkClr xmlns:ahyp="http://schemas.microsoft.com/office/drawing/2018/hyperlinkcolor" val="tx"/>
                    </a:ext>
                  </a:extLst>
                </a:hlinkClick>
              </a:rPr>
              <a:t>Title VII</a:t>
            </a:r>
            <a:r>
              <a:rPr lang="en-US" dirty="0"/>
              <a:t>, an employer may not discriminate with regard to any term, condition, or privilege of employment. Areas that may give rise to violations include recruiting, hiring, promoting, transferring, training, disciplining, discharging, assigning work, measuring performance, or providing benefits.</a:t>
            </a:r>
          </a:p>
          <a:p>
            <a:pPr marL="0" indent="0">
              <a:buNone/>
            </a:pPr>
            <a:r>
              <a:rPr lang="en-US" dirty="0">
                <a:hlinkClick r:id="rId3">
                  <a:extLst>
                    <a:ext uri="{A12FA001-AC4F-418D-AE19-62706E023703}">
                      <ahyp:hlinkClr xmlns:ahyp="http://schemas.microsoft.com/office/drawing/2018/hyperlinkcolor" val="tx"/>
                    </a:ext>
                  </a:extLst>
                </a:hlinkClick>
              </a:rPr>
              <a:t>Federal Law:</a:t>
            </a:r>
          </a:p>
          <a:p>
            <a:pPr marL="0" indent="0">
              <a:buNone/>
            </a:pPr>
            <a:r>
              <a:rPr lang="en-US" dirty="0">
                <a:hlinkClick r:id="rId3">
                  <a:extLst>
                    <a:ext uri="{A12FA001-AC4F-418D-AE19-62706E023703}">
                      <ahyp:hlinkClr xmlns:ahyp="http://schemas.microsoft.com/office/drawing/2018/hyperlinkcolor" val="tx"/>
                    </a:ext>
                  </a:extLst>
                </a:hlinkClick>
              </a:rPr>
              <a:t>race</a:t>
            </a:r>
            <a:r>
              <a:rPr lang="en-US" dirty="0"/>
              <a:t>, </a:t>
            </a:r>
            <a:r>
              <a:rPr lang="en-US" dirty="0">
                <a:hlinkClick r:id="rId3">
                  <a:extLst>
                    <a:ext uri="{A12FA001-AC4F-418D-AE19-62706E023703}">
                      <ahyp:hlinkClr xmlns:ahyp="http://schemas.microsoft.com/office/drawing/2018/hyperlinkcolor" val="tx"/>
                    </a:ext>
                  </a:extLst>
                </a:hlinkClick>
              </a:rPr>
              <a:t>color</a:t>
            </a:r>
            <a:r>
              <a:rPr lang="en-US" dirty="0"/>
              <a:t>, </a:t>
            </a:r>
            <a:r>
              <a:rPr lang="en-US" dirty="0">
                <a:hlinkClick r:id="rId4">
                  <a:extLst>
                    <a:ext uri="{A12FA001-AC4F-418D-AE19-62706E023703}">
                      <ahyp:hlinkClr xmlns:ahyp="http://schemas.microsoft.com/office/drawing/2018/hyperlinkcolor" val="tx"/>
                    </a:ext>
                  </a:extLst>
                </a:hlinkClick>
              </a:rPr>
              <a:t>religion</a:t>
            </a:r>
            <a:r>
              <a:rPr lang="en-US" dirty="0"/>
              <a:t>, </a:t>
            </a:r>
            <a:r>
              <a:rPr lang="en-US" dirty="0">
                <a:hlinkClick r:id="rId5">
                  <a:extLst>
                    <a:ext uri="{A12FA001-AC4F-418D-AE19-62706E023703}">
                      <ahyp:hlinkClr xmlns:ahyp="http://schemas.microsoft.com/office/drawing/2018/hyperlinkcolor" val="tx"/>
                    </a:ext>
                  </a:extLst>
                </a:hlinkClick>
              </a:rPr>
              <a:t>sex</a:t>
            </a:r>
            <a:r>
              <a:rPr lang="en-US" dirty="0"/>
              <a:t> (including </a:t>
            </a:r>
            <a:r>
              <a:rPr lang="en-US" dirty="0">
                <a:hlinkClick r:id="rId6">
                  <a:extLst>
                    <a:ext uri="{A12FA001-AC4F-418D-AE19-62706E023703}">
                      <ahyp:hlinkClr xmlns:ahyp="http://schemas.microsoft.com/office/drawing/2018/hyperlinkcolor" val="tx"/>
                    </a:ext>
                  </a:extLst>
                </a:hlinkClick>
              </a:rPr>
              <a:t>pregnancy</a:t>
            </a:r>
            <a:r>
              <a:rPr lang="en-US" dirty="0"/>
              <a:t>, </a:t>
            </a:r>
            <a:r>
              <a:rPr lang="en-US" dirty="0">
                <a:hlinkClick r:id="rId7">
                  <a:extLst>
                    <a:ext uri="{A12FA001-AC4F-418D-AE19-62706E023703}">
                      <ahyp:hlinkClr xmlns:ahyp="http://schemas.microsoft.com/office/drawing/2018/hyperlinkcolor" val="tx"/>
                    </a:ext>
                  </a:extLst>
                </a:hlinkClick>
              </a:rPr>
              <a:t>sexual orientation</a:t>
            </a:r>
            <a:r>
              <a:rPr lang="en-US" dirty="0"/>
              <a:t>, or </a:t>
            </a:r>
            <a:r>
              <a:rPr lang="en-US" dirty="0">
                <a:hlinkClick r:id="rId7">
                  <a:extLst>
                    <a:ext uri="{A12FA001-AC4F-418D-AE19-62706E023703}">
                      <ahyp:hlinkClr xmlns:ahyp="http://schemas.microsoft.com/office/drawing/2018/hyperlinkcolor" val="tx"/>
                    </a:ext>
                  </a:extLst>
                </a:hlinkClick>
              </a:rPr>
              <a:t>gender identity</a:t>
            </a:r>
            <a:r>
              <a:rPr lang="en-US" dirty="0"/>
              <a:t>), </a:t>
            </a:r>
            <a:r>
              <a:rPr lang="en-US" dirty="0">
                <a:hlinkClick r:id="rId8">
                  <a:extLst>
                    <a:ext uri="{A12FA001-AC4F-418D-AE19-62706E023703}">
                      <ahyp:hlinkClr xmlns:ahyp="http://schemas.microsoft.com/office/drawing/2018/hyperlinkcolor" val="tx"/>
                    </a:ext>
                  </a:extLst>
                </a:hlinkClick>
              </a:rPr>
              <a:t>national origin</a:t>
            </a:r>
            <a:r>
              <a:rPr lang="en-US" dirty="0"/>
              <a:t>, </a:t>
            </a:r>
            <a:r>
              <a:rPr lang="en-US" dirty="0">
                <a:hlinkClick r:id="rId9">
                  <a:extLst>
                    <a:ext uri="{A12FA001-AC4F-418D-AE19-62706E023703}">
                      <ahyp:hlinkClr xmlns:ahyp="http://schemas.microsoft.com/office/drawing/2018/hyperlinkcolor" val="tx"/>
                    </a:ext>
                  </a:extLst>
                </a:hlinkClick>
              </a:rPr>
              <a:t>age</a:t>
            </a:r>
            <a:r>
              <a:rPr lang="en-US" dirty="0"/>
              <a:t> (40 or older), </a:t>
            </a:r>
            <a:r>
              <a:rPr lang="en-US" dirty="0">
                <a:hlinkClick r:id="rId10">
                  <a:extLst>
                    <a:ext uri="{A12FA001-AC4F-418D-AE19-62706E023703}">
                      <ahyp:hlinkClr xmlns:ahyp="http://schemas.microsoft.com/office/drawing/2018/hyperlinkcolor" val="tx"/>
                    </a:ext>
                  </a:extLst>
                </a:hlinkClick>
              </a:rPr>
              <a:t>disability</a:t>
            </a:r>
            <a:r>
              <a:rPr lang="en-US" dirty="0"/>
              <a:t> and </a:t>
            </a:r>
            <a:r>
              <a:rPr lang="en-US" dirty="0">
                <a:hlinkClick r:id="rId11">
                  <a:extLst>
                    <a:ext uri="{A12FA001-AC4F-418D-AE19-62706E023703}">
                      <ahyp:hlinkClr xmlns:ahyp="http://schemas.microsoft.com/office/drawing/2018/hyperlinkcolor" val="tx"/>
                    </a:ext>
                  </a:extLst>
                </a:hlinkClick>
              </a:rPr>
              <a:t>genetic information</a:t>
            </a:r>
            <a:r>
              <a:rPr lang="en-US" dirty="0"/>
              <a:t> (including family medical history).</a:t>
            </a:r>
          </a:p>
          <a:p>
            <a:pPr marL="0" indent="0">
              <a:buNone/>
            </a:pPr>
            <a:endParaRPr lang="en-US" dirty="0"/>
          </a:p>
          <a:p>
            <a:pPr marL="0" indent="0">
              <a:buNone/>
            </a:pPr>
            <a:r>
              <a:rPr lang="en-US" dirty="0"/>
              <a:t>Check your state law for additional protections.</a:t>
            </a:r>
          </a:p>
        </p:txBody>
      </p:sp>
    </p:spTree>
    <p:extLst>
      <p:ext uri="{BB962C8B-B14F-4D97-AF65-F5344CB8AC3E}">
        <p14:creationId xmlns:p14="http://schemas.microsoft.com/office/powerpoint/2010/main" val="1356235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2577-59FE-44A9-A72D-E2BFC8A61360}"/>
              </a:ext>
            </a:extLst>
          </p:cNvPr>
          <p:cNvSpPr>
            <a:spLocks noGrp="1"/>
          </p:cNvSpPr>
          <p:nvPr>
            <p:ph type="title"/>
          </p:nvPr>
        </p:nvSpPr>
        <p:spPr/>
        <p:txBody>
          <a:bodyPr/>
          <a:lstStyle/>
          <a:p>
            <a:r>
              <a:rPr lang="en-US" dirty="0"/>
              <a:t>Civil Rights Act – Title VII</a:t>
            </a:r>
          </a:p>
        </p:txBody>
      </p:sp>
      <p:sp>
        <p:nvSpPr>
          <p:cNvPr id="3" name="Text Placeholder 2">
            <a:extLst>
              <a:ext uri="{FF2B5EF4-FFF2-40B4-BE49-F238E27FC236}">
                <a16:creationId xmlns:a16="http://schemas.microsoft.com/office/drawing/2014/main" id="{661307B8-F0EC-4425-9731-F77EF3B7F7DF}"/>
              </a:ext>
            </a:extLst>
          </p:cNvPr>
          <p:cNvSpPr>
            <a:spLocks noGrp="1"/>
          </p:cNvSpPr>
          <p:nvPr>
            <p:ph type="body" sz="quarter" idx="10"/>
          </p:nvPr>
        </p:nvSpPr>
        <p:spPr>
          <a:xfrm>
            <a:off x="80070" y="945401"/>
            <a:ext cx="12031860" cy="5434024"/>
          </a:xfrm>
        </p:spPr>
        <p:txBody>
          <a:bodyPr/>
          <a:lstStyle/>
          <a:p>
            <a:pPr marL="0" indent="0">
              <a:buNone/>
            </a:pPr>
            <a:r>
              <a:rPr lang="en-US" dirty="0"/>
              <a:t>Organizational Religious Exemption</a:t>
            </a:r>
          </a:p>
          <a:p>
            <a:pPr marL="0" indent="0">
              <a:buNone/>
            </a:pPr>
            <a:r>
              <a:rPr lang="en-US" dirty="0"/>
              <a:t>	Grants an </a:t>
            </a:r>
            <a:r>
              <a:rPr lang="en-US" u="sng" dirty="0"/>
              <a:t>organization</a:t>
            </a:r>
            <a:r>
              <a:rPr lang="en-US" dirty="0"/>
              <a:t>, which is formed and filed based on religion, 	to hire individuals who share same faith beliefs/convictions.</a:t>
            </a:r>
          </a:p>
          <a:p>
            <a:pPr marL="0" indent="0">
              <a:buNone/>
            </a:pPr>
            <a:endParaRPr lang="en-US" sz="1500" dirty="0"/>
          </a:p>
          <a:p>
            <a:pPr marL="0" indent="0">
              <a:buNone/>
            </a:pPr>
            <a:r>
              <a:rPr lang="en-US" dirty="0"/>
              <a:t>BFOQ</a:t>
            </a:r>
          </a:p>
          <a:p>
            <a:pPr marL="0" indent="0">
              <a:buNone/>
            </a:pPr>
            <a:r>
              <a:rPr lang="en-US" dirty="0"/>
              <a:t>	Applies to a position rather than an organization.  </a:t>
            </a:r>
          </a:p>
          <a:p>
            <a:pPr marL="0" indent="0">
              <a:buNone/>
            </a:pPr>
            <a:r>
              <a:rPr lang="en-US" dirty="0"/>
              <a:t>	Examples:  House Parent in Center for Women &amp; Children,</a:t>
            </a:r>
          </a:p>
          <a:p>
            <a:pPr marL="0" indent="0">
              <a:buNone/>
            </a:pPr>
            <a:r>
              <a:rPr lang="en-US" dirty="0"/>
              <a:t>	Clothing Designer hiring models,  actor to portray Nelson Mandela</a:t>
            </a:r>
          </a:p>
          <a:p>
            <a:pPr marL="0" indent="0">
              <a:buNone/>
            </a:pPr>
            <a:endParaRPr lang="en-US" sz="500" dirty="0"/>
          </a:p>
          <a:p>
            <a:pPr marL="0" indent="0">
              <a:buNone/>
            </a:pPr>
            <a:r>
              <a:rPr lang="en-US" dirty="0"/>
              <a:t>Ministerial exception</a:t>
            </a:r>
          </a:p>
          <a:p>
            <a:pPr marL="0" indent="0">
              <a:buNone/>
            </a:pPr>
            <a:r>
              <a:rPr lang="en-US" dirty="0"/>
              <a:t>	Recent Supreme Court ruling and expanded definition</a:t>
            </a:r>
          </a:p>
          <a:p>
            <a:pPr marL="0" indent="0">
              <a:buNone/>
            </a:pPr>
            <a:r>
              <a:rPr lang="en-US" dirty="0"/>
              <a:t>	Pertains to the inability to bring suit </a:t>
            </a:r>
          </a:p>
          <a:p>
            <a:endParaRPr lang="en-US" dirty="0"/>
          </a:p>
        </p:txBody>
      </p:sp>
    </p:spTree>
    <p:extLst>
      <p:ext uri="{BB962C8B-B14F-4D97-AF65-F5344CB8AC3E}">
        <p14:creationId xmlns:p14="http://schemas.microsoft.com/office/powerpoint/2010/main" val="399950533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BFAF4-9FA3-458B-A189-94B0A2282AB8}"/>
              </a:ext>
            </a:extLst>
          </p:cNvPr>
          <p:cNvSpPr>
            <a:spLocks noGrp="1"/>
          </p:cNvSpPr>
          <p:nvPr>
            <p:ph type="title"/>
          </p:nvPr>
        </p:nvSpPr>
        <p:spPr/>
        <p:txBody>
          <a:bodyPr/>
          <a:lstStyle/>
          <a:p>
            <a:r>
              <a:rPr lang="en-US" dirty="0"/>
              <a:t>Civil Rights Act – Title VII		</a:t>
            </a:r>
          </a:p>
        </p:txBody>
      </p:sp>
      <p:sp>
        <p:nvSpPr>
          <p:cNvPr id="3" name="Text Placeholder 2">
            <a:extLst>
              <a:ext uri="{FF2B5EF4-FFF2-40B4-BE49-F238E27FC236}">
                <a16:creationId xmlns:a16="http://schemas.microsoft.com/office/drawing/2014/main" id="{911B76B2-7334-496A-8C28-F4DACFF1E342}"/>
              </a:ext>
            </a:extLst>
          </p:cNvPr>
          <p:cNvSpPr>
            <a:spLocks noGrp="1"/>
          </p:cNvSpPr>
          <p:nvPr>
            <p:ph type="body" sz="quarter" idx="10"/>
          </p:nvPr>
        </p:nvSpPr>
        <p:spPr/>
        <p:txBody>
          <a:bodyPr/>
          <a:lstStyle/>
          <a:p>
            <a:pPr marL="0" indent="0">
              <a:buNone/>
            </a:pPr>
            <a:r>
              <a:rPr lang="en-US" dirty="0"/>
              <a:t>EEOC – Equal Employment Opportunity Commission</a:t>
            </a:r>
          </a:p>
          <a:p>
            <a:pPr marL="0" indent="0">
              <a:buNone/>
            </a:pPr>
            <a:r>
              <a:rPr lang="en-US" dirty="0"/>
              <a:t>	</a:t>
            </a:r>
          </a:p>
          <a:p>
            <a:pPr marL="0" indent="0">
              <a:buNone/>
            </a:pPr>
            <a:endParaRPr lang="en-US" dirty="0"/>
          </a:p>
          <a:p>
            <a:pPr marL="0" indent="0">
              <a:buNone/>
            </a:pPr>
            <a:r>
              <a:rPr lang="en-US" dirty="0"/>
              <a:t>Harassment &amp; Discrimination</a:t>
            </a:r>
          </a:p>
          <a:p>
            <a:pPr lvl="1"/>
            <a:r>
              <a:rPr lang="en-US" dirty="0"/>
              <a:t>Defines </a:t>
            </a:r>
          </a:p>
          <a:p>
            <a:pPr lvl="1"/>
            <a:r>
              <a:rPr lang="en-US" dirty="0"/>
              <a:t>Training</a:t>
            </a:r>
          </a:p>
          <a:p>
            <a:pPr lvl="1"/>
            <a:r>
              <a:rPr lang="en-US" dirty="0"/>
              <a:t>Policies</a:t>
            </a:r>
          </a:p>
          <a:p>
            <a:pPr lvl="1"/>
            <a:r>
              <a:rPr lang="en-US" dirty="0"/>
              <a:t>Action </a:t>
            </a:r>
          </a:p>
          <a:p>
            <a:endParaRPr lang="en-US" dirty="0"/>
          </a:p>
          <a:p>
            <a:r>
              <a:rPr lang="en-US" dirty="0"/>
              <a:t>Non-Retaliation</a:t>
            </a:r>
          </a:p>
          <a:p>
            <a:endParaRPr lang="en-US" dirty="0"/>
          </a:p>
        </p:txBody>
      </p:sp>
    </p:spTree>
    <p:extLst>
      <p:ext uri="{BB962C8B-B14F-4D97-AF65-F5344CB8AC3E}">
        <p14:creationId xmlns:p14="http://schemas.microsoft.com/office/powerpoint/2010/main" val="15053493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8077200" y="2286000"/>
            <a:ext cx="762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C35864DD-BBA8-4032-8BCD-6D4F09CC92CC}"/>
              </a:ext>
            </a:extLst>
          </p:cNvPr>
          <p:cNvSpPr>
            <a:spLocks noGrp="1"/>
          </p:cNvSpPr>
          <p:nvPr>
            <p:ph type="title"/>
          </p:nvPr>
        </p:nvSpPr>
        <p:spPr/>
        <p:txBody>
          <a:bodyPr/>
          <a:lstStyle/>
          <a:p>
            <a:r>
              <a:rPr lang="en-US" dirty="0"/>
              <a:t>Employee Handbooks</a:t>
            </a:r>
          </a:p>
        </p:txBody>
      </p:sp>
      <p:sp>
        <p:nvSpPr>
          <p:cNvPr id="2" name="Content Placeholder 1">
            <a:extLst>
              <a:ext uri="{FF2B5EF4-FFF2-40B4-BE49-F238E27FC236}">
                <a16:creationId xmlns:a16="http://schemas.microsoft.com/office/drawing/2014/main" id="{99F6F533-26F5-47B1-993C-6121F87436DE}"/>
              </a:ext>
            </a:extLst>
          </p:cNvPr>
          <p:cNvSpPr>
            <a:spLocks noGrp="1"/>
          </p:cNvSpPr>
          <p:nvPr>
            <p:ph sz="quarter" idx="10"/>
          </p:nvPr>
        </p:nvSpPr>
        <p:spPr/>
        <p:txBody>
          <a:bodyPr/>
          <a:lstStyle/>
          <a:p>
            <a:pPr marL="0" indent="0">
              <a:buNone/>
            </a:pPr>
            <a:r>
              <a:rPr lang="en-US" dirty="0"/>
              <a:t>If you go to court, this goes with you</a:t>
            </a:r>
          </a:p>
          <a:p>
            <a:pPr lvl="1"/>
            <a:r>
              <a:rPr lang="en-US" dirty="0"/>
              <a:t>You need an employee handbook if you have 3 or more employees</a:t>
            </a:r>
          </a:p>
          <a:p>
            <a:pPr marL="0" indent="0">
              <a:buNone/>
            </a:pPr>
            <a:endParaRPr lang="en-US" dirty="0"/>
          </a:p>
          <a:p>
            <a:pPr marL="0" indent="0">
              <a:buNone/>
            </a:pPr>
            <a:r>
              <a:rPr lang="en-US" dirty="0"/>
              <a:t>Employee handbooks should </a:t>
            </a:r>
          </a:p>
          <a:p>
            <a:pPr lvl="1"/>
            <a:r>
              <a:rPr lang="en-US" dirty="0"/>
              <a:t>Reduce risk and liability</a:t>
            </a:r>
          </a:p>
          <a:p>
            <a:pPr lvl="1"/>
            <a:r>
              <a:rPr lang="en-US" dirty="0"/>
              <a:t>Communicate expectations and standards</a:t>
            </a:r>
          </a:p>
          <a:p>
            <a:pPr lvl="1"/>
            <a:r>
              <a:rPr lang="en-US" dirty="0"/>
              <a:t>Provide guidance and information for employees</a:t>
            </a:r>
          </a:p>
          <a:p>
            <a:pPr lvl="1"/>
            <a:r>
              <a:rPr lang="en-US" dirty="0"/>
              <a:t>Facilitate alignment within organization</a:t>
            </a:r>
          </a:p>
          <a:p>
            <a:endParaRPr lang="en-US" dirty="0"/>
          </a:p>
        </p:txBody>
      </p:sp>
    </p:spTree>
    <p:extLst>
      <p:ext uri="{BB962C8B-B14F-4D97-AF65-F5344CB8AC3E}">
        <p14:creationId xmlns:p14="http://schemas.microsoft.com/office/powerpoint/2010/main" val="7770565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F48DBF-19A7-40EA-A55A-1BB0F7FAA0A2}"/>
              </a:ext>
            </a:extLst>
          </p:cNvPr>
          <p:cNvSpPr>
            <a:spLocks noGrp="1"/>
          </p:cNvSpPr>
          <p:nvPr>
            <p:ph type="title"/>
          </p:nvPr>
        </p:nvSpPr>
        <p:spPr/>
        <p:txBody>
          <a:bodyPr/>
          <a:lstStyle/>
          <a:p>
            <a:r>
              <a:rPr lang="en-US" dirty="0"/>
              <a:t>Employee Handbooks (</a:t>
            </a:r>
            <a:r>
              <a:rPr lang="en-US" dirty="0" err="1"/>
              <a:t>cont</a:t>
            </a:r>
            <a:r>
              <a:rPr lang="en-US" dirty="0"/>
              <a:t>)</a:t>
            </a:r>
          </a:p>
        </p:txBody>
      </p:sp>
      <p:sp>
        <p:nvSpPr>
          <p:cNvPr id="2" name="Content Placeholder 1">
            <a:extLst>
              <a:ext uri="{FF2B5EF4-FFF2-40B4-BE49-F238E27FC236}">
                <a16:creationId xmlns:a16="http://schemas.microsoft.com/office/drawing/2014/main" id="{3BA6AB7D-D741-437D-B259-D979C645ABA3}"/>
              </a:ext>
            </a:extLst>
          </p:cNvPr>
          <p:cNvSpPr>
            <a:spLocks noGrp="1"/>
          </p:cNvSpPr>
          <p:nvPr>
            <p:ph sz="quarter" idx="10"/>
          </p:nvPr>
        </p:nvSpPr>
        <p:spPr/>
        <p:txBody>
          <a:bodyPr/>
          <a:lstStyle/>
          <a:p>
            <a:pPr marL="0" indent="0">
              <a:buNone/>
            </a:pPr>
            <a:r>
              <a:rPr lang="en-US" dirty="0"/>
              <a:t>Beware of…</a:t>
            </a:r>
          </a:p>
          <a:p>
            <a:pPr marL="914400" lvl="1" indent="-457200">
              <a:buFont typeface="+mj-lt"/>
              <a:buAutoNum type="arabicPeriod"/>
            </a:pPr>
            <a:r>
              <a:rPr lang="en-US" dirty="0"/>
              <a:t>Absolutes</a:t>
            </a:r>
          </a:p>
          <a:p>
            <a:pPr lvl="2"/>
            <a:r>
              <a:rPr lang="en-US" dirty="0"/>
              <a:t>Avoid using “will”, “always”, “never”</a:t>
            </a:r>
          </a:p>
          <a:p>
            <a:pPr marL="1371600" lvl="2" indent="-457200">
              <a:buFont typeface="+mj-lt"/>
              <a:buAutoNum type="arabicPeriod"/>
            </a:pPr>
            <a:endParaRPr lang="en-US" dirty="0"/>
          </a:p>
          <a:p>
            <a:pPr marL="914400" lvl="1" indent="-457200">
              <a:buFont typeface="+mj-lt"/>
              <a:buAutoNum type="arabicPeriod"/>
            </a:pPr>
            <a:r>
              <a:rPr lang="en-US" dirty="0"/>
              <a:t>Outdated, inapplicable, or inaccurate information</a:t>
            </a:r>
          </a:p>
          <a:p>
            <a:pPr lvl="2"/>
            <a:r>
              <a:rPr lang="en-US" dirty="0"/>
              <a:t>Handbooks need to be reviewed and updated every two years.</a:t>
            </a:r>
          </a:p>
          <a:p>
            <a:pPr lvl="2"/>
            <a:r>
              <a:rPr lang="en-US" dirty="0"/>
              <a:t>Keep a copy of the Handbook nearby that you can make notations and entries on an on-going basis for incorporation at the next update.</a:t>
            </a:r>
          </a:p>
          <a:p>
            <a:pPr marL="1371600" lvl="2" indent="-457200">
              <a:buFont typeface="+mj-lt"/>
              <a:buAutoNum type="arabicPeriod"/>
            </a:pPr>
            <a:endParaRPr lang="en-US" dirty="0"/>
          </a:p>
          <a:p>
            <a:pPr marL="914400" lvl="1" indent="-457200">
              <a:buFont typeface="+mj-lt"/>
              <a:buAutoNum type="arabicPeriod"/>
            </a:pPr>
            <a:r>
              <a:rPr lang="en-US" dirty="0"/>
              <a:t>Assuming employees know  </a:t>
            </a:r>
          </a:p>
          <a:p>
            <a:pPr lvl="2"/>
            <a:r>
              <a:rPr lang="en-US" dirty="0"/>
              <a:t>Training/Informational Share/Q&amp;A sessions</a:t>
            </a:r>
          </a:p>
          <a:p>
            <a:pPr lvl="2"/>
            <a:r>
              <a:rPr lang="en-US" dirty="0"/>
              <a:t>Part of Onboarding and periodically there after</a:t>
            </a:r>
          </a:p>
          <a:p>
            <a:pPr lvl="2"/>
            <a:r>
              <a:rPr lang="en-US" dirty="0"/>
              <a:t>Employee Signature stating that </a:t>
            </a:r>
            <a:r>
              <a:rPr lang="en-US" dirty="0" err="1"/>
              <a:t>ee</a:t>
            </a:r>
            <a:r>
              <a:rPr lang="en-US" dirty="0"/>
              <a:t> received handbook and had/has an opportunity to ask questions, and will abide by.  File signed document in employee file.</a:t>
            </a:r>
          </a:p>
          <a:p>
            <a:pPr lvl="2"/>
            <a:r>
              <a:rPr lang="en-US" dirty="0"/>
              <a:t>In typical employee interactions and scenarios, refer to the Handbook and associated policy(</a:t>
            </a:r>
            <a:r>
              <a:rPr lang="en-US" dirty="0" err="1"/>
              <a:t>ies</a:t>
            </a:r>
            <a:r>
              <a:rPr lang="en-US" dirty="0"/>
              <a:t>) as relevant.</a:t>
            </a:r>
          </a:p>
          <a:p>
            <a:endParaRPr lang="en-US" dirty="0"/>
          </a:p>
        </p:txBody>
      </p:sp>
    </p:spTree>
    <p:extLst>
      <p:ext uri="{BB962C8B-B14F-4D97-AF65-F5344CB8AC3E}">
        <p14:creationId xmlns:p14="http://schemas.microsoft.com/office/powerpoint/2010/main" val="17105675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EBACB-CA4C-4654-9908-5F982ED79132}"/>
              </a:ext>
            </a:extLst>
          </p:cNvPr>
          <p:cNvSpPr>
            <a:spLocks noGrp="1"/>
          </p:cNvSpPr>
          <p:nvPr>
            <p:ph type="title"/>
          </p:nvPr>
        </p:nvSpPr>
        <p:spPr/>
        <p:txBody>
          <a:bodyPr/>
          <a:lstStyle/>
          <a:p>
            <a:r>
              <a:rPr lang="en-US" dirty="0"/>
              <a:t>Employee Handbooks (cont.)</a:t>
            </a:r>
          </a:p>
        </p:txBody>
      </p:sp>
      <p:sp>
        <p:nvSpPr>
          <p:cNvPr id="2" name="Content Placeholder 1">
            <a:extLst>
              <a:ext uri="{FF2B5EF4-FFF2-40B4-BE49-F238E27FC236}">
                <a16:creationId xmlns:a16="http://schemas.microsoft.com/office/drawing/2014/main" id="{E2F1268A-A030-41AC-869B-AC9609956B9C}"/>
              </a:ext>
            </a:extLst>
          </p:cNvPr>
          <p:cNvSpPr>
            <a:spLocks noGrp="1"/>
          </p:cNvSpPr>
          <p:nvPr>
            <p:ph sz="quarter" idx="10"/>
          </p:nvPr>
        </p:nvSpPr>
        <p:spPr/>
        <p:txBody>
          <a:bodyPr/>
          <a:lstStyle/>
          <a:p>
            <a:pPr marL="0" indent="0">
              <a:buNone/>
            </a:pPr>
            <a:r>
              <a:rPr lang="en-US" b="1" dirty="0"/>
              <a:t>Essentials in Writing</a:t>
            </a:r>
          </a:p>
          <a:p>
            <a:r>
              <a:rPr lang="en-US" dirty="0"/>
              <a:t>Specific to organization.  Do not use a template or borrow from another organization.  </a:t>
            </a:r>
          </a:p>
          <a:p>
            <a:r>
              <a:rPr lang="en-US" dirty="0"/>
              <a:t>Reflective and supportive of mission statement and core values.</a:t>
            </a:r>
          </a:p>
          <a:p>
            <a:r>
              <a:rPr lang="en-US" dirty="0"/>
              <a:t>Organized with a table of contents</a:t>
            </a:r>
          </a:p>
          <a:p>
            <a:r>
              <a:rPr lang="en-US" dirty="0"/>
              <a:t>Comprehensive and relevant – useful day-to-day</a:t>
            </a:r>
          </a:p>
          <a:p>
            <a:r>
              <a:rPr lang="en-US" dirty="0"/>
              <a:t>Current, accurate, legally compliant.  Do the research or hire someone who knows what they are doing.  </a:t>
            </a:r>
          </a:p>
          <a:p>
            <a:r>
              <a:rPr lang="en-US" dirty="0"/>
              <a:t>Reviewed and updated every two years.</a:t>
            </a:r>
          </a:p>
          <a:p>
            <a:endParaRPr lang="en-US" dirty="0"/>
          </a:p>
        </p:txBody>
      </p:sp>
    </p:spTree>
    <p:extLst>
      <p:ext uri="{BB962C8B-B14F-4D97-AF65-F5344CB8AC3E}">
        <p14:creationId xmlns:p14="http://schemas.microsoft.com/office/powerpoint/2010/main" val="4649458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p:cNvSpPr txBox="1">
            <a:spLocks noChangeArrowheads="1"/>
          </p:cNvSpPr>
          <p:nvPr/>
        </p:nvSpPr>
        <p:spPr bwMode="auto">
          <a:xfrm>
            <a:off x="169817" y="1067620"/>
            <a:ext cx="1173044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Arial Narrow" panose="020B0606020202030204" pitchFamily="34" charset="0"/>
              </a:rPr>
              <a:t>At Will Employment	    		Disclaimer that Handbook isn’t all-inclusive, only a guideline</a:t>
            </a:r>
          </a:p>
          <a:p>
            <a:pPr eaLnBrk="1" hangingPunct="1"/>
            <a:r>
              <a:rPr lang="en-US" dirty="0">
                <a:latin typeface="Arial Narrow" panose="020B0606020202030204" pitchFamily="34" charset="0"/>
              </a:rPr>
              <a:t>Americans with Disabilities Act 		Mission Statement &amp; Core Values		Employment of Relatives</a:t>
            </a:r>
          </a:p>
          <a:p>
            <a:pPr eaLnBrk="1" hangingPunct="1"/>
            <a:r>
              <a:rPr lang="en-US" dirty="0">
                <a:latin typeface="Arial Narrow" panose="020B0606020202030204" pitchFamily="34" charset="0"/>
              </a:rPr>
              <a:t>Letter of Welcome from CEO/ED		Discipline					FMLA (50+ employees)</a:t>
            </a:r>
          </a:p>
          <a:p>
            <a:pPr eaLnBrk="1" hangingPunct="1"/>
            <a:r>
              <a:rPr lang="en-US" dirty="0">
                <a:latin typeface="Arial Narrow" panose="020B0606020202030204" pitchFamily="34" charset="0"/>
              </a:rPr>
              <a:t>Anti-Harassment Policy		Statement of Faith				Established Work-week	</a:t>
            </a:r>
          </a:p>
          <a:p>
            <a:pPr eaLnBrk="1" hangingPunct="1"/>
            <a:r>
              <a:rPr lang="en-US" dirty="0">
                <a:latin typeface="Arial Narrow" panose="020B0606020202030204" pitchFamily="34" charset="0"/>
              </a:rPr>
              <a:t>Flextime				Meal and Rest Periods			Compensation and Overtime</a:t>
            </a:r>
          </a:p>
          <a:p>
            <a:pPr eaLnBrk="1" hangingPunct="1"/>
            <a:r>
              <a:rPr lang="en-US" dirty="0">
                <a:latin typeface="Arial Narrow" panose="020B0606020202030204" pitchFamily="34" charset="0"/>
              </a:rPr>
              <a:t>General Safety Rules			Violence in the Workplace			Office hours		</a:t>
            </a:r>
          </a:p>
          <a:p>
            <a:pPr eaLnBrk="1" hangingPunct="1"/>
            <a:r>
              <a:rPr lang="en-US" dirty="0">
                <a:latin typeface="Arial Narrow" panose="020B0606020202030204" pitchFamily="34" charset="0"/>
              </a:rPr>
              <a:t>Personal Use of Facilities/Equipment	Personnel Records &amp; Employee Access		Grievance Procedure</a:t>
            </a:r>
          </a:p>
          <a:p>
            <a:pPr eaLnBrk="1" hangingPunct="1"/>
            <a:r>
              <a:rPr lang="en-US" dirty="0">
                <a:latin typeface="Arial Narrow" panose="020B0606020202030204" pitchFamily="34" charset="0"/>
              </a:rPr>
              <a:t>Equal Opportunity Employment		Qualifications for Employment			Confidentiality	</a:t>
            </a:r>
          </a:p>
          <a:p>
            <a:pPr eaLnBrk="1" hangingPunct="1"/>
            <a:r>
              <a:rPr lang="en-US" dirty="0">
                <a:latin typeface="Arial Narrow" panose="020B0606020202030204" pitchFamily="34" charset="0"/>
              </a:rPr>
              <a:t>Conflict of Interest			Electronic Communications 			Media  &amp; Social Media Policy</a:t>
            </a:r>
          </a:p>
          <a:p>
            <a:pPr eaLnBrk="1" hangingPunct="1"/>
            <a:r>
              <a:rPr lang="en-US" dirty="0">
                <a:latin typeface="Arial Narrow" panose="020B0606020202030204" pitchFamily="34" charset="0"/>
              </a:rPr>
              <a:t>Introductory Period			Employee Classification			Benefits (health, dental, etc.)</a:t>
            </a:r>
          </a:p>
          <a:p>
            <a:pPr eaLnBrk="1" hangingPunct="1"/>
            <a:r>
              <a:rPr lang="en-US" dirty="0">
                <a:latin typeface="Arial Narrow" panose="020B0606020202030204" pitchFamily="34" charset="0"/>
              </a:rPr>
              <a:t>Attendance and Punctuality		Time Off (holiday, vacation, military, jury duty, voting, </a:t>
            </a:r>
            <a:r>
              <a:rPr lang="en-US" dirty="0" err="1">
                <a:latin typeface="Arial Narrow" panose="020B0606020202030204" pitchFamily="34" charset="0"/>
              </a:rPr>
              <a:t>etc</a:t>
            </a:r>
            <a:r>
              <a:rPr lang="en-US" dirty="0">
                <a:latin typeface="Arial Narrow" panose="020B0606020202030204" pitchFamily="34" charset="0"/>
              </a:rPr>
              <a:t>)</a:t>
            </a:r>
          </a:p>
          <a:p>
            <a:pPr eaLnBrk="1" hangingPunct="1"/>
            <a:r>
              <a:rPr lang="en-US" dirty="0">
                <a:latin typeface="Arial Narrow" panose="020B0606020202030204" pitchFamily="34" charset="0"/>
              </a:rPr>
              <a:t>Employee Conduct			Child Abuse Awareness &amp; Reporting		Vehicle Policy	</a:t>
            </a:r>
          </a:p>
          <a:p>
            <a:pPr eaLnBrk="1" hangingPunct="1"/>
            <a:r>
              <a:rPr lang="en-US" dirty="0">
                <a:latin typeface="Arial Narrow" panose="020B0606020202030204" pitchFamily="34" charset="0"/>
              </a:rPr>
              <a:t>Drug/Alcohol/Controlled Substance Policy	Smoking/Tobacco Policy			Unemployment</a:t>
            </a:r>
          </a:p>
          <a:p>
            <a:pPr eaLnBrk="1" hangingPunct="1"/>
            <a:r>
              <a:rPr lang="en-US" dirty="0">
                <a:latin typeface="Arial Narrow" panose="020B0606020202030204" pitchFamily="34" charset="0"/>
              </a:rPr>
              <a:t>Workers’ Compensation		Separation (Resignation, Termination, COBRA, Exit Interviews)</a:t>
            </a:r>
          </a:p>
          <a:p>
            <a:pPr eaLnBrk="1" hangingPunct="1"/>
            <a:r>
              <a:rPr lang="en-US" dirty="0">
                <a:latin typeface="Arial Narrow" panose="020B0606020202030204" pitchFamily="34" charset="0"/>
              </a:rPr>
              <a:t>Inclement Weather 			Outside Employment				Dress and Appearance	</a:t>
            </a:r>
          </a:p>
          <a:p>
            <a:pPr eaLnBrk="1" hangingPunct="1"/>
            <a:r>
              <a:rPr lang="en-US" dirty="0">
                <a:latin typeface="Arial Narrow" panose="020B0606020202030204" pitchFamily="34" charset="0"/>
              </a:rPr>
              <a:t>Personal Phone Use			Signature page: Received, understand and will comply	Nursing Mothers</a:t>
            </a:r>
          </a:p>
          <a:p>
            <a:pPr eaLnBrk="1" hangingPunct="1"/>
            <a:r>
              <a:rPr lang="en-US" dirty="0">
                <a:latin typeface="Arial Narrow" panose="020B0606020202030204" pitchFamily="34" charset="0"/>
              </a:rPr>
              <a:t>Fraternization			Employer Property &amp; Permitted Access		Crime Victim Leave</a:t>
            </a:r>
          </a:p>
          <a:p>
            <a:pPr eaLnBrk="1" hangingPunct="1"/>
            <a:endParaRPr lang="en-US" dirty="0">
              <a:latin typeface="Arial Narrow" panose="020B0606020202030204" pitchFamily="34" charset="0"/>
            </a:endParaRPr>
          </a:p>
        </p:txBody>
      </p:sp>
      <p:sp>
        <p:nvSpPr>
          <p:cNvPr id="3" name="Title 2">
            <a:extLst>
              <a:ext uri="{FF2B5EF4-FFF2-40B4-BE49-F238E27FC236}">
                <a16:creationId xmlns:a16="http://schemas.microsoft.com/office/drawing/2014/main" id="{306F26C0-D962-4B50-B9C5-BA541A575FF9}"/>
              </a:ext>
            </a:extLst>
          </p:cNvPr>
          <p:cNvSpPr>
            <a:spLocks noGrp="1"/>
          </p:cNvSpPr>
          <p:nvPr>
            <p:ph type="title"/>
          </p:nvPr>
        </p:nvSpPr>
        <p:spPr/>
        <p:txBody>
          <a:bodyPr/>
          <a:lstStyle/>
          <a:p>
            <a:r>
              <a:rPr lang="en-US" dirty="0"/>
              <a:t>Employee Handbook Sample Content</a:t>
            </a:r>
          </a:p>
        </p:txBody>
      </p:sp>
    </p:spTree>
    <p:extLst>
      <p:ext uri="{BB962C8B-B14F-4D97-AF65-F5344CB8AC3E}">
        <p14:creationId xmlns:p14="http://schemas.microsoft.com/office/powerpoint/2010/main" val="37551542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92DE-E700-43EA-8589-966524862BEA}"/>
              </a:ext>
            </a:extLst>
          </p:cNvPr>
          <p:cNvSpPr>
            <a:spLocks noGrp="1"/>
          </p:cNvSpPr>
          <p:nvPr>
            <p:ph type="title"/>
          </p:nvPr>
        </p:nvSpPr>
        <p:spPr/>
        <p:txBody>
          <a:bodyPr/>
          <a:lstStyle/>
          <a:p>
            <a:r>
              <a:rPr lang="en-US" dirty="0"/>
              <a:t>Ways to Reduce Liability	</a:t>
            </a:r>
          </a:p>
        </p:txBody>
      </p:sp>
      <p:sp>
        <p:nvSpPr>
          <p:cNvPr id="3" name="Text Placeholder 2">
            <a:extLst>
              <a:ext uri="{FF2B5EF4-FFF2-40B4-BE49-F238E27FC236}">
                <a16:creationId xmlns:a16="http://schemas.microsoft.com/office/drawing/2014/main" id="{D82ABDE1-2F9D-446F-A10F-7139282956C8}"/>
              </a:ext>
            </a:extLst>
          </p:cNvPr>
          <p:cNvSpPr>
            <a:spLocks noGrp="1"/>
          </p:cNvSpPr>
          <p:nvPr>
            <p:ph type="body" sz="quarter" idx="10"/>
          </p:nvPr>
        </p:nvSpPr>
        <p:spPr/>
        <p:txBody>
          <a:bodyPr/>
          <a:lstStyle/>
          <a:p>
            <a:pPr marL="514350" indent="-514350">
              <a:buFont typeface="+mj-lt"/>
              <a:buAutoNum type="arabicPeriod"/>
            </a:pPr>
            <a:r>
              <a:rPr lang="en-US" dirty="0"/>
              <a:t>Communicate clearly who you are and why you do what you do</a:t>
            </a:r>
          </a:p>
          <a:p>
            <a:pPr marL="514350" indent="-514350">
              <a:buFont typeface="+mj-lt"/>
              <a:buAutoNum type="arabicPeriod"/>
            </a:pPr>
            <a:r>
              <a:rPr lang="en-US" dirty="0"/>
              <a:t>Consistency</a:t>
            </a:r>
          </a:p>
          <a:p>
            <a:pPr lvl="1"/>
            <a:r>
              <a:rPr lang="en-US" dirty="0"/>
              <a:t>	in communication</a:t>
            </a:r>
          </a:p>
          <a:p>
            <a:pPr lvl="1"/>
            <a:r>
              <a:rPr lang="en-US" dirty="0"/>
              <a:t>	in interactions</a:t>
            </a:r>
          </a:p>
          <a:p>
            <a:pPr lvl="1"/>
            <a:r>
              <a:rPr lang="en-US" dirty="0"/>
              <a:t>	in decision-making</a:t>
            </a:r>
          </a:p>
          <a:p>
            <a:pPr lvl="1"/>
            <a:r>
              <a:rPr lang="en-US" dirty="0"/>
              <a:t>	in policy application</a:t>
            </a:r>
          </a:p>
          <a:p>
            <a:pPr marL="514350" indent="-514350">
              <a:buFont typeface="+mj-lt"/>
              <a:buAutoNum type="arabicPeriod"/>
            </a:pPr>
            <a:r>
              <a:rPr lang="en-US" dirty="0"/>
              <a:t>Keep your policies current, legally compliant, and abide by them</a:t>
            </a:r>
          </a:p>
          <a:p>
            <a:pPr marL="514350" indent="-514350">
              <a:buFont typeface="+mj-lt"/>
              <a:buAutoNum type="arabicPeriod"/>
            </a:pPr>
            <a:r>
              <a:rPr lang="en-US" dirty="0"/>
              <a:t>Provide training and coaching to supervisorial employees</a:t>
            </a:r>
          </a:p>
          <a:p>
            <a:pPr marL="514350" indent="-514350">
              <a:buFont typeface="+mj-lt"/>
              <a:buAutoNum type="arabicPeriod"/>
            </a:pPr>
            <a:r>
              <a:rPr lang="en-US" dirty="0"/>
              <a:t>Document</a:t>
            </a:r>
          </a:p>
        </p:txBody>
      </p:sp>
    </p:spTree>
    <p:extLst>
      <p:ext uri="{BB962C8B-B14F-4D97-AF65-F5344CB8AC3E}">
        <p14:creationId xmlns:p14="http://schemas.microsoft.com/office/powerpoint/2010/main" val="2546562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 descr="C:\Users\Angie\AppData\Local\Microsoft\Windows\Temporary Internet Files\Content.IE5\01W83GXI\MCj042998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3761" y="4475018"/>
            <a:ext cx="19431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1101E9FC-B018-4ABE-9545-B732765F2104}"/>
              </a:ext>
            </a:extLst>
          </p:cNvPr>
          <p:cNvSpPr>
            <a:spLocks noGrp="1"/>
          </p:cNvSpPr>
          <p:nvPr>
            <p:ph type="title"/>
          </p:nvPr>
        </p:nvSpPr>
        <p:spPr/>
        <p:txBody>
          <a:bodyPr/>
          <a:lstStyle/>
          <a:p>
            <a:r>
              <a:rPr lang="en-US" sz="3600" dirty="0"/>
              <a:t>For Christian Employers: Understand and Assert Your Rights</a:t>
            </a:r>
          </a:p>
        </p:txBody>
      </p:sp>
      <p:sp>
        <p:nvSpPr>
          <p:cNvPr id="3" name="Content Placeholder 2">
            <a:extLst>
              <a:ext uri="{FF2B5EF4-FFF2-40B4-BE49-F238E27FC236}">
                <a16:creationId xmlns:a16="http://schemas.microsoft.com/office/drawing/2014/main" id="{3A546BE3-E4A8-48C9-8594-8718FE99E486}"/>
              </a:ext>
            </a:extLst>
          </p:cNvPr>
          <p:cNvSpPr>
            <a:spLocks noGrp="1"/>
          </p:cNvSpPr>
          <p:nvPr>
            <p:ph sz="quarter" idx="10"/>
          </p:nvPr>
        </p:nvSpPr>
        <p:spPr/>
        <p:txBody>
          <a:bodyPr/>
          <a:lstStyle/>
          <a:p>
            <a:pPr marL="0" indent="0">
              <a:buNone/>
            </a:pPr>
            <a:r>
              <a:rPr lang="en-US" dirty="0"/>
              <a:t>A. It should be clear – that is, </a:t>
            </a:r>
            <a:r>
              <a:rPr lang="en-US" dirty="0">
                <a:solidFill>
                  <a:srgbClr val="FF0000"/>
                </a:solidFill>
              </a:rPr>
              <a:t>UNMISSABLE</a:t>
            </a:r>
            <a:r>
              <a:rPr lang="en-US" dirty="0"/>
              <a:t>, that you are a Christian employer and that your purpose is to share the gospel</a:t>
            </a:r>
          </a:p>
          <a:p>
            <a:pPr lvl="1"/>
            <a:r>
              <a:rPr lang="en-US" dirty="0"/>
              <a:t>Application Form and Process – including ads</a:t>
            </a:r>
          </a:p>
          <a:p>
            <a:pPr lvl="1"/>
            <a:r>
              <a:rPr lang="en-US" dirty="0"/>
              <a:t>Job Descriptions</a:t>
            </a:r>
          </a:p>
          <a:p>
            <a:pPr lvl="1"/>
            <a:r>
              <a:rPr lang="en-US" dirty="0"/>
              <a:t>Interview Process</a:t>
            </a:r>
          </a:p>
          <a:p>
            <a:pPr lvl="1"/>
            <a:r>
              <a:rPr lang="en-US" dirty="0"/>
              <a:t>Hiring Documents</a:t>
            </a:r>
          </a:p>
          <a:p>
            <a:pPr lvl="1"/>
            <a:r>
              <a:rPr lang="en-US" dirty="0"/>
              <a:t>Employee Handbook</a:t>
            </a:r>
          </a:p>
          <a:p>
            <a:pPr lvl="1"/>
            <a:r>
              <a:rPr lang="en-US" dirty="0"/>
              <a:t>Operational Decisions</a:t>
            </a:r>
          </a:p>
          <a:p>
            <a:pPr lvl="1"/>
            <a:endParaRPr lang="en-US" dirty="0"/>
          </a:p>
          <a:p>
            <a:pPr marL="0" indent="0">
              <a:buNone/>
            </a:pPr>
            <a:r>
              <a:rPr lang="en-US" dirty="0"/>
              <a:t>B.  Don’t overstep your rights</a:t>
            </a:r>
          </a:p>
          <a:p>
            <a:endParaRPr lang="en-US" dirty="0"/>
          </a:p>
          <a:p>
            <a:pPr marL="0" indent="0">
              <a:buNone/>
            </a:pPr>
            <a:r>
              <a:rPr lang="en-US" dirty="0"/>
              <a:t>C.  Use it or you could lose it</a:t>
            </a:r>
          </a:p>
          <a:p>
            <a:endParaRPr lang="en-US" dirty="0"/>
          </a:p>
        </p:txBody>
      </p:sp>
    </p:spTree>
    <p:extLst>
      <p:ext uri="{BB962C8B-B14F-4D97-AF65-F5344CB8AC3E}">
        <p14:creationId xmlns:p14="http://schemas.microsoft.com/office/powerpoint/2010/main" val="6145451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5727" y="982510"/>
            <a:ext cx="11012243" cy="4401205"/>
          </a:xfrm>
          <a:prstGeom prst="rect">
            <a:avLst/>
          </a:prstGeom>
          <a:noFill/>
        </p:spPr>
        <p:txBody>
          <a:bodyPr wrap="square" rtlCol="0">
            <a:spAutoFit/>
          </a:bodyPr>
          <a:lstStyle/>
          <a:p>
            <a:pPr marL="514350" indent="-514350">
              <a:buFont typeface="+mj-lt"/>
              <a:buAutoNum type="arabicPeriod"/>
            </a:pPr>
            <a:r>
              <a:rPr lang="en-US" sz="2800" dirty="0"/>
              <a:t>Corporate Documents</a:t>
            </a:r>
          </a:p>
          <a:p>
            <a:pPr lvl="1"/>
            <a:r>
              <a:rPr lang="en-US" sz="2800" dirty="0"/>
              <a:t>  Formation and Purpose</a:t>
            </a:r>
          </a:p>
          <a:p>
            <a:pPr marL="514350" indent="-514350">
              <a:buFont typeface="+mj-lt"/>
              <a:buAutoNum type="arabicPeriod"/>
            </a:pPr>
            <a:endParaRPr lang="en-US" sz="2800" dirty="0"/>
          </a:p>
          <a:p>
            <a:pPr marL="514350" indent="-514350">
              <a:buFont typeface="+mj-lt"/>
              <a:buAutoNum type="arabicPeriod"/>
            </a:pPr>
            <a:r>
              <a:rPr lang="en-US" sz="2800" dirty="0"/>
              <a:t>Employment Documents and Materials</a:t>
            </a:r>
          </a:p>
          <a:p>
            <a:pPr marL="514350" indent="-514350">
              <a:buFont typeface="+mj-lt"/>
              <a:buAutoNum type="arabicPeriod"/>
            </a:pPr>
            <a:endParaRPr lang="en-US" sz="2800" dirty="0"/>
          </a:p>
          <a:p>
            <a:pPr marL="514350" indent="-514350">
              <a:buFont typeface="+mj-lt"/>
              <a:buAutoNum type="arabicPeriod"/>
            </a:pPr>
            <a:r>
              <a:rPr lang="en-US" sz="2800" dirty="0"/>
              <a:t>Promote Self-Screening</a:t>
            </a:r>
          </a:p>
          <a:p>
            <a:pPr marL="514350" indent="-514350">
              <a:buFont typeface="+mj-lt"/>
              <a:buAutoNum type="arabicPeriod"/>
            </a:pPr>
            <a:endParaRPr lang="en-US" sz="2800" dirty="0"/>
          </a:p>
          <a:p>
            <a:pPr marL="514350" indent="-514350">
              <a:buFont typeface="+mj-lt"/>
              <a:buAutoNum type="arabicPeriod"/>
            </a:pPr>
            <a:r>
              <a:rPr lang="en-US" sz="2800" dirty="0"/>
              <a:t>Consistent Application</a:t>
            </a:r>
          </a:p>
          <a:p>
            <a:pPr marL="514350" indent="-514350">
              <a:buFont typeface="+mj-lt"/>
              <a:buAutoNum type="arabicPeriod"/>
            </a:pPr>
            <a:endParaRPr lang="en-US" sz="2800" dirty="0"/>
          </a:p>
          <a:p>
            <a:pPr marL="514350" indent="-514350">
              <a:buFont typeface="+mj-lt"/>
              <a:buAutoNum type="arabicPeriod"/>
            </a:pPr>
            <a:r>
              <a:rPr lang="en-US" sz="2800" dirty="0"/>
              <a:t>Education, Education, Education</a:t>
            </a:r>
          </a:p>
        </p:txBody>
      </p:sp>
      <p:sp>
        <p:nvSpPr>
          <p:cNvPr id="6" name="Title 5">
            <a:extLst>
              <a:ext uri="{FF2B5EF4-FFF2-40B4-BE49-F238E27FC236}">
                <a16:creationId xmlns:a16="http://schemas.microsoft.com/office/drawing/2014/main" id="{ECFDC977-88CB-4B0B-A968-46CF640A22A2}"/>
              </a:ext>
            </a:extLst>
          </p:cNvPr>
          <p:cNvSpPr>
            <a:spLocks noGrp="1"/>
          </p:cNvSpPr>
          <p:nvPr>
            <p:ph type="title"/>
          </p:nvPr>
        </p:nvSpPr>
        <p:spPr/>
        <p:txBody>
          <a:bodyPr/>
          <a:lstStyle/>
          <a:p>
            <a:r>
              <a:rPr lang="en-US" sz="3600" dirty="0"/>
              <a:t>Intentional and Critical Infrastructure as Religious Employer</a:t>
            </a:r>
            <a:br>
              <a:rPr lang="en-US" sz="3600" dirty="0"/>
            </a:br>
            <a:endParaRPr lang="en-US" sz="3600" dirty="0"/>
          </a:p>
        </p:txBody>
      </p:sp>
    </p:spTree>
    <p:extLst>
      <p:ext uri="{BB962C8B-B14F-4D97-AF65-F5344CB8AC3E}">
        <p14:creationId xmlns:p14="http://schemas.microsoft.com/office/powerpoint/2010/main" val="1435846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2A17F-5CB0-47F0-A15B-EFB2C0235177}"/>
              </a:ext>
            </a:extLst>
          </p:cNvPr>
          <p:cNvSpPr>
            <a:spLocks noGrp="1"/>
          </p:cNvSpPr>
          <p:nvPr>
            <p:ph type="title"/>
          </p:nvPr>
        </p:nvSpPr>
        <p:spPr/>
        <p:txBody>
          <a:bodyPr/>
          <a:lstStyle/>
          <a:p>
            <a:r>
              <a:rPr lang="en-US" dirty="0"/>
              <a:t>The Ministry of HR</a:t>
            </a:r>
          </a:p>
        </p:txBody>
      </p:sp>
      <p:sp>
        <p:nvSpPr>
          <p:cNvPr id="4099" name="Content Placeholder 2"/>
          <p:cNvSpPr>
            <a:spLocks noGrp="1"/>
          </p:cNvSpPr>
          <p:nvPr>
            <p:ph sz="quarter" idx="10"/>
          </p:nvPr>
        </p:nvSpPr>
        <p:spPr/>
        <p:txBody>
          <a:bodyPr>
            <a:normAutofit/>
          </a:bodyPr>
          <a:lstStyle/>
          <a:p>
            <a:r>
              <a:rPr lang="en-US" sz="3600" dirty="0">
                <a:latin typeface="Arial Narrow" panose="020B0606020202030204" pitchFamily="34" charset="0"/>
              </a:rPr>
              <a:t>Employees are our most costly and valuable resource</a:t>
            </a:r>
          </a:p>
          <a:p>
            <a:r>
              <a:rPr lang="en-US" sz="3600" dirty="0">
                <a:latin typeface="Arial Narrow" panose="020B0606020202030204" pitchFamily="34" charset="0"/>
              </a:rPr>
              <a:t>Responsibility and Privilege</a:t>
            </a:r>
          </a:p>
          <a:p>
            <a:r>
              <a:rPr lang="en-US" sz="3600" dirty="0">
                <a:latin typeface="Arial Narrow" panose="020B0606020202030204" pitchFamily="34" charset="0"/>
              </a:rPr>
              <a:t>Employee realities – making a difference vs. making a living</a:t>
            </a:r>
          </a:p>
          <a:p>
            <a:r>
              <a:rPr lang="en-US" sz="3600" dirty="0">
                <a:latin typeface="Arial Narrow" panose="020B0606020202030204" pitchFamily="34" charset="0"/>
              </a:rPr>
              <a:t>You </a:t>
            </a:r>
            <a:r>
              <a:rPr lang="en-US" sz="3600" i="1" dirty="0">
                <a:latin typeface="Arial Narrow" panose="020B0606020202030204" pitchFamily="34" charset="0"/>
              </a:rPr>
              <a:t>will</a:t>
            </a:r>
            <a:r>
              <a:rPr lang="en-US" sz="3600" dirty="0">
                <a:latin typeface="Arial Narrow" panose="020B0606020202030204" pitchFamily="34" charset="0"/>
              </a:rPr>
              <a:t> spend time in this area </a:t>
            </a:r>
          </a:p>
          <a:p>
            <a:r>
              <a:rPr lang="en-US" sz="3600" dirty="0">
                <a:latin typeface="Arial Narrow" panose="020B0606020202030204" pitchFamily="34" charset="0"/>
              </a:rPr>
              <a:t>Boils down to…</a:t>
            </a:r>
          </a:p>
          <a:p>
            <a:pPr lvl="1">
              <a:buSzPct val="52000"/>
              <a:buFont typeface="Wingdings" pitchFamily="2" charset="2"/>
              <a:buChar char="Ø"/>
            </a:pPr>
            <a:r>
              <a:rPr lang="en-US" dirty="0">
                <a:latin typeface="Broadway" pitchFamily="82" charset="0"/>
              </a:rPr>
              <a:t>Stewardship</a:t>
            </a:r>
          </a:p>
          <a:p>
            <a:pPr lvl="1">
              <a:buSzPct val="52000"/>
              <a:buFont typeface="Wingdings" pitchFamily="2" charset="2"/>
              <a:buChar char="Ø"/>
            </a:pPr>
            <a:r>
              <a:rPr lang="en-US" dirty="0">
                <a:latin typeface="Broadway" pitchFamily="82" charset="0"/>
              </a:rPr>
              <a:t>Protection</a:t>
            </a:r>
          </a:p>
          <a:p>
            <a:pPr lvl="1">
              <a:buSzPct val="52000"/>
              <a:buFont typeface="Wingdings" pitchFamily="2" charset="2"/>
              <a:buChar char="Ø"/>
            </a:pPr>
            <a:r>
              <a:rPr lang="en-US" dirty="0">
                <a:latin typeface="Broadway" pitchFamily="82" charset="0"/>
              </a:rPr>
              <a:t>Accountability</a:t>
            </a:r>
          </a:p>
        </p:txBody>
      </p:sp>
      <p:sp>
        <p:nvSpPr>
          <p:cNvPr id="2" name="Footer Placeholder 1">
            <a:extLst>
              <a:ext uri="{FF2B5EF4-FFF2-40B4-BE49-F238E27FC236}">
                <a16:creationId xmlns:a16="http://schemas.microsoft.com/office/drawing/2014/main" id="{355BE213-C521-4FE6-AA63-BCA80F0B0DB8}"/>
              </a:ext>
            </a:extLst>
          </p:cNvPr>
          <p:cNvSpPr>
            <a:spLocks noGrp="1"/>
          </p:cNvSpPr>
          <p:nvPr>
            <p:ph type="ftr" sz="quarter" idx="4294967295"/>
          </p:nvPr>
        </p:nvSpPr>
        <p:spPr>
          <a:xfrm>
            <a:off x="0" y="0"/>
            <a:ext cx="0" cy="0"/>
          </a:xfrm>
        </p:spPr>
        <p:txBody>
          <a:bodyPr/>
          <a:lstStyle/>
          <a:p>
            <a:r>
              <a:rPr lang="en-US" dirty="0"/>
              <a:t>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5017" y="381000"/>
            <a:ext cx="10852727" cy="4401205"/>
          </a:xfrm>
          <a:prstGeom prst="rect">
            <a:avLst/>
          </a:prstGeom>
          <a:noFill/>
        </p:spPr>
        <p:txBody>
          <a:bodyPr wrap="square" rtlCol="0">
            <a:spAutoFit/>
          </a:bodyPr>
          <a:lstStyle/>
          <a:p>
            <a:endParaRPr lang="en-US" sz="2800" dirty="0">
              <a:latin typeface="Footlight MT Light" panose="0204060206030A020304" pitchFamily="18" charset="0"/>
            </a:endParaRPr>
          </a:p>
          <a:p>
            <a:r>
              <a:rPr lang="en-US" sz="2800" dirty="0">
                <a:latin typeface="Footlight MT Light" panose="0204060206030A020304" pitchFamily="18" charset="0"/>
              </a:rPr>
              <a:t>World Vision is a nonprofit organization whose humanitarian relief efforts flow from a profound sense of religious mission. That mission is evinced in the organization’s founding documents. Significantly, World Vision continues to act in accordance with those documents, and it explicitly and intentionally holds itself out to the public as a religious institution. While World Vision is neither owned by nor affiliated with a formally religious entity in the traditional sense, this does not preclude our finding that it is a “primarily religious” organization and thus eligible for section 2000e‐1 exemption.</a:t>
            </a:r>
            <a:endParaRPr lang="en-US" sz="3200" dirty="0">
              <a:latin typeface="Footlight MT Light" panose="0204060206030A020304" pitchFamily="18" charset="0"/>
            </a:endParaRPr>
          </a:p>
        </p:txBody>
      </p:sp>
      <p:sp>
        <p:nvSpPr>
          <p:cNvPr id="5" name="Title 4">
            <a:extLst>
              <a:ext uri="{FF2B5EF4-FFF2-40B4-BE49-F238E27FC236}">
                <a16:creationId xmlns:a16="http://schemas.microsoft.com/office/drawing/2014/main" id="{64402AC0-6984-40E2-913E-BD4232890330}"/>
              </a:ext>
            </a:extLst>
          </p:cNvPr>
          <p:cNvSpPr>
            <a:spLocks noGrp="1"/>
          </p:cNvSpPr>
          <p:nvPr>
            <p:ph type="title"/>
          </p:nvPr>
        </p:nvSpPr>
        <p:spPr/>
        <p:txBody>
          <a:bodyPr/>
          <a:lstStyle/>
          <a:p>
            <a:r>
              <a:rPr lang="en-US" sz="3200" dirty="0"/>
              <a:t>Sample Legal Protections for Employers: World Vision 2010 Case</a:t>
            </a:r>
            <a:br>
              <a:rPr lang="en-US" sz="3200" dirty="0"/>
            </a:br>
            <a:endParaRPr lang="en-US" sz="3200" dirty="0"/>
          </a:p>
        </p:txBody>
      </p:sp>
    </p:spTree>
    <p:extLst>
      <p:ext uri="{BB962C8B-B14F-4D97-AF65-F5344CB8AC3E}">
        <p14:creationId xmlns:p14="http://schemas.microsoft.com/office/powerpoint/2010/main" val="8861029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909" y="1209952"/>
            <a:ext cx="10492509" cy="4985980"/>
          </a:xfrm>
          <a:prstGeom prst="rect">
            <a:avLst/>
          </a:prstGeom>
        </p:spPr>
        <p:txBody>
          <a:bodyPr wrap="square">
            <a:spAutoFit/>
          </a:bodyPr>
          <a:lstStyle/>
          <a:p>
            <a:pPr algn="just"/>
            <a:r>
              <a:rPr lang="en-US" sz="3000" i="1" dirty="0">
                <a:latin typeface="Footlight MT Light" panose="0204060206030A020304" pitchFamily="18" charset="0"/>
              </a:rPr>
              <a:t>It is the policy of ABC to recruit and only hire applicants who have made a personal commitment to Jesus Christ and accepted Him as their Lord and Savior, as indicated on and consistent with our Statement of Faith and General Application form.   Because of our formation and purpose, (religious, charitable, non-profit, 501 c3) ABC has an organizational exemption from the prohibitions contained in Title VII of the Civil Rights Act of 1964, as amended, concerning religious discrimination in employment. </a:t>
            </a:r>
          </a:p>
          <a:p>
            <a:pPr algn="just"/>
            <a:endParaRPr lang="en-US" i="1" dirty="0">
              <a:latin typeface="Footlight MT Light" panose="0204060206030A020304" pitchFamily="18" charset="0"/>
            </a:endParaRPr>
          </a:p>
          <a:p>
            <a:pPr algn="just"/>
            <a:r>
              <a:rPr lang="en-US" sz="3000" i="1" dirty="0">
                <a:latin typeface="Footlight MT Light" panose="0204060206030A020304" pitchFamily="18" charset="0"/>
              </a:rPr>
              <a:t>We further reserve the right to discriminate or designate certain positions when a bona fide occupational qualification exists. </a:t>
            </a:r>
          </a:p>
        </p:txBody>
      </p:sp>
      <p:sp>
        <p:nvSpPr>
          <p:cNvPr id="6" name="Title 5">
            <a:extLst>
              <a:ext uri="{FF2B5EF4-FFF2-40B4-BE49-F238E27FC236}">
                <a16:creationId xmlns:a16="http://schemas.microsoft.com/office/drawing/2014/main" id="{2DD604BA-D58A-4A07-B602-8BC8140B637A}"/>
              </a:ext>
            </a:extLst>
          </p:cNvPr>
          <p:cNvSpPr>
            <a:spLocks noGrp="1"/>
          </p:cNvSpPr>
          <p:nvPr>
            <p:ph type="title"/>
          </p:nvPr>
        </p:nvSpPr>
        <p:spPr/>
        <p:txBody>
          <a:bodyPr/>
          <a:lstStyle/>
          <a:p>
            <a:r>
              <a:rPr lang="en-US" sz="3600" dirty="0"/>
              <a:t>Sample Religious Hiring Rights Language in Job Postings</a:t>
            </a:r>
          </a:p>
        </p:txBody>
      </p:sp>
    </p:spTree>
    <p:extLst>
      <p:ext uri="{BB962C8B-B14F-4D97-AF65-F5344CB8AC3E}">
        <p14:creationId xmlns:p14="http://schemas.microsoft.com/office/powerpoint/2010/main" val="37843870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0702" y="1066801"/>
            <a:ext cx="9722498" cy="5324535"/>
          </a:xfrm>
          <a:prstGeom prst="rect">
            <a:avLst/>
          </a:prstGeom>
          <a:noFill/>
        </p:spPr>
        <p:txBody>
          <a:bodyPr wrap="square" rtlCol="0">
            <a:spAutoFit/>
          </a:bodyPr>
          <a:lstStyle/>
          <a:p>
            <a:r>
              <a:rPr lang="en-US" sz="2000" b="1" dirty="0">
                <a:latin typeface="Footlight MT Light" panose="0204060206030A020304" pitchFamily="18" charset="0"/>
              </a:rPr>
              <a:t>Requirement:</a:t>
            </a:r>
            <a:endParaRPr lang="en-US" sz="2000" dirty="0">
              <a:latin typeface="Footlight MT Light" panose="0204060206030A020304" pitchFamily="18" charset="0"/>
            </a:endParaRPr>
          </a:p>
          <a:p>
            <a:r>
              <a:rPr lang="en-US" sz="2000" dirty="0">
                <a:latin typeface="Footlight MT Light" panose="0204060206030A020304" pitchFamily="18" charset="0"/>
              </a:rPr>
              <a:t>ABC is a privately funded 501 (c)3 non-profit, Christian ministry.   Our designated purpose is religious and we are a Christ-centered ministry which is dedicated to sharing the Gospel and  “ending homelessness one life at a time”.   We consider every position to be essential in the fulfillment of our ministry and Mission Statement.  As such, each employee must have a relationship with Jesus Christ as their personal Savior and Lord.  All employees must:</a:t>
            </a:r>
          </a:p>
          <a:p>
            <a:pPr marL="342900" indent="-342900">
              <a:buFont typeface="Arial" panose="020B0604020202020204" pitchFamily="34" charset="0"/>
              <a:buChar char="•"/>
            </a:pPr>
            <a:r>
              <a:rPr lang="en-US" sz="2000" dirty="0">
                <a:latin typeface="Footlight MT Light" panose="0204060206030A020304" pitchFamily="18" charset="0"/>
              </a:rPr>
              <a:t>Be able and willing to share the Gospel and participate in the ministry activities of ABC;</a:t>
            </a:r>
          </a:p>
          <a:p>
            <a:pPr marL="342900" indent="-342900">
              <a:buFont typeface="Arial" panose="020B0604020202020204" pitchFamily="34" charset="0"/>
              <a:buChar char="•"/>
            </a:pPr>
            <a:r>
              <a:rPr lang="en-US" sz="2000" dirty="0">
                <a:latin typeface="Footlight MT Light" panose="0204060206030A020304" pitchFamily="18" charset="0"/>
              </a:rPr>
              <a:t>Subscribe to ABC Statement of Faith and Qualifications for Employment upon hire and continuously while employed;</a:t>
            </a:r>
          </a:p>
          <a:p>
            <a:pPr marL="342900" indent="-342900">
              <a:buFont typeface="Arial" panose="020B0604020202020204" pitchFamily="34" charset="0"/>
              <a:buChar char="•"/>
            </a:pPr>
            <a:r>
              <a:rPr lang="en-US" sz="2000" dirty="0">
                <a:latin typeface="Footlight MT Light" panose="0204060206030A020304" pitchFamily="18" charset="0"/>
              </a:rPr>
              <a:t>Demonstrate a solid and credible Christian witness and lifestyle that exemplifies Christ in character and action.</a:t>
            </a:r>
          </a:p>
          <a:p>
            <a:pPr marL="342900" indent="-342900">
              <a:buFont typeface="Arial" panose="020B0604020202020204" pitchFamily="34" charset="0"/>
              <a:buChar char="•"/>
            </a:pPr>
            <a:r>
              <a:rPr lang="en-US" sz="2000" dirty="0">
                <a:latin typeface="Footlight MT Light" panose="0204060206030A020304" pitchFamily="18" charset="0"/>
              </a:rPr>
              <a:t>Adhere to the ABC Employee Handbook.  </a:t>
            </a:r>
          </a:p>
          <a:p>
            <a:r>
              <a:rPr lang="en-US" sz="2000" dirty="0">
                <a:latin typeface="Footlight MT Light" panose="0204060206030A020304" pitchFamily="18" charset="0"/>
              </a:rPr>
              <a:t> </a:t>
            </a:r>
          </a:p>
          <a:p>
            <a:r>
              <a:rPr lang="en-US" sz="2000" i="1" dirty="0">
                <a:solidFill>
                  <a:srgbClr val="0070C0"/>
                </a:solidFill>
                <a:latin typeface="Footlight MT Light" panose="0204060206030A020304" pitchFamily="18" charset="0"/>
              </a:rPr>
              <a:t>My signature below acknowledges that I have read and understand the job description and can perform that which is required as described herein unless otherwise noted on this document. I understand that this job description is not all-inclusive and employment is at-will. </a:t>
            </a:r>
            <a:endParaRPr lang="en-US" sz="2000" dirty="0">
              <a:latin typeface="Footlight MT Light" panose="0204060206030A020304" pitchFamily="18" charset="0"/>
            </a:endParaRPr>
          </a:p>
        </p:txBody>
      </p:sp>
      <p:sp>
        <p:nvSpPr>
          <p:cNvPr id="7" name="Title 6">
            <a:extLst>
              <a:ext uri="{FF2B5EF4-FFF2-40B4-BE49-F238E27FC236}">
                <a16:creationId xmlns:a16="http://schemas.microsoft.com/office/drawing/2014/main" id="{5F4CB356-6374-4C5A-9941-9B4BC685EB51}"/>
              </a:ext>
            </a:extLst>
          </p:cNvPr>
          <p:cNvSpPr>
            <a:spLocks noGrp="1"/>
          </p:cNvSpPr>
          <p:nvPr>
            <p:ph type="title"/>
          </p:nvPr>
        </p:nvSpPr>
        <p:spPr/>
        <p:txBody>
          <a:bodyPr/>
          <a:lstStyle/>
          <a:p>
            <a:r>
              <a:rPr lang="en-US" sz="3000" dirty="0"/>
              <a:t>Sample Language for Religious Employer in Employment Agreement</a:t>
            </a:r>
          </a:p>
        </p:txBody>
      </p:sp>
    </p:spTree>
    <p:extLst>
      <p:ext uri="{BB962C8B-B14F-4D97-AF65-F5344CB8AC3E}">
        <p14:creationId xmlns:p14="http://schemas.microsoft.com/office/powerpoint/2010/main" val="308145061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570564" y="2554683"/>
            <a:ext cx="7395906" cy="584775"/>
          </a:xfrm>
          <a:prstGeom prst="rect">
            <a:avLst/>
          </a:prstGeom>
          <a:noFill/>
        </p:spPr>
        <p:txBody>
          <a:bodyPr wrap="square" rtlCol="0">
            <a:spAutoFit/>
          </a:bodyPr>
          <a:lstStyle/>
          <a:p>
            <a:r>
              <a:rPr lang="en-US" sz="3200" b="1" dirty="0">
                <a:solidFill>
                  <a:schemeClr val="bg1"/>
                </a:solidFill>
                <a:latin typeface="+mj-lt"/>
              </a:rPr>
              <a:t>Lesson 7: Managing Volunteers &amp; Interns</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dirty="0">
                <a:solidFill>
                  <a:schemeClr val="bg1">
                    <a:lumMod val="95000"/>
                  </a:schemeClr>
                </a:solidFill>
                <a:latin typeface="+mj-lt"/>
              </a:rPr>
              <a:t>Angie Criner</a:t>
            </a:r>
          </a:p>
          <a:p>
            <a:r>
              <a:rPr lang="en-US" sz="1600" b="1" dirty="0">
                <a:solidFill>
                  <a:schemeClr val="bg1">
                    <a:lumMod val="95000"/>
                  </a:schemeClr>
                </a:solidFill>
                <a:latin typeface="+mj-lt"/>
              </a:rPr>
              <a:t>Owner/Consultant </a:t>
            </a:r>
            <a:br>
              <a:rPr lang="en-US" sz="1600" b="1" dirty="0">
                <a:solidFill>
                  <a:schemeClr val="bg1">
                    <a:lumMod val="95000"/>
                  </a:schemeClr>
                </a:solidFill>
                <a:latin typeface="+mj-lt"/>
              </a:rPr>
            </a:br>
            <a:r>
              <a:rPr lang="en-US" sz="1600" b="1" dirty="0">
                <a:solidFill>
                  <a:schemeClr val="bg1">
                    <a:lumMod val="95000"/>
                  </a:schemeClr>
                </a:solidFill>
                <a:latin typeface="+mj-lt"/>
              </a:rPr>
              <a:t>Career Cross Training</a:t>
            </a:r>
          </a:p>
          <a:p>
            <a:r>
              <a:rPr lang="en-US" sz="1600" b="1" dirty="0">
                <a:solidFill>
                  <a:schemeClr val="bg1">
                    <a:lumMod val="95000"/>
                  </a:schemeClr>
                </a:solidFill>
                <a:latin typeface="+mj-lt"/>
              </a:rPr>
              <a:t>careercrosstraining@gmail.com</a:t>
            </a:r>
            <a:endParaRPr lang="en-US" sz="1600" b="1" dirty="0">
              <a:solidFill>
                <a:schemeClr val="bg1"/>
              </a:solidFill>
              <a:latin typeface="+mj-lt"/>
            </a:endParaRP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AA10F9F-1936-42F1-BA6F-5C0F8D649314}"/>
              </a:ext>
            </a:extLst>
          </p:cNvPr>
          <p:cNvSpPr/>
          <p:nvPr/>
        </p:nvSpPr>
        <p:spPr>
          <a:xfrm>
            <a:off x="6496879" y="5451469"/>
            <a:ext cx="4433192" cy="369332"/>
          </a:xfrm>
          <a:prstGeom prst="rect">
            <a:avLst/>
          </a:prstGeom>
        </p:spPr>
        <p:txBody>
          <a:bodyPr wrap="square">
            <a:spAutoFit/>
          </a:bodyPr>
          <a:lstStyle/>
          <a:p>
            <a:r>
              <a:rPr lang="en-US" b="1" dirty="0">
                <a:solidFill>
                  <a:schemeClr val="bg1"/>
                </a:solidFill>
              </a:rPr>
              <a:t>Nonprofit Human Resources</a:t>
            </a:r>
            <a:endParaRPr lang="en-US" dirty="0"/>
          </a:p>
        </p:txBody>
      </p:sp>
      <p:pic>
        <p:nvPicPr>
          <p:cNvPr id="3" name="Picture 2">
            <a:extLst>
              <a:ext uri="{FF2B5EF4-FFF2-40B4-BE49-F238E27FC236}">
                <a16:creationId xmlns:a16="http://schemas.microsoft.com/office/drawing/2014/main" id="{D315DAFC-FCFF-4AFA-9051-0343BB3D8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Tree>
    <p:extLst>
      <p:ext uri="{BB962C8B-B14F-4D97-AF65-F5344CB8AC3E}">
        <p14:creationId xmlns:p14="http://schemas.microsoft.com/office/powerpoint/2010/main" val="1557824127"/>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FB53-5347-49C3-B38D-2EFC608E2304}"/>
              </a:ext>
            </a:extLst>
          </p:cNvPr>
          <p:cNvSpPr>
            <a:spLocks noGrp="1"/>
          </p:cNvSpPr>
          <p:nvPr>
            <p:ph type="title"/>
          </p:nvPr>
        </p:nvSpPr>
        <p:spPr/>
        <p:txBody>
          <a:bodyPr/>
          <a:lstStyle/>
          <a:p>
            <a:r>
              <a:rPr lang="en-US" dirty="0"/>
              <a:t>Overview of Volunteer Management</a:t>
            </a:r>
          </a:p>
        </p:txBody>
      </p:sp>
      <p:sp>
        <p:nvSpPr>
          <p:cNvPr id="3" name="Content Placeholder 2">
            <a:extLst>
              <a:ext uri="{FF2B5EF4-FFF2-40B4-BE49-F238E27FC236}">
                <a16:creationId xmlns:a16="http://schemas.microsoft.com/office/drawing/2014/main" id="{BE7ECD3B-A01B-4A09-BB58-08DC77FB63D9}"/>
              </a:ext>
            </a:extLst>
          </p:cNvPr>
          <p:cNvSpPr>
            <a:spLocks noGrp="1"/>
          </p:cNvSpPr>
          <p:nvPr>
            <p:ph sz="quarter" idx="10"/>
          </p:nvPr>
        </p:nvSpPr>
        <p:spPr/>
        <p:txBody>
          <a:bodyPr/>
          <a:lstStyle/>
          <a:p>
            <a:r>
              <a:rPr lang="en-US" dirty="0"/>
              <a:t>Many of the principles earlier in this course apply to Volunteer Management</a:t>
            </a:r>
          </a:p>
          <a:p>
            <a:pPr lvl="1"/>
            <a:r>
              <a:rPr lang="en-US" dirty="0"/>
              <a:t>Steps of Effective Recruitment &amp; Placement</a:t>
            </a:r>
          </a:p>
          <a:p>
            <a:pPr lvl="1"/>
            <a:r>
              <a:rPr lang="en-US" dirty="0"/>
              <a:t>Orientation &amp; Onboarding</a:t>
            </a:r>
          </a:p>
          <a:p>
            <a:pPr lvl="1"/>
            <a:r>
              <a:rPr lang="en-US" dirty="0"/>
              <a:t>Support</a:t>
            </a:r>
          </a:p>
          <a:p>
            <a:r>
              <a:rPr lang="en-US" dirty="0"/>
              <a:t>This presentation will focus primarily on key legal considerations for nonprofits to consider in categorizing volunteers &amp; interns</a:t>
            </a:r>
          </a:p>
          <a:p>
            <a:r>
              <a:rPr lang="en-US" dirty="0"/>
              <a:t>Other reading &amp; material this week will cover:</a:t>
            </a:r>
          </a:p>
          <a:p>
            <a:pPr lvl="1"/>
            <a:r>
              <a:rPr lang="en-US" dirty="0"/>
              <a:t>Successful Strategies for Recruiting, Training, and Utilizing Volunteers</a:t>
            </a:r>
          </a:p>
          <a:p>
            <a:pPr lvl="1"/>
            <a:r>
              <a:rPr lang="en-US" dirty="0"/>
              <a:t>Developing Nonprofit Internship Programs</a:t>
            </a:r>
          </a:p>
        </p:txBody>
      </p:sp>
    </p:spTree>
    <p:extLst>
      <p:ext uri="{BB962C8B-B14F-4D97-AF65-F5344CB8AC3E}">
        <p14:creationId xmlns:p14="http://schemas.microsoft.com/office/powerpoint/2010/main" val="23995604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625DF-63F9-45B0-909E-8D02BB5786BA}"/>
              </a:ext>
            </a:extLst>
          </p:cNvPr>
          <p:cNvSpPr>
            <a:spLocks noGrp="1"/>
          </p:cNvSpPr>
          <p:nvPr>
            <p:ph type="title"/>
          </p:nvPr>
        </p:nvSpPr>
        <p:spPr/>
        <p:txBody>
          <a:bodyPr/>
          <a:lstStyle/>
          <a:p>
            <a:r>
              <a:rPr lang="en-US" dirty="0"/>
              <a:t>Tech Tools for Recruiting &amp; Managing Volunteers</a:t>
            </a:r>
          </a:p>
        </p:txBody>
      </p:sp>
      <p:sp>
        <p:nvSpPr>
          <p:cNvPr id="3" name="Content Placeholder 2">
            <a:extLst>
              <a:ext uri="{FF2B5EF4-FFF2-40B4-BE49-F238E27FC236}">
                <a16:creationId xmlns:a16="http://schemas.microsoft.com/office/drawing/2014/main" id="{62470E06-C75F-44DF-9113-FA87F3CD9370}"/>
              </a:ext>
            </a:extLst>
          </p:cNvPr>
          <p:cNvSpPr>
            <a:spLocks noGrp="1"/>
          </p:cNvSpPr>
          <p:nvPr>
            <p:ph sz="quarter" idx="10"/>
          </p:nvPr>
        </p:nvSpPr>
        <p:spPr/>
        <p:txBody>
          <a:bodyPr/>
          <a:lstStyle/>
          <a:p>
            <a:r>
              <a:rPr lang="en-US" dirty="0"/>
              <a:t>Recruitment</a:t>
            </a:r>
          </a:p>
          <a:p>
            <a:pPr lvl="1"/>
            <a:r>
              <a:rPr lang="en-US" dirty="0">
                <a:hlinkClick r:id="rId2"/>
              </a:rPr>
              <a:t>www.volunteermatch.org</a:t>
            </a:r>
            <a:endParaRPr lang="en-US" dirty="0"/>
          </a:p>
          <a:p>
            <a:pPr lvl="1"/>
            <a:r>
              <a:rPr lang="en-US" dirty="0">
                <a:hlinkClick r:id="rId3"/>
              </a:rPr>
              <a:t>createthegood.aarp.org</a:t>
            </a:r>
            <a:r>
              <a:rPr lang="en-US" dirty="0"/>
              <a:t> </a:t>
            </a:r>
          </a:p>
          <a:p>
            <a:pPr lvl="1"/>
            <a:r>
              <a:rPr lang="en-US" dirty="0">
                <a:hlinkClick r:id="rId4"/>
              </a:rPr>
              <a:t>www.idealist.org</a:t>
            </a:r>
            <a:endParaRPr lang="en-US" dirty="0"/>
          </a:p>
          <a:p>
            <a:pPr lvl="1"/>
            <a:r>
              <a:rPr lang="en-US" dirty="0">
                <a:hlinkClick r:id="rId5"/>
              </a:rPr>
              <a:t>meettheneed.org</a:t>
            </a:r>
            <a:r>
              <a:rPr lang="en-US" dirty="0"/>
              <a:t> </a:t>
            </a:r>
          </a:p>
          <a:p>
            <a:r>
              <a:rPr lang="en-US" dirty="0"/>
              <a:t>Volunteer Management</a:t>
            </a:r>
          </a:p>
          <a:p>
            <a:pPr lvl="1"/>
            <a:r>
              <a:rPr lang="en-US" dirty="0">
                <a:hlinkClick r:id="rId6"/>
              </a:rPr>
              <a:t>www.volunteerhub.com</a:t>
            </a:r>
            <a:r>
              <a:rPr lang="en-US" dirty="0"/>
              <a:t> </a:t>
            </a:r>
          </a:p>
          <a:p>
            <a:pPr lvl="1"/>
            <a:r>
              <a:rPr lang="en-US" dirty="0">
                <a:hlinkClick r:id="rId7"/>
              </a:rPr>
              <a:t>ivolunteer.com</a:t>
            </a:r>
            <a:r>
              <a:rPr lang="en-US" dirty="0"/>
              <a:t> </a:t>
            </a:r>
          </a:p>
        </p:txBody>
      </p:sp>
    </p:spTree>
    <p:extLst>
      <p:ext uri="{BB962C8B-B14F-4D97-AF65-F5344CB8AC3E}">
        <p14:creationId xmlns:p14="http://schemas.microsoft.com/office/powerpoint/2010/main" val="37890902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Checks for Volunteers &amp; Interns</a:t>
            </a:r>
          </a:p>
        </p:txBody>
      </p:sp>
      <p:sp>
        <p:nvSpPr>
          <p:cNvPr id="3" name="Content Placeholder 2"/>
          <p:cNvSpPr>
            <a:spLocks noGrp="1"/>
          </p:cNvSpPr>
          <p:nvPr>
            <p:ph sz="quarter" idx="10"/>
          </p:nvPr>
        </p:nvSpPr>
        <p:spPr/>
        <p:txBody>
          <a:bodyPr/>
          <a:lstStyle/>
          <a:p>
            <a:r>
              <a:rPr lang="en-US" dirty="0"/>
              <a:t>Sex Offender Background Check</a:t>
            </a:r>
          </a:p>
          <a:p>
            <a:pPr lvl="1"/>
            <a:r>
              <a:rPr lang="en-US" dirty="0">
                <a:hlinkClick r:id="rId2"/>
              </a:rPr>
              <a:t>www.NSOPR.gov</a:t>
            </a:r>
            <a:endParaRPr lang="en-US" dirty="0"/>
          </a:p>
          <a:p>
            <a:r>
              <a:rPr lang="en-US" dirty="0"/>
              <a:t>State Background Check (covers state)</a:t>
            </a:r>
          </a:p>
          <a:p>
            <a:pPr lvl="1"/>
            <a:r>
              <a:rPr lang="en-US" dirty="0"/>
              <a:t>Each state has a standard background check office</a:t>
            </a:r>
          </a:p>
          <a:p>
            <a:r>
              <a:rPr lang="en-US" dirty="0"/>
              <a:t>FBI Background Checks (covers federal crimes)</a:t>
            </a:r>
          </a:p>
          <a:p>
            <a:pPr lvl="1"/>
            <a:r>
              <a:rPr lang="en-US" dirty="0"/>
              <a:t>Google Local fingerprinting vendor</a:t>
            </a:r>
          </a:p>
          <a:p>
            <a:pPr lvl="1"/>
            <a:r>
              <a:rPr lang="en-US" dirty="0"/>
              <a:t>Have intern sign release</a:t>
            </a:r>
          </a:p>
          <a:p>
            <a:r>
              <a:rPr lang="en-US" dirty="0"/>
              <a:t>Background Check Vendors</a:t>
            </a:r>
          </a:p>
          <a:p>
            <a:pPr lvl="1"/>
            <a:r>
              <a:rPr lang="en-US" dirty="0">
                <a:hlinkClick r:id="rId3"/>
              </a:rPr>
              <a:t>www.employment.screennow.com</a:t>
            </a:r>
            <a:endParaRPr lang="en-US" dirty="0"/>
          </a:p>
          <a:p>
            <a:pPr lvl="1"/>
            <a:r>
              <a:rPr lang="en-US" dirty="0">
                <a:hlinkClick r:id="rId4"/>
              </a:rPr>
              <a:t>www.volunteerselectplus.com</a:t>
            </a:r>
            <a:r>
              <a:rPr lang="en-US" dirty="0"/>
              <a:t> </a:t>
            </a:r>
          </a:p>
          <a:p>
            <a:pPr lvl="1"/>
            <a:r>
              <a:rPr lang="en-US" dirty="0">
                <a:hlinkClick r:id="rId5"/>
              </a:rPr>
              <a:t>www.backgroundcheckreviews.net</a:t>
            </a:r>
            <a:r>
              <a:rPr lang="en-US" dirty="0"/>
              <a:t> </a:t>
            </a:r>
          </a:p>
          <a:p>
            <a:pPr lvl="1"/>
            <a:r>
              <a:rPr lang="en-US" dirty="0">
                <a:hlinkClick r:id="rId6"/>
              </a:rPr>
              <a:t>www.protectmyministry.com</a:t>
            </a:r>
            <a:r>
              <a:rPr lang="en-US" dirty="0"/>
              <a:t> </a:t>
            </a:r>
          </a:p>
          <a:p>
            <a:pPr lvl="1"/>
            <a:endParaRPr lang="en-US" dirty="0"/>
          </a:p>
          <a:p>
            <a:endParaRPr lang="en-US" dirty="0"/>
          </a:p>
        </p:txBody>
      </p:sp>
    </p:spTree>
    <p:extLst>
      <p:ext uri="{BB962C8B-B14F-4D97-AF65-F5344CB8AC3E}">
        <p14:creationId xmlns:p14="http://schemas.microsoft.com/office/powerpoint/2010/main" val="14299159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5716C0-F5CA-44C9-9179-97295C2C2D7F}"/>
              </a:ext>
            </a:extLst>
          </p:cNvPr>
          <p:cNvSpPr>
            <a:spLocks noGrp="1"/>
          </p:cNvSpPr>
          <p:nvPr>
            <p:ph type="title"/>
          </p:nvPr>
        </p:nvSpPr>
        <p:spPr/>
        <p:txBody>
          <a:bodyPr/>
          <a:lstStyle/>
          <a:p>
            <a:r>
              <a:rPr lang="en-US" dirty="0"/>
              <a:t>Defining Terms: Interns vs. Employees</a:t>
            </a:r>
          </a:p>
        </p:txBody>
      </p:sp>
      <p:sp>
        <p:nvSpPr>
          <p:cNvPr id="3" name="Content Placeholder 2"/>
          <p:cNvSpPr>
            <a:spLocks noGrp="1"/>
          </p:cNvSpPr>
          <p:nvPr>
            <p:ph sz="quarter" idx="10"/>
          </p:nvPr>
        </p:nvSpPr>
        <p:spPr/>
        <p:txBody>
          <a:bodyPr>
            <a:normAutofit/>
          </a:bodyPr>
          <a:lstStyle/>
          <a:p>
            <a:pPr marL="0" indent="0">
              <a:buNone/>
            </a:pPr>
            <a:r>
              <a:rPr lang="en-US" sz="3000" dirty="0">
                <a:cs typeface="Andalus" panose="02020603050405020304" pitchFamily="18" charset="-78"/>
              </a:rPr>
              <a:t>Intern is not a term that is clearly defined or commonly used by the DOL or within the FLSA.</a:t>
            </a:r>
          </a:p>
          <a:p>
            <a:pPr marL="0" indent="0">
              <a:buNone/>
            </a:pPr>
            <a:r>
              <a:rPr lang="en-US" sz="3000" dirty="0">
                <a:cs typeface="Andalus" panose="02020603050405020304" pitchFamily="18" charset="-78"/>
              </a:rPr>
              <a:t>The question is whether the Intern is a </a:t>
            </a:r>
            <a:r>
              <a:rPr lang="en-US" sz="3000" u="sng" dirty="0">
                <a:cs typeface="Andalus" panose="02020603050405020304" pitchFamily="18" charset="-78"/>
              </a:rPr>
              <a:t>trainee, an employee, an apprentice or a volunteer</a:t>
            </a:r>
            <a:r>
              <a:rPr lang="en-US" sz="3000" dirty="0">
                <a:cs typeface="Andalus" panose="02020603050405020304" pitchFamily="18" charset="-78"/>
              </a:rPr>
              <a:t>.</a:t>
            </a:r>
          </a:p>
        </p:txBody>
      </p:sp>
      <p:sp>
        <p:nvSpPr>
          <p:cNvPr id="4" name="TextBox 3"/>
          <p:cNvSpPr txBox="1"/>
          <p:nvPr/>
        </p:nvSpPr>
        <p:spPr>
          <a:xfrm>
            <a:off x="208902" y="3411247"/>
            <a:ext cx="3553201" cy="584775"/>
          </a:xfrm>
          <a:prstGeom prst="rect">
            <a:avLst/>
          </a:prstGeom>
          <a:noFill/>
        </p:spPr>
        <p:txBody>
          <a:bodyPr wrap="square" rtlCol="0">
            <a:spAutoFit/>
          </a:bodyPr>
          <a:lstStyle/>
          <a:p>
            <a:r>
              <a:rPr lang="en-US" sz="3200" dirty="0">
                <a:cs typeface="Andalus" panose="02020603050405020304" pitchFamily="18" charset="-78"/>
              </a:rPr>
              <a:t>Employee</a:t>
            </a:r>
          </a:p>
        </p:txBody>
      </p:sp>
      <p:sp>
        <p:nvSpPr>
          <p:cNvPr id="5" name="Content Placeholder 2"/>
          <p:cNvSpPr txBox="1">
            <a:spLocks/>
          </p:cNvSpPr>
          <p:nvPr/>
        </p:nvSpPr>
        <p:spPr>
          <a:xfrm>
            <a:off x="790115" y="4112590"/>
            <a:ext cx="10189216" cy="18863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3000" dirty="0">
                <a:cs typeface="Andalus" pitchFamily="2" charset="-78"/>
              </a:rPr>
              <a:t>According to FLSA:</a:t>
            </a:r>
          </a:p>
          <a:p>
            <a:pPr lvl="1">
              <a:buSzPct val="90000"/>
              <a:buFont typeface="Wingdings" pitchFamily="2" charset="2"/>
              <a:buChar char="§"/>
            </a:pPr>
            <a:r>
              <a:rPr lang="en-US" sz="3000" dirty="0">
                <a:cs typeface="Andalus" pitchFamily="2" charset="-78"/>
              </a:rPr>
              <a:t>Performs activities controlled or directed by an employer</a:t>
            </a:r>
          </a:p>
          <a:p>
            <a:pPr lvl="1">
              <a:buSzPct val="90000"/>
              <a:buFont typeface="Wingdings" pitchFamily="2" charset="2"/>
              <a:buChar char="§"/>
            </a:pPr>
            <a:r>
              <a:rPr lang="en-US" sz="3000" dirty="0">
                <a:cs typeface="Andalus" pitchFamily="2" charset="-78"/>
              </a:rPr>
              <a:t>The work is for the benefit of the employer, even if the work isn’t “required” but is “permitted”  </a:t>
            </a:r>
          </a:p>
          <a:p>
            <a:pPr>
              <a:buFont typeface="Arial" panose="020B0604020202020204" pitchFamily="34" charset="0"/>
              <a:buNone/>
            </a:pPr>
            <a:endParaRPr lang="en-US" sz="3000" dirty="0">
              <a:cs typeface="Andalus" pitchFamily="2" charset="-78"/>
            </a:endParaRPr>
          </a:p>
          <a:p>
            <a:pPr>
              <a:buFont typeface="Arial" panose="020B0604020202020204" pitchFamily="34" charset="0"/>
              <a:buNone/>
            </a:pPr>
            <a:endParaRPr lang="en-US" sz="3000" dirty="0"/>
          </a:p>
        </p:txBody>
      </p:sp>
    </p:spTree>
    <p:extLst>
      <p:ext uri="{BB962C8B-B14F-4D97-AF65-F5344CB8AC3E}">
        <p14:creationId xmlns:p14="http://schemas.microsoft.com/office/powerpoint/2010/main" val="1994052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B4EDA-FD32-472F-8AF5-0C86F2D37FFB}"/>
              </a:ext>
            </a:extLst>
          </p:cNvPr>
          <p:cNvSpPr>
            <a:spLocks noGrp="1"/>
          </p:cNvSpPr>
          <p:nvPr>
            <p:ph type="title"/>
          </p:nvPr>
        </p:nvSpPr>
        <p:spPr/>
        <p:txBody>
          <a:bodyPr/>
          <a:lstStyle/>
          <a:p>
            <a:r>
              <a:rPr lang="en-US" dirty="0"/>
              <a:t>Definition of a Trainee</a:t>
            </a:r>
          </a:p>
        </p:txBody>
      </p:sp>
      <p:sp>
        <p:nvSpPr>
          <p:cNvPr id="3" name="Content Placeholder 2"/>
          <p:cNvSpPr>
            <a:spLocks noGrp="1"/>
          </p:cNvSpPr>
          <p:nvPr>
            <p:ph sz="quarter" idx="10"/>
          </p:nvPr>
        </p:nvSpPr>
        <p:spPr/>
        <p:txBody>
          <a:bodyPr>
            <a:noAutofit/>
          </a:bodyPr>
          <a:lstStyle/>
          <a:p>
            <a:pPr>
              <a:buNone/>
            </a:pPr>
            <a:r>
              <a:rPr lang="en-US" dirty="0">
                <a:latin typeface="Arial Narrow" panose="020B0606020202030204" pitchFamily="34" charset="0"/>
                <a:cs typeface="Andalus" pitchFamily="2" charset="-78"/>
              </a:rPr>
              <a:t>According to the DOL a trainee is NOT an employee if: </a:t>
            </a:r>
          </a:p>
          <a:p>
            <a:pPr marL="514350" indent="-514350">
              <a:buSzPct val="90000"/>
              <a:buFont typeface="+mj-lt"/>
              <a:buAutoNum type="arabicPeriod"/>
            </a:pPr>
            <a:r>
              <a:rPr lang="en-US" dirty="0">
                <a:latin typeface="Arial Narrow" panose="020B0606020202030204" pitchFamily="34" charset="0"/>
                <a:cs typeface="Andalus" pitchFamily="2" charset="-78"/>
              </a:rPr>
              <a:t>Receives training, though it includes actual operation of the employer facilities, is similar to that which would be given in a vocational school</a:t>
            </a:r>
          </a:p>
          <a:p>
            <a:pPr marL="0" indent="0">
              <a:buSzPct val="90000"/>
              <a:buNone/>
            </a:pPr>
            <a:endParaRPr lang="en-US" sz="1100" dirty="0">
              <a:latin typeface="Arial Narrow" panose="020B0606020202030204" pitchFamily="34" charset="0"/>
              <a:cs typeface="Andalus" pitchFamily="2" charset="-78"/>
            </a:endParaRPr>
          </a:p>
          <a:p>
            <a:pPr marL="0" indent="0">
              <a:buSzPct val="90000"/>
              <a:buNone/>
            </a:pPr>
            <a:r>
              <a:rPr lang="en-US" dirty="0">
                <a:latin typeface="Arial Narrow" panose="020B0606020202030204" pitchFamily="34" charset="0"/>
                <a:cs typeface="Andalus" pitchFamily="2" charset="-78"/>
              </a:rPr>
              <a:t>2.  Training is for the benefit of the trainee</a:t>
            </a:r>
          </a:p>
          <a:p>
            <a:pPr marL="0" indent="0">
              <a:buSzPct val="90000"/>
              <a:buNone/>
            </a:pPr>
            <a:endParaRPr lang="en-US" sz="1100" dirty="0">
              <a:latin typeface="Arial Narrow" panose="020B0606020202030204" pitchFamily="34" charset="0"/>
              <a:cs typeface="Andalus" pitchFamily="2" charset="-78"/>
            </a:endParaRPr>
          </a:p>
          <a:p>
            <a:pPr marL="514350" indent="-514350">
              <a:buSzPct val="90000"/>
              <a:buAutoNum type="arabicPeriod" startAt="3"/>
            </a:pPr>
            <a:r>
              <a:rPr lang="en-US" dirty="0">
                <a:latin typeface="Arial Narrow" panose="020B0606020202030204" pitchFamily="34" charset="0"/>
                <a:cs typeface="Andalus" pitchFamily="2" charset="-78"/>
              </a:rPr>
              <a:t>Can’t displace a paid employee, must work under close supervision</a:t>
            </a:r>
          </a:p>
          <a:p>
            <a:pPr marL="514350" indent="-514350">
              <a:buSzPct val="90000"/>
              <a:buAutoNum type="arabicPeriod" startAt="4"/>
            </a:pPr>
            <a:r>
              <a:rPr lang="en-US" dirty="0">
                <a:latin typeface="Arial Narrow" panose="020B0606020202030204" pitchFamily="34" charset="0"/>
                <a:cs typeface="Andalus" pitchFamily="2" charset="-78"/>
              </a:rPr>
              <a:t>Employer that provides training derives no immediate advantage from the activities of the trainees, and on occasion, employer’s operations may actually be impeded.</a:t>
            </a:r>
          </a:p>
          <a:p>
            <a:pPr marL="0" indent="0">
              <a:buSzPct val="90000"/>
              <a:buNone/>
            </a:pPr>
            <a:endParaRPr lang="en-US" sz="1000" dirty="0">
              <a:latin typeface="Arial Narrow" panose="020B0606020202030204" pitchFamily="34" charset="0"/>
              <a:cs typeface="Andalus" pitchFamily="2" charset="-78"/>
            </a:endParaRPr>
          </a:p>
          <a:p>
            <a:pPr marL="514350" indent="-514350">
              <a:buSzPct val="90000"/>
              <a:buAutoNum type="arabicPeriod" startAt="5"/>
            </a:pPr>
            <a:r>
              <a:rPr lang="en-US" dirty="0">
                <a:latin typeface="Arial Narrow" panose="020B0606020202030204" pitchFamily="34" charset="0"/>
                <a:cs typeface="Andalus" pitchFamily="2" charset="-78"/>
              </a:rPr>
              <a:t>Trainee is not entitled to a job at conclusion of training period.</a:t>
            </a:r>
          </a:p>
          <a:p>
            <a:pPr marL="0" indent="0">
              <a:buSzPct val="90000"/>
              <a:buNone/>
            </a:pPr>
            <a:endParaRPr lang="en-US" sz="1000" dirty="0">
              <a:latin typeface="Arial Narrow" panose="020B0606020202030204" pitchFamily="34" charset="0"/>
              <a:cs typeface="Andalus" pitchFamily="2" charset="-78"/>
            </a:endParaRPr>
          </a:p>
          <a:p>
            <a:pPr marL="514350" indent="-514350">
              <a:buSzPct val="90000"/>
              <a:buAutoNum type="arabicPeriod" startAt="6"/>
            </a:pPr>
            <a:r>
              <a:rPr lang="en-US" dirty="0">
                <a:latin typeface="Arial Narrow" panose="020B0606020202030204" pitchFamily="34" charset="0"/>
                <a:cs typeface="Andalus" pitchFamily="2" charset="-78"/>
              </a:rPr>
              <a:t>Mutual understanding that trainee is not entitled to wages for time spent in training.</a:t>
            </a:r>
          </a:p>
          <a:p>
            <a:pPr marL="0" indent="0">
              <a:buSzPct val="90000"/>
              <a:buNone/>
            </a:pPr>
            <a:endParaRPr lang="en-US" dirty="0">
              <a:latin typeface="Arial Narrow" panose="020B0606020202030204" pitchFamily="34" charset="0"/>
              <a:cs typeface="Andalus" pitchFamily="2" charset="-78"/>
            </a:endParaRPr>
          </a:p>
        </p:txBody>
      </p:sp>
    </p:spTree>
    <p:extLst>
      <p:ext uri="{BB962C8B-B14F-4D97-AF65-F5344CB8AC3E}">
        <p14:creationId xmlns:p14="http://schemas.microsoft.com/office/powerpoint/2010/main" val="10111749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CEC903-308D-4E0F-8E80-DB877B867472}"/>
              </a:ext>
            </a:extLst>
          </p:cNvPr>
          <p:cNvSpPr>
            <a:spLocks noGrp="1"/>
          </p:cNvSpPr>
          <p:nvPr>
            <p:ph type="title"/>
          </p:nvPr>
        </p:nvSpPr>
        <p:spPr/>
        <p:txBody>
          <a:bodyPr/>
          <a:lstStyle/>
          <a:p>
            <a:r>
              <a:rPr lang="en-US" dirty="0"/>
              <a:t>Definition of Volunteer</a:t>
            </a:r>
          </a:p>
        </p:txBody>
      </p:sp>
      <p:sp>
        <p:nvSpPr>
          <p:cNvPr id="3" name="Content Placeholder 2"/>
          <p:cNvSpPr>
            <a:spLocks noGrp="1"/>
          </p:cNvSpPr>
          <p:nvPr>
            <p:ph sz="quarter" idx="10"/>
          </p:nvPr>
        </p:nvSpPr>
        <p:spPr/>
        <p:txBody>
          <a:bodyPr>
            <a:normAutofit lnSpcReduction="10000"/>
          </a:bodyPr>
          <a:lstStyle/>
          <a:p>
            <a:pPr marL="514350" indent="-514350">
              <a:buFont typeface="+mj-lt"/>
              <a:buAutoNum type="arabicPeriod"/>
            </a:pPr>
            <a:r>
              <a:rPr lang="en-US" dirty="0">
                <a:latin typeface="Arial Narrow" panose="020B0606020202030204" pitchFamily="34" charset="0"/>
                <a:cs typeface="Andalus" panose="02020603050405020304" pitchFamily="18" charset="-78"/>
              </a:rPr>
              <a:t>Individuals who volunteer or donate their services, usually on a part-time basis, for </a:t>
            </a:r>
            <a:r>
              <a:rPr lang="en-US" u="sng" dirty="0">
                <a:latin typeface="Arial Narrow" panose="020B0606020202030204" pitchFamily="34" charset="0"/>
                <a:cs typeface="Andalus" panose="02020603050405020304" pitchFamily="18" charset="-78"/>
              </a:rPr>
              <a:t>public service, religious or humanitarian objectives</a:t>
            </a:r>
            <a:r>
              <a:rPr lang="en-US" dirty="0">
                <a:latin typeface="Arial Narrow" panose="020B0606020202030204" pitchFamily="34" charset="0"/>
                <a:cs typeface="Andalus" panose="02020603050405020304" pitchFamily="18" charset="-78"/>
              </a:rPr>
              <a:t>, not as employees and without contemplation of pay, are not considered employees of the religious, charitable or similar </a:t>
            </a:r>
            <a:r>
              <a:rPr lang="en-US" b="1" dirty="0">
                <a:latin typeface="Arial Narrow" panose="020B0606020202030204" pitchFamily="34" charset="0"/>
                <a:cs typeface="Andalus" panose="02020603050405020304" pitchFamily="18" charset="-78"/>
              </a:rPr>
              <a:t>non-profit</a:t>
            </a:r>
            <a:r>
              <a:rPr lang="en-US" dirty="0">
                <a:latin typeface="Arial Narrow" panose="020B0606020202030204" pitchFamily="34" charset="0"/>
                <a:cs typeface="Andalus" panose="02020603050405020304" pitchFamily="18" charset="-78"/>
              </a:rPr>
              <a:t> organizations that receive their service.</a:t>
            </a:r>
          </a:p>
          <a:p>
            <a:pPr marL="514350" indent="-514350">
              <a:buFont typeface="+mj-lt"/>
              <a:buAutoNum type="arabicPeriod"/>
            </a:pPr>
            <a:r>
              <a:rPr lang="en-US" dirty="0">
                <a:latin typeface="Arial Narrow" panose="020B0606020202030204" pitchFamily="34" charset="0"/>
                <a:cs typeface="Andalus" panose="02020603050405020304" pitchFamily="18" charset="-78"/>
              </a:rPr>
              <a:t>Federal law, under the federal Fair Labor Standards Act, (FLSA) defines individuals that provide services without any expectation of compensation, and without any coercion or intimidation, as “volunteers” (non-employees).</a:t>
            </a:r>
          </a:p>
          <a:p>
            <a:pPr marL="514350" indent="-514350">
              <a:buFont typeface="+mj-lt"/>
              <a:buAutoNum type="arabicPeriod"/>
            </a:pPr>
            <a:r>
              <a:rPr lang="en-US" dirty="0">
                <a:latin typeface="Arial Narrow" panose="020B0606020202030204" pitchFamily="34" charset="0"/>
                <a:cs typeface="Andalus" panose="02020603050405020304" pitchFamily="18" charset="-78"/>
              </a:rPr>
              <a:t>There is no employment relationship with volunteers.</a:t>
            </a:r>
          </a:p>
          <a:p>
            <a:pPr marL="514350" indent="-514350">
              <a:buFont typeface="+mj-lt"/>
              <a:buAutoNum type="arabicPeriod"/>
            </a:pPr>
            <a:r>
              <a:rPr lang="en-US" dirty="0">
                <a:latin typeface="Arial Narrow" panose="020B0606020202030204" pitchFamily="34" charset="0"/>
                <a:cs typeface="Andalus" panose="02020603050405020304" pitchFamily="18" charset="-78"/>
              </a:rPr>
              <a:t>Don’t co-mingle employees and volunteers:</a:t>
            </a:r>
          </a:p>
          <a:p>
            <a:pPr lvl="2"/>
            <a:r>
              <a:rPr lang="en-US" sz="2800" dirty="0">
                <a:latin typeface="Arial Narrow" panose="020B0606020202030204" pitchFamily="34" charset="0"/>
                <a:cs typeface="Andalus" panose="02020603050405020304" pitchFamily="18" charset="-78"/>
              </a:rPr>
              <a:t>Application</a:t>
            </a:r>
          </a:p>
          <a:p>
            <a:pPr lvl="2"/>
            <a:r>
              <a:rPr lang="en-US" sz="2800" dirty="0">
                <a:latin typeface="Arial Narrow" panose="020B0606020202030204" pitchFamily="34" charset="0"/>
                <a:cs typeface="Andalus" panose="02020603050405020304" pitchFamily="18" charset="-78"/>
              </a:rPr>
              <a:t>Orientation</a:t>
            </a:r>
          </a:p>
          <a:p>
            <a:pPr lvl="2"/>
            <a:r>
              <a:rPr lang="en-US" sz="2800" dirty="0">
                <a:latin typeface="Arial Narrow" panose="020B0606020202030204" pitchFamily="34" charset="0"/>
                <a:cs typeface="Andalus" panose="02020603050405020304" pitchFamily="18" charset="-78"/>
              </a:rPr>
              <a:t>Policies and Procedures</a:t>
            </a:r>
          </a:p>
          <a:p>
            <a:pPr lvl="2"/>
            <a:r>
              <a:rPr lang="en-US" sz="2800" dirty="0">
                <a:latin typeface="Arial Narrow" panose="020B0606020202030204" pitchFamily="34" charset="0"/>
                <a:cs typeface="Andalus" panose="02020603050405020304" pitchFamily="18" charset="-78"/>
              </a:rPr>
              <a:t>Service Opportunity Description vs. Job Description or Volunteer JD</a:t>
            </a:r>
          </a:p>
          <a:p>
            <a:endParaRPr lang="en-US" dirty="0">
              <a:latin typeface="Arial Narrow" panose="020B0606020202030204" pitchFamily="34" charset="0"/>
              <a:cs typeface="Andalus" panose="02020603050405020304" pitchFamily="18" charset="-78"/>
            </a:endParaRPr>
          </a:p>
          <a:p>
            <a:endParaRPr lang="en-US" dirty="0">
              <a:latin typeface="Arial Narrow" panose="020B0606020202030204" pitchFamily="34" charset="0"/>
              <a:cs typeface="Andalus" panose="02020603050405020304" pitchFamily="18" charset="-78"/>
            </a:endParaRPr>
          </a:p>
        </p:txBody>
      </p:sp>
    </p:spTree>
    <p:extLst>
      <p:ext uri="{BB962C8B-B14F-4D97-AF65-F5344CB8AC3E}">
        <p14:creationId xmlns:p14="http://schemas.microsoft.com/office/powerpoint/2010/main" val="1032412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026"/>
          <p:cNvSpPr txBox="1">
            <a:spLocks noChangeArrowheads="1"/>
          </p:cNvSpPr>
          <p:nvPr/>
        </p:nvSpPr>
        <p:spPr bwMode="auto">
          <a:xfrm>
            <a:off x="434866" y="1075898"/>
            <a:ext cx="11015606" cy="4524315"/>
          </a:xfrm>
          <a:prstGeom prst="rect">
            <a:avLst/>
          </a:prstGeom>
          <a:noFill/>
          <a:ln w="9525">
            <a:noFill/>
            <a:miter lim="800000"/>
            <a:headEnd/>
            <a:tailEnd/>
          </a:ln>
          <a:effectLst/>
        </p:spPr>
        <p:txBody>
          <a:bodyPr wrap="square">
            <a:spAutoFit/>
          </a:bodyPr>
          <a:lstStyle/>
          <a:p>
            <a:pPr marL="457200" indent="-457200">
              <a:spcBef>
                <a:spcPct val="50000"/>
              </a:spcBef>
              <a:defRPr/>
            </a:pPr>
            <a:r>
              <a:rPr lang="en-US" sz="3600" dirty="0">
                <a:latin typeface="Marker" panose="00000400000000000000" pitchFamily="2" charset="0"/>
              </a:rPr>
              <a:t>	1.  Time, Talent, and Resources                              	Matthew 25: 14-29, Romans 12:4-6a</a:t>
            </a:r>
          </a:p>
          <a:p>
            <a:pPr marL="457200" indent="-457200">
              <a:spcBef>
                <a:spcPct val="50000"/>
              </a:spcBef>
              <a:defRPr/>
            </a:pPr>
            <a:r>
              <a:rPr lang="en-US" sz="3600" dirty="0">
                <a:latin typeface="Marker" panose="00000400000000000000" pitchFamily="2" charset="0"/>
              </a:rPr>
              <a:t>	2.  Accountable for non-use or mismanagement</a:t>
            </a:r>
          </a:p>
          <a:p>
            <a:pPr>
              <a:spcBef>
                <a:spcPct val="50000"/>
              </a:spcBef>
              <a:defRPr/>
            </a:pPr>
            <a:r>
              <a:rPr lang="en-US" sz="3600" dirty="0">
                <a:latin typeface="Marker" panose="00000400000000000000" pitchFamily="2" charset="0"/>
              </a:rPr>
              <a:t>We have a stewardship responsibility with what the Lord has entrusted to us.  HR, done right should reflect this.  It has direct and significant bearing on all aspects of ministry and organizational function.  	</a:t>
            </a:r>
          </a:p>
        </p:txBody>
      </p:sp>
      <p:sp>
        <p:nvSpPr>
          <p:cNvPr id="4099" name="Text Box 1027"/>
          <p:cNvSpPr txBox="1">
            <a:spLocks noChangeArrowheads="1"/>
          </p:cNvSpPr>
          <p:nvPr/>
        </p:nvSpPr>
        <p:spPr bwMode="auto">
          <a:xfrm>
            <a:off x="6096000" y="3962400"/>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US" altLang="en-US" sz="1800"/>
          </a:p>
        </p:txBody>
      </p:sp>
      <p:sp>
        <p:nvSpPr>
          <p:cNvPr id="5" name="Title 4">
            <a:extLst>
              <a:ext uri="{FF2B5EF4-FFF2-40B4-BE49-F238E27FC236}">
                <a16:creationId xmlns:a16="http://schemas.microsoft.com/office/drawing/2014/main" id="{0E619E18-B343-4DED-9F4D-AAE54228DB31}"/>
              </a:ext>
            </a:extLst>
          </p:cNvPr>
          <p:cNvSpPr>
            <a:spLocks noGrp="1"/>
          </p:cNvSpPr>
          <p:nvPr>
            <p:ph type="title"/>
          </p:nvPr>
        </p:nvSpPr>
        <p:spPr/>
        <p:txBody>
          <a:bodyPr/>
          <a:lstStyle/>
          <a:p>
            <a:r>
              <a:rPr lang="en-US" dirty="0"/>
              <a:t>A. Stewardship Role of Human Resources</a:t>
            </a:r>
          </a:p>
        </p:txBody>
      </p:sp>
    </p:spTree>
    <p:extLst>
      <p:ext uri="{BB962C8B-B14F-4D97-AF65-F5344CB8AC3E}">
        <p14:creationId xmlns:p14="http://schemas.microsoft.com/office/powerpoint/2010/main" val="36188297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CE0E-3AB0-4FF1-B78C-EC7823CF77C9}"/>
              </a:ext>
            </a:extLst>
          </p:cNvPr>
          <p:cNvSpPr>
            <a:spLocks noGrp="1"/>
          </p:cNvSpPr>
          <p:nvPr>
            <p:ph type="title"/>
          </p:nvPr>
        </p:nvSpPr>
        <p:spPr/>
        <p:txBody>
          <a:bodyPr/>
          <a:lstStyle/>
          <a:p>
            <a:r>
              <a:rPr lang="en-US" dirty="0" err="1"/>
              <a:t>Stipended</a:t>
            </a:r>
            <a:r>
              <a:rPr lang="en-US" dirty="0"/>
              <a:t> Volunteers</a:t>
            </a:r>
          </a:p>
        </p:txBody>
      </p:sp>
      <p:sp>
        <p:nvSpPr>
          <p:cNvPr id="3" name="Content Placeholder 2">
            <a:extLst>
              <a:ext uri="{FF2B5EF4-FFF2-40B4-BE49-F238E27FC236}">
                <a16:creationId xmlns:a16="http://schemas.microsoft.com/office/drawing/2014/main" id="{DF0540A1-20B8-4262-A538-6DB69672C0EC}"/>
              </a:ext>
            </a:extLst>
          </p:cNvPr>
          <p:cNvSpPr>
            <a:spLocks noGrp="1"/>
          </p:cNvSpPr>
          <p:nvPr>
            <p:ph sz="quarter" idx="10"/>
          </p:nvPr>
        </p:nvSpPr>
        <p:spPr/>
        <p:txBody>
          <a:bodyPr/>
          <a:lstStyle/>
          <a:p>
            <a:pPr marL="0" indent="0">
              <a:buNone/>
            </a:pPr>
            <a:r>
              <a:rPr lang="en-US" sz="2600" dirty="0"/>
              <a:t>The law acknowledges the fact that many nonprofits want to give volunteers stipends, reimbursements for out-of-pocket expenses, or other tokens of appreciation. For this reason, the law allows a volunteer to be paid expenses, reasonable benefits, and/or a nominal fee to perform services. A fee is likely to be considered nominal if it’s not a substitute for compensation or tied to productivity and does not exceed twenty percent (20%) of what an employer would pay to hire a full-time employee for the same services.</a:t>
            </a:r>
          </a:p>
          <a:p>
            <a:pPr marL="0" indent="0">
              <a:buNone/>
            </a:pPr>
            <a:endParaRPr lang="en-US" sz="2600" dirty="0"/>
          </a:p>
          <a:p>
            <a:pPr marL="0" indent="0">
              <a:buNone/>
            </a:pPr>
            <a:r>
              <a:rPr lang="en-US" sz="2600" dirty="0"/>
              <a:t>If your nonprofit organization decides to offer stipends to volunteers:</a:t>
            </a:r>
          </a:p>
          <a:p>
            <a:r>
              <a:rPr lang="en-US" sz="2600" dirty="0"/>
              <a:t>Do not offer volunteers the same benefits that paid employees receive.</a:t>
            </a:r>
          </a:p>
          <a:p>
            <a:r>
              <a:rPr lang="en-US" sz="2600" dirty="0"/>
              <a:t>Do not exceed 20% of what you would pay an employee</a:t>
            </a:r>
          </a:p>
          <a:p>
            <a:pPr lvl="1"/>
            <a:r>
              <a:rPr lang="en-US" sz="2200" dirty="0">
                <a:hlinkClick r:id="rId2"/>
              </a:rPr>
              <a:t>https://www.dol.gov/sites/dolgov/files/WHD/legacy/files/2006_08_07_28_FLSA.pdf</a:t>
            </a:r>
            <a:r>
              <a:rPr lang="en-US" sz="2200" dirty="0"/>
              <a:t> </a:t>
            </a:r>
          </a:p>
          <a:p>
            <a:pPr marL="0" indent="0">
              <a:buNone/>
            </a:pPr>
            <a:endParaRPr lang="en-US" sz="2600" dirty="0"/>
          </a:p>
        </p:txBody>
      </p:sp>
    </p:spTree>
    <p:extLst>
      <p:ext uri="{BB962C8B-B14F-4D97-AF65-F5344CB8AC3E}">
        <p14:creationId xmlns:p14="http://schemas.microsoft.com/office/powerpoint/2010/main" val="14602079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Stipended Volunteers</a:t>
            </a:r>
          </a:p>
        </p:txBody>
      </p:sp>
      <p:sp>
        <p:nvSpPr>
          <p:cNvPr id="3" name="Content Placeholder 2"/>
          <p:cNvSpPr>
            <a:spLocks noGrp="1"/>
          </p:cNvSpPr>
          <p:nvPr>
            <p:ph sz="quarter" idx="10"/>
          </p:nvPr>
        </p:nvSpPr>
        <p:spPr/>
        <p:txBody>
          <a:bodyPr/>
          <a:lstStyle/>
          <a:p>
            <a:r>
              <a:rPr lang="en-US" dirty="0"/>
              <a:t>Is the work they are doing really volunteer work? They will consider</a:t>
            </a:r>
          </a:p>
          <a:p>
            <a:pPr lvl="1"/>
            <a:r>
              <a:rPr lang="en-US" sz="2000" dirty="0"/>
              <a:t>Nature of the entity receiving the services (nonprofit, for instance)</a:t>
            </a:r>
          </a:p>
          <a:p>
            <a:pPr lvl="1"/>
            <a:r>
              <a:rPr lang="en-US" sz="2000" dirty="0"/>
              <a:t>Services should be of the kind typically associated with volunteer work.</a:t>
            </a:r>
          </a:p>
          <a:p>
            <a:pPr lvl="1"/>
            <a:r>
              <a:rPr lang="en-US" sz="2000" dirty="0"/>
              <a:t>Compensation of any sort (such as money, room &amp; board, perks, etc.) should be just to cover basic expenses</a:t>
            </a:r>
          </a:p>
          <a:p>
            <a:pPr lvl="1"/>
            <a:r>
              <a:rPr lang="en-US" sz="2000" dirty="0"/>
              <a:t>Should not displace regular employees</a:t>
            </a:r>
          </a:p>
          <a:p>
            <a:pPr lvl="1"/>
            <a:r>
              <a:rPr lang="en-US" sz="2000" dirty="0"/>
              <a:t>Should not have expectations of benefits in the future</a:t>
            </a:r>
          </a:p>
          <a:p>
            <a:pPr lvl="1"/>
            <a:r>
              <a:rPr lang="en-US" sz="2000" dirty="0"/>
              <a:t>Whether the activity is less than a full-time occupation</a:t>
            </a:r>
          </a:p>
          <a:p>
            <a:pPr lvl="1"/>
            <a:r>
              <a:rPr lang="en-US" sz="2000" dirty="0"/>
              <a:t>Services are offered freely without pressure or coercion, or expectation of employment</a:t>
            </a:r>
          </a:p>
          <a:p>
            <a:pPr lvl="1"/>
            <a:r>
              <a:rPr lang="en-US" sz="2000" dirty="0"/>
              <a:t>Should not be involved in commercial or for fee activity (thrift store, business, etc.)</a:t>
            </a:r>
          </a:p>
          <a:p>
            <a:pPr lvl="1"/>
            <a:r>
              <a:rPr lang="en-US" sz="2000" dirty="0"/>
              <a:t>Typically should not involve volunteer supervising staff</a:t>
            </a:r>
          </a:p>
          <a:p>
            <a:pPr marL="347663" lvl="1" indent="0">
              <a:buNone/>
            </a:pPr>
            <a:endParaRPr lang="en-US" sz="2000" dirty="0"/>
          </a:p>
          <a:p>
            <a:pPr marL="347663" lvl="1" indent="0">
              <a:buNone/>
            </a:pPr>
            <a:r>
              <a:rPr lang="en-US" sz="2000" dirty="0"/>
              <a:t>[Reference: DOL Opinion Letters FLSA 2001-18 and FLSA 2006-4]</a:t>
            </a:r>
          </a:p>
        </p:txBody>
      </p:sp>
    </p:spTree>
    <p:extLst>
      <p:ext uri="{BB962C8B-B14F-4D97-AF65-F5344CB8AC3E}">
        <p14:creationId xmlns:p14="http://schemas.microsoft.com/office/powerpoint/2010/main" val="299662794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26AE40-433B-4D76-9310-205DA0473CFA}"/>
              </a:ext>
            </a:extLst>
          </p:cNvPr>
          <p:cNvSpPr>
            <a:spLocks noGrp="1"/>
          </p:cNvSpPr>
          <p:nvPr>
            <p:ph type="title"/>
          </p:nvPr>
        </p:nvSpPr>
        <p:spPr/>
        <p:txBody>
          <a:bodyPr/>
          <a:lstStyle/>
          <a:p>
            <a:r>
              <a:rPr lang="en-US" dirty="0"/>
              <a:t>Definition of Apprentice</a:t>
            </a:r>
          </a:p>
        </p:txBody>
      </p:sp>
      <p:sp>
        <p:nvSpPr>
          <p:cNvPr id="3" name="Content Placeholder 2"/>
          <p:cNvSpPr>
            <a:spLocks noGrp="1"/>
          </p:cNvSpPr>
          <p:nvPr>
            <p:ph sz="quarter" idx="10"/>
          </p:nvPr>
        </p:nvSpPr>
        <p:spPr/>
        <p:txBody>
          <a:bodyPr>
            <a:normAutofit/>
          </a:bodyPr>
          <a:lstStyle/>
          <a:p>
            <a:pPr marL="0" indent="0">
              <a:buNone/>
            </a:pPr>
            <a:r>
              <a:rPr lang="en-US" sz="2600" dirty="0">
                <a:cs typeface="Andalus" panose="02020603050405020304" pitchFamily="18" charset="-78"/>
              </a:rPr>
              <a:t>Someone who undertakes a system of learning a craft or trade from one who is engaged in it and paying for the instruction by a given number of years of work. The terms of apprenticeship are regulated by many labor agreements as well as by law.</a:t>
            </a:r>
          </a:p>
          <a:p>
            <a:pPr marL="0" indent="0">
              <a:buNone/>
            </a:pPr>
            <a:endParaRPr lang="en-US" sz="2600" dirty="0">
              <a:cs typeface="Andalus" panose="02020603050405020304" pitchFamily="18" charset="-78"/>
            </a:endParaRPr>
          </a:p>
          <a:p>
            <a:pPr marL="0" indent="0">
              <a:buNone/>
            </a:pPr>
            <a:endParaRPr lang="en-US" sz="2600" i="1" dirty="0">
              <a:cs typeface="Andalus" panose="02020603050405020304" pitchFamily="18" charset="-78"/>
            </a:endParaRPr>
          </a:p>
          <a:p>
            <a:pPr marL="0" indent="0">
              <a:buNone/>
            </a:pPr>
            <a:r>
              <a:rPr lang="en-US" sz="2600" i="1" dirty="0">
                <a:cs typeface="Andalus" panose="02020603050405020304" pitchFamily="18" charset="-78"/>
              </a:rPr>
              <a:t>Apprentice </a:t>
            </a:r>
            <a:r>
              <a:rPr lang="en-US" sz="2600" dirty="0">
                <a:cs typeface="Andalus" panose="02020603050405020304" pitchFamily="18" charset="-78"/>
              </a:rPr>
              <a:t>means a worker, at least sixteen years of age unless a higher minimum age standard is otherwise fixed by law, who is employed to learn a skilled trade through a registered apprenticeship program. Training is provided through structured on-the-job training combined with supplemental related theoretical and technical instruction.</a:t>
            </a:r>
          </a:p>
          <a:p>
            <a:pPr marL="0" indent="0">
              <a:buNone/>
            </a:pPr>
            <a:r>
              <a:rPr lang="en-US" sz="2000" b="1" dirty="0">
                <a:cs typeface="Andalus" panose="02020603050405020304" pitchFamily="18" charset="-78"/>
              </a:rPr>
              <a:t>*DOL PART 520—EMPLOYMENT UNDER SPECIAL CERTIFICATE OF MESSENGERS, LEARNERS (INCLUDING STUDENT-LEARNERS), AND APPRENTICES</a:t>
            </a:r>
            <a:endParaRPr lang="en-US" sz="2000" dirty="0">
              <a:cs typeface="Andalus" panose="02020603050405020304" pitchFamily="18" charset="-78"/>
            </a:endParaRPr>
          </a:p>
          <a:p>
            <a:pPr marL="0" indent="0">
              <a:buNone/>
            </a:pPr>
            <a:endParaRPr lang="en-US" sz="2600" dirty="0">
              <a:cs typeface="Andalus" panose="02020603050405020304" pitchFamily="18" charset="-78"/>
            </a:endParaRPr>
          </a:p>
        </p:txBody>
      </p:sp>
      <p:sp>
        <p:nvSpPr>
          <p:cNvPr id="4" name="Title 1"/>
          <p:cNvSpPr txBox="1">
            <a:spLocks/>
          </p:cNvSpPr>
          <p:nvPr/>
        </p:nvSpPr>
        <p:spPr>
          <a:xfrm>
            <a:off x="152400" y="2966283"/>
            <a:ext cx="5251882" cy="478254"/>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latin typeface="Footlight MT Light" panose="0204060206030A020304" pitchFamily="18" charset="0"/>
                <a:cs typeface="Andalus" panose="02020603050405020304" pitchFamily="18" charset="-78"/>
              </a:rPr>
              <a:t>DOL Apprentice Definition*</a:t>
            </a:r>
          </a:p>
        </p:txBody>
      </p:sp>
    </p:spTree>
    <p:extLst>
      <p:ext uri="{BB962C8B-B14F-4D97-AF65-F5344CB8AC3E}">
        <p14:creationId xmlns:p14="http://schemas.microsoft.com/office/powerpoint/2010/main" val="1973499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Benefitting?</a:t>
            </a:r>
          </a:p>
        </p:txBody>
      </p:sp>
      <p:sp>
        <p:nvSpPr>
          <p:cNvPr id="3" name="Content Placeholder 2"/>
          <p:cNvSpPr>
            <a:spLocks noGrp="1"/>
          </p:cNvSpPr>
          <p:nvPr>
            <p:ph idx="4294967295"/>
          </p:nvPr>
        </p:nvSpPr>
        <p:spPr>
          <a:xfrm>
            <a:off x="5456238" y="1676400"/>
            <a:ext cx="6735762" cy="2700338"/>
          </a:xfrm>
        </p:spPr>
        <p:txBody>
          <a:bodyPr>
            <a:noAutofit/>
          </a:bodyPr>
          <a:lstStyle/>
          <a:p>
            <a:pPr marL="0" indent="0">
              <a:buNone/>
            </a:pPr>
            <a:r>
              <a:rPr lang="en-US" sz="3200" dirty="0">
                <a:latin typeface="Arial Narrow" panose="020B0606020202030204" pitchFamily="34" charset="0"/>
                <a:cs typeface="Andalus" panose="02020603050405020304" pitchFamily="18" charset="-78"/>
              </a:rPr>
              <a:t>Employer?	   =	Employee </a:t>
            </a:r>
          </a:p>
          <a:p>
            <a:pPr marL="0" indent="0">
              <a:buNone/>
            </a:pPr>
            <a:endParaRPr lang="en-US" sz="3200" dirty="0">
              <a:latin typeface="Arial Narrow" panose="020B0606020202030204" pitchFamily="34" charset="0"/>
              <a:cs typeface="Andalus" panose="02020603050405020304" pitchFamily="18" charset="-78"/>
            </a:endParaRPr>
          </a:p>
          <a:p>
            <a:pPr marL="0" indent="0">
              <a:buNone/>
            </a:pPr>
            <a:r>
              <a:rPr lang="en-US" sz="3200" dirty="0">
                <a:latin typeface="Arial Narrow" panose="020B0606020202030204" pitchFamily="34" charset="0"/>
                <a:cs typeface="Andalus" panose="02020603050405020304" pitchFamily="18" charset="-78"/>
              </a:rPr>
              <a:t>Individual?   =	Trainee</a:t>
            </a:r>
          </a:p>
          <a:p>
            <a:pPr marL="0" indent="0">
              <a:buNone/>
            </a:pPr>
            <a:endParaRPr lang="en-US" sz="3200" dirty="0">
              <a:latin typeface="Arial Narrow" panose="020B0606020202030204" pitchFamily="34" charset="0"/>
              <a:cs typeface="Andalus" panose="02020603050405020304" pitchFamily="18" charset="-78"/>
            </a:endParaRPr>
          </a:p>
          <a:p>
            <a:pPr marL="0" indent="0">
              <a:buNone/>
            </a:pPr>
            <a:r>
              <a:rPr lang="en-US" sz="3200" dirty="0">
                <a:latin typeface="Arial Narrow" panose="020B0606020202030204" pitchFamily="34" charset="0"/>
                <a:cs typeface="Andalus" panose="02020603050405020304" pitchFamily="18" charset="-78"/>
              </a:rPr>
              <a:t>Both?	  	 =	Apprentice, Volunteer</a:t>
            </a:r>
          </a:p>
        </p:txBody>
      </p:sp>
    </p:spTree>
    <p:extLst>
      <p:ext uri="{BB962C8B-B14F-4D97-AF65-F5344CB8AC3E}">
        <p14:creationId xmlns:p14="http://schemas.microsoft.com/office/powerpoint/2010/main" val="42527345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Let’s Talk About Residents/Clients/Participants</a:t>
            </a:r>
          </a:p>
        </p:txBody>
      </p:sp>
      <p:sp>
        <p:nvSpPr>
          <p:cNvPr id="3" name="Content Placeholder 2"/>
          <p:cNvSpPr>
            <a:spLocks noGrp="1"/>
          </p:cNvSpPr>
          <p:nvPr>
            <p:ph sz="quarter" idx="10"/>
          </p:nvPr>
        </p:nvSpPr>
        <p:spPr>
          <a:prstGeom prst="rect">
            <a:avLst/>
          </a:prstGeom>
        </p:spPr>
        <p:txBody>
          <a:bodyPr>
            <a:normAutofit/>
          </a:bodyPr>
          <a:lstStyle/>
          <a:p>
            <a:pPr marL="0" indent="0">
              <a:buNone/>
            </a:pPr>
            <a:r>
              <a:rPr lang="en-US" u="sng" dirty="0">
                <a:latin typeface="Arial Narrow" panose="020B0606020202030204" pitchFamily="34" charset="0"/>
                <a:cs typeface="Andalus" panose="02020603050405020304" pitchFamily="18" charset="-78"/>
              </a:rPr>
              <a:t>Program</a:t>
            </a:r>
            <a:r>
              <a:rPr lang="en-US" dirty="0">
                <a:latin typeface="Arial Narrow" panose="020B0606020202030204" pitchFamily="34" charset="0"/>
                <a:cs typeface="Andalus" panose="02020603050405020304" pitchFamily="18" charset="-78"/>
              </a:rPr>
              <a:t>:</a:t>
            </a:r>
          </a:p>
          <a:p>
            <a:pPr>
              <a:buFont typeface="Wingdings" panose="05000000000000000000" pitchFamily="2" charset="2"/>
              <a:buChar char="§"/>
            </a:pPr>
            <a:r>
              <a:rPr lang="en-US" dirty="0">
                <a:latin typeface="Arial Narrow" panose="020B0606020202030204" pitchFamily="34" charset="0"/>
                <a:cs typeface="Andalus" panose="02020603050405020304" pitchFamily="18" charset="-78"/>
              </a:rPr>
              <a:t>Focus is on character development, work ethic, and employment readiness.</a:t>
            </a:r>
          </a:p>
          <a:p>
            <a:pPr>
              <a:buFont typeface="Wingdings" panose="05000000000000000000" pitchFamily="2" charset="2"/>
              <a:buChar char="§"/>
            </a:pPr>
            <a:r>
              <a:rPr lang="en-US" dirty="0">
                <a:latin typeface="Arial Narrow" panose="020B0606020202030204" pitchFamily="34" charset="0"/>
                <a:cs typeface="Andalus" panose="02020603050405020304" pitchFamily="18" charset="-78"/>
              </a:rPr>
              <a:t>Ministry Assignment/Task Assignment should provide an opportunity for residents to develop work ethic based on new character, aligned with Biblical principles.</a:t>
            </a:r>
          </a:p>
          <a:p>
            <a:pPr>
              <a:buFont typeface="Wingdings" panose="05000000000000000000" pitchFamily="2" charset="2"/>
              <a:buChar char="§"/>
            </a:pPr>
            <a:r>
              <a:rPr lang="en-US" dirty="0">
                <a:latin typeface="Arial Narrow" panose="020B0606020202030204" pitchFamily="34" charset="0"/>
                <a:cs typeface="Andalus" panose="02020603050405020304" pitchFamily="18" charset="-78"/>
              </a:rPr>
              <a:t>Application is broad-based, not skills or industry specific.</a:t>
            </a:r>
          </a:p>
          <a:p>
            <a:pPr marL="0" indent="0">
              <a:buNone/>
            </a:pPr>
            <a:endParaRPr lang="en-US" dirty="0">
              <a:latin typeface="Arial Narrow" panose="020B0606020202030204" pitchFamily="34" charset="0"/>
              <a:cs typeface="Andalus" panose="02020603050405020304" pitchFamily="18" charset="-78"/>
            </a:endParaRPr>
          </a:p>
          <a:p>
            <a:pPr marL="0" indent="0">
              <a:buNone/>
            </a:pPr>
            <a:r>
              <a:rPr lang="en-US" u="sng" dirty="0">
                <a:latin typeface="Arial Narrow" panose="020B0606020202030204" pitchFamily="34" charset="0"/>
                <a:cs typeface="Andalus" panose="02020603050405020304" pitchFamily="18" charset="-78"/>
              </a:rPr>
              <a:t>Post-Program</a:t>
            </a:r>
            <a:r>
              <a:rPr lang="en-US" dirty="0">
                <a:latin typeface="Arial Narrow" panose="020B0606020202030204" pitchFamily="34" charset="0"/>
                <a:cs typeface="Andalus" panose="02020603050405020304" pitchFamily="18" charset="-78"/>
              </a:rPr>
              <a:t>:</a:t>
            </a:r>
          </a:p>
          <a:p>
            <a:pPr>
              <a:buFont typeface="Wingdings" panose="05000000000000000000" pitchFamily="2" charset="2"/>
              <a:buChar char="§"/>
            </a:pPr>
            <a:r>
              <a:rPr lang="en-US" dirty="0">
                <a:latin typeface="Arial Narrow" panose="020B0606020202030204" pitchFamily="34" charset="0"/>
                <a:cs typeface="Andalus" panose="02020603050405020304" pitchFamily="18" charset="-78"/>
              </a:rPr>
              <a:t>Individuals who complete organization’s program may choose to apply to Graduate Program option(s).</a:t>
            </a:r>
          </a:p>
          <a:p>
            <a:pPr>
              <a:buFont typeface="Wingdings" panose="05000000000000000000" pitchFamily="2" charset="2"/>
              <a:buChar char="§"/>
            </a:pPr>
            <a:r>
              <a:rPr lang="en-US" dirty="0">
                <a:latin typeface="Arial Narrow" panose="020B0606020202030204" pitchFamily="34" charset="0"/>
                <a:cs typeface="Andalus" panose="02020603050405020304" pitchFamily="18" charset="-78"/>
              </a:rPr>
              <a:t>Vocational Intern could be an option.</a:t>
            </a:r>
          </a:p>
        </p:txBody>
      </p:sp>
    </p:spTree>
    <p:extLst>
      <p:ext uri="{BB962C8B-B14F-4D97-AF65-F5344CB8AC3E}">
        <p14:creationId xmlns:p14="http://schemas.microsoft.com/office/powerpoint/2010/main" val="25133844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Interns: Types &amp; Paths</a:t>
            </a:r>
          </a:p>
        </p:txBody>
      </p:sp>
      <p:sp>
        <p:nvSpPr>
          <p:cNvPr id="3" name="Content Placeholder 2"/>
          <p:cNvSpPr>
            <a:spLocks noGrp="1"/>
          </p:cNvSpPr>
          <p:nvPr>
            <p:ph sz="quarter" idx="10"/>
          </p:nvPr>
        </p:nvSpPr>
        <p:spPr/>
        <p:txBody>
          <a:bodyPr>
            <a:normAutofit/>
          </a:bodyPr>
          <a:lstStyle/>
          <a:p>
            <a:pPr marL="0" indent="0">
              <a:buNone/>
            </a:pPr>
            <a:r>
              <a:rPr lang="en-US" dirty="0">
                <a:cs typeface="Andalus" panose="02020603050405020304" pitchFamily="18" charset="-78"/>
              </a:rPr>
              <a:t>I. </a:t>
            </a:r>
            <a:r>
              <a:rPr lang="en-US" b="1" dirty="0">
                <a:cs typeface="Andalus" panose="02020603050405020304" pitchFamily="18" charset="-78"/>
              </a:rPr>
              <a:t>Academic Intern</a:t>
            </a:r>
            <a:r>
              <a:rPr lang="en-US" dirty="0">
                <a:cs typeface="Andalus" panose="02020603050405020304" pitchFamily="18" charset="-78"/>
              </a:rPr>
              <a:t>: </a:t>
            </a:r>
          </a:p>
          <a:p>
            <a:pPr lvl="1"/>
            <a:r>
              <a:rPr lang="en-US" sz="2600" dirty="0">
                <a:cs typeface="Andalus" panose="02020603050405020304" pitchFamily="18" charset="-78"/>
              </a:rPr>
              <a:t>Student at an accredited college or university</a:t>
            </a:r>
          </a:p>
          <a:p>
            <a:pPr lvl="1"/>
            <a:r>
              <a:rPr lang="en-US" sz="2600" dirty="0">
                <a:cs typeface="Andalus" panose="02020603050405020304" pitchFamily="18" charset="-78"/>
              </a:rPr>
              <a:t>Receives academic credit from school (benefit to intern)</a:t>
            </a:r>
          </a:p>
          <a:p>
            <a:pPr lvl="1"/>
            <a:r>
              <a:rPr lang="en-US" sz="2600" dirty="0">
                <a:cs typeface="Andalus" panose="02020603050405020304" pitchFamily="18" charset="-78"/>
              </a:rPr>
              <a:t>Ask for requirements </a:t>
            </a:r>
            <a:r>
              <a:rPr lang="en-US" dirty="0">
                <a:cs typeface="Andalus" panose="02020603050405020304" pitchFamily="18" charset="-78"/>
              </a:rPr>
              <a:t>from school to fulfill internship</a:t>
            </a:r>
          </a:p>
        </p:txBody>
      </p:sp>
      <p:sp>
        <p:nvSpPr>
          <p:cNvPr id="4" name="Content Placeholder 2"/>
          <p:cNvSpPr txBox="1">
            <a:spLocks/>
          </p:cNvSpPr>
          <p:nvPr/>
        </p:nvSpPr>
        <p:spPr>
          <a:xfrm>
            <a:off x="328473" y="3427528"/>
            <a:ext cx="11689355" cy="306205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cs typeface="Andalus" panose="02020603050405020304" pitchFamily="18" charset="-78"/>
              </a:rPr>
              <a:t>Draft Academic Intern Agreement</a:t>
            </a:r>
          </a:p>
          <a:p>
            <a:r>
              <a:rPr lang="en-US" dirty="0">
                <a:cs typeface="Andalus" panose="02020603050405020304" pitchFamily="18" charset="-78"/>
              </a:rPr>
              <a:t>Define length of internship and number of hours to be completed</a:t>
            </a:r>
          </a:p>
          <a:p>
            <a:r>
              <a:rPr lang="en-US" dirty="0">
                <a:cs typeface="Andalus" panose="02020603050405020304" pitchFamily="18" charset="-78"/>
              </a:rPr>
              <a:t>Define what the intern will learn and what their responsibilities/participation will be</a:t>
            </a:r>
          </a:p>
          <a:p>
            <a:r>
              <a:rPr lang="en-US" dirty="0">
                <a:cs typeface="Andalus" panose="02020603050405020304" pitchFamily="18" charset="-78"/>
              </a:rPr>
              <a:t>Define Site Supervisor</a:t>
            </a:r>
          </a:p>
          <a:p>
            <a:r>
              <a:rPr lang="en-US" dirty="0">
                <a:cs typeface="Andalus" panose="02020603050405020304" pitchFamily="18" charset="-78"/>
              </a:rPr>
              <a:t>Complete student evaluations and have intern complete Site Evaluation</a:t>
            </a:r>
          </a:p>
          <a:p>
            <a:r>
              <a:rPr lang="en-US" dirty="0">
                <a:cs typeface="Andalus" panose="02020603050405020304" pitchFamily="18" charset="-78"/>
              </a:rPr>
              <a:t>State no expectation of employment at conclusion or pay</a:t>
            </a:r>
          </a:p>
        </p:txBody>
      </p:sp>
    </p:spTree>
    <p:extLst>
      <p:ext uri="{BB962C8B-B14F-4D97-AF65-F5344CB8AC3E}">
        <p14:creationId xmlns:p14="http://schemas.microsoft.com/office/powerpoint/2010/main" val="17666009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Interns:  Types &amp; Paths</a:t>
            </a:r>
          </a:p>
        </p:txBody>
      </p:sp>
      <p:sp>
        <p:nvSpPr>
          <p:cNvPr id="3" name="Content Placeholder 2"/>
          <p:cNvSpPr>
            <a:spLocks noGrp="1"/>
          </p:cNvSpPr>
          <p:nvPr>
            <p:ph sz="quarter" idx="10"/>
          </p:nvPr>
        </p:nvSpPr>
        <p:spPr/>
        <p:txBody>
          <a:bodyPr>
            <a:normAutofit/>
          </a:bodyPr>
          <a:lstStyle/>
          <a:p>
            <a:pPr marL="0" indent="0">
              <a:buNone/>
            </a:pPr>
            <a:r>
              <a:rPr lang="en-US" sz="2800" dirty="0">
                <a:latin typeface="Arial Narrow" panose="020B0606020202030204" pitchFamily="34" charset="0"/>
                <a:cs typeface="Andalus" panose="02020603050405020304" pitchFamily="18" charset="-78"/>
              </a:rPr>
              <a:t>II. </a:t>
            </a:r>
            <a:r>
              <a:rPr lang="en-US" sz="2800" b="1" dirty="0">
                <a:latin typeface="Arial Narrow" panose="020B0606020202030204" pitchFamily="34" charset="0"/>
                <a:cs typeface="Andalus" panose="02020603050405020304" pitchFamily="18" charset="-78"/>
              </a:rPr>
              <a:t>Program Graduate Intern</a:t>
            </a:r>
            <a:endParaRPr lang="en-US" dirty="0">
              <a:latin typeface="Arial Narrow" panose="020B0606020202030204" pitchFamily="34" charset="0"/>
              <a:cs typeface="Andalus" panose="02020603050405020304" pitchFamily="18" charset="-78"/>
            </a:endParaRPr>
          </a:p>
          <a:p>
            <a:endParaRPr lang="en-US" dirty="0">
              <a:latin typeface="Arial Narrow" panose="020B0606020202030204" pitchFamily="34" charset="0"/>
              <a:cs typeface="Andalus" panose="02020603050405020304" pitchFamily="18" charset="-78"/>
            </a:endParaRPr>
          </a:p>
          <a:p>
            <a:r>
              <a:rPr lang="en-US" dirty="0">
                <a:cs typeface="Andalus" panose="02020603050405020304" pitchFamily="18" charset="-78"/>
              </a:rPr>
              <a:t>Clearly define options for Graduate Internships</a:t>
            </a:r>
          </a:p>
          <a:p>
            <a:pPr lvl="1"/>
            <a:r>
              <a:rPr lang="en-US" dirty="0">
                <a:cs typeface="Andalus" panose="02020603050405020304" pitchFamily="18" charset="-78"/>
              </a:rPr>
              <a:t>Vocational</a:t>
            </a:r>
          </a:p>
          <a:p>
            <a:pPr lvl="1"/>
            <a:r>
              <a:rPr lang="en-US" dirty="0">
                <a:cs typeface="Andalus" panose="02020603050405020304" pitchFamily="18" charset="-78"/>
              </a:rPr>
              <a:t>General Ministry</a:t>
            </a:r>
          </a:p>
          <a:p>
            <a:pPr lvl="1"/>
            <a:r>
              <a:rPr lang="en-US" dirty="0">
                <a:cs typeface="Andalus" panose="02020603050405020304" pitchFamily="18" charset="-78"/>
              </a:rPr>
              <a:t>Other</a:t>
            </a:r>
          </a:p>
          <a:p>
            <a:r>
              <a:rPr lang="en-US" dirty="0">
                <a:cs typeface="Andalus" panose="02020603050405020304" pitchFamily="18" charset="-78"/>
              </a:rPr>
              <a:t>Program Graduate completes an application for PG Intern program</a:t>
            </a:r>
          </a:p>
          <a:p>
            <a:endParaRPr lang="en-US" dirty="0">
              <a:cs typeface="Andalus" panose="02020603050405020304" pitchFamily="18" charset="-78"/>
            </a:endParaRPr>
          </a:p>
          <a:p>
            <a:r>
              <a:rPr lang="en-US" dirty="0">
                <a:cs typeface="Andalus" panose="02020603050405020304" pitchFamily="18" charset="-78"/>
              </a:rPr>
              <a:t>Define purpose, length of time, learning objectives and goals, and to whom the PG Intern is responsible</a:t>
            </a:r>
          </a:p>
          <a:p>
            <a:endParaRPr lang="en-US" dirty="0">
              <a:cs typeface="Andalus" panose="02020603050405020304" pitchFamily="18" charset="-78"/>
            </a:endParaRPr>
          </a:p>
          <a:p>
            <a:r>
              <a:rPr lang="en-US" dirty="0">
                <a:cs typeface="Andalus" panose="02020603050405020304" pitchFamily="18" charset="-78"/>
              </a:rPr>
              <a:t>Define other:  Room &amp; Board?  Gratuity?  Classes from outside school?</a:t>
            </a:r>
          </a:p>
        </p:txBody>
      </p:sp>
    </p:spTree>
    <p:extLst>
      <p:ext uri="{BB962C8B-B14F-4D97-AF65-F5344CB8AC3E}">
        <p14:creationId xmlns:p14="http://schemas.microsoft.com/office/powerpoint/2010/main" val="182140650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All Interns</a:t>
            </a:r>
          </a:p>
        </p:txBody>
      </p:sp>
      <p:sp>
        <p:nvSpPr>
          <p:cNvPr id="3" name="Content Placeholder 2"/>
          <p:cNvSpPr>
            <a:spLocks noGrp="1"/>
          </p:cNvSpPr>
          <p:nvPr>
            <p:ph sz="quarter" idx="10"/>
          </p:nvPr>
        </p:nvSpPr>
        <p:spPr/>
        <p:txBody>
          <a:bodyPr>
            <a:normAutofit/>
          </a:bodyPr>
          <a:lstStyle/>
          <a:p>
            <a:r>
              <a:rPr lang="en-US" dirty="0">
                <a:cs typeface="Andalus" panose="02020603050405020304" pitchFamily="18" charset="-78"/>
              </a:rPr>
              <a:t>Schedule training sessions</a:t>
            </a:r>
          </a:p>
          <a:p>
            <a:r>
              <a:rPr lang="en-US" dirty="0">
                <a:cs typeface="Andalus" panose="02020603050405020304" pitchFamily="18" charset="-78"/>
              </a:rPr>
              <a:t>Allow interns to observe/job shadow without needing to perform services at all times</a:t>
            </a:r>
          </a:p>
          <a:p>
            <a:r>
              <a:rPr lang="en-US" dirty="0">
                <a:cs typeface="Andalus" panose="02020603050405020304" pitchFamily="18" charset="-78"/>
              </a:rPr>
              <a:t>Put it in writing and keep records</a:t>
            </a:r>
          </a:p>
          <a:p>
            <a:r>
              <a:rPr lang="en-US" dirty="0">
                <a:cs typeface="Andalus" panose="02020603050405020304" pitchFamily="18" charset="-78"/>
              </a:rPr>
              <a:t>Conduct evaluations</a:t>
            </a:r>
          </a:p>
          <a:p>
            <a:r>
              <a:rPr lang="en-US" dirty="0">
                <a:cs typeface="Andalus" panose="02020603050405020304" pitchFamily="18" charset="-78"/>
              </a:rPr>
              <a:t>Train Site Supervisors to work from a learning-basis with Interns</a:t>
            </a:r>
          </a:p>
          <a:p>
            <a:r>
              <a:rPr lang="en-US" dirty="0">
                <a:cs typeface="Andalus" panose="02020603050405020304" pitchFamily="18" charset="-78"/>
              </a:rPr>
              <a:t>When the internship is over, end it</a:t>
            </a:r>
          </a:p>
          <a:p>
            <a:pPr marL="0" indent="0">
              <a:buNone/>
            </a:pPr>
            <a:endParaRPr lang="en-US" dirty="0">
              <a:cs typeface="Andalus" panose="02020603050405020304" pitchFamily="18" charset="-78"/>
            </a:endParaRPr>
          </a:p>
        </p:txBody>
      </p:sp>
    </p:spTree>
    <p:extLst>
      <p:ext uri="{BB962C8B-B14F-4D97-AF65-F5344CB8AC3E}">
        <p14:creationId xmlns:p14="http://schemas.microsoft.com/office/powerpoint/2010/main" val="14767251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Legal Guidelines on Interns</a:t>
            </a:r>
          </a:p>
        </p:txBody>
      </p:sp>
      <p:sp>
        <p:nvSpPr>
          <p:cNvPr id="3" name="Content Placeholder 2"/>
          <p:cNvSpPr>
            <a:spLocks noGrp="1"/>
          </p:cNvSpPr>
          <p:nvPr>
            <p:ph sz="quarter" idx="10"/>
          </p:nvPr>
        </p:nvSpPr>
        <p:spPr/>
        <p:txBody>
          <a:bodyPr/>
          <a:lstStyle/>
          <a:p>
            <a:r>
              <a:rPr lang="en-US" dirty="0"/>
              <a:t>Not required to pay interns minimum wage</a:t>
            </a:r>
          </a:p>
          <a:p>
            <a:r>
              <a:rPr lang="en-US" dirty="0"/>
              <a:t>Must still withhold FICA</a:t>
            </a:r>
          </a:p>
          <a:p>
            <a:r>
              <a:rPr lang="en-US" dirty="0"/>
              <a:t>Check with own accountants and state authorities on tax guidelines, unemployment insurance </a:t>
            </a:r>
          </a:p>
          <a:p>
            <a:r>
              <a:rPr lang="en-US" dirty="0"/>
              <a:t>Have your legal counsel check with your state to see if it requires health insurance for more 30 hours/week if they are paid.</a:t>
            </a:r>
          </a:p>
        </p:txBody>
      </p:sp>
    </p:spTree>
    <p:extLst>
      <p:ext uri="{BB962C8B-B14F-4D97-AF65-F5344CB8AC3E}">
        <p14:creationId xmlns:p14="http://schemas.microsoft.com/office/powerpoint/2010/main" val="364537994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3D6191-E191-4BBD-9295-715FF43A8407}"/>
              </a:ext>
            </a:extLst>
          </p:cNvPr>
          <p:cNvPicPr>
            <a:picLocks noChangeAspect="1"/>
          </p:cNvPicPr>
          <p:nvPr/>
        </p:nvPicPr>
        <p:blipFill>
          <a:blip r:embed="rId2"/>
          <a:stretch>
            <a:fillRect/>
          </a:stretch>
        </p:blipFill>
        <p:spPr>
          <a:xfrm>
            <a:off x="0" y="171233"/>
            <a:ext cx="12192000" cy="6515533"/>
          </a:xfrm>
          <a:prstGeom prst="rect">
            <a:avLst/>
          </a:prstGeom>
        </p:spPr>
      </p:pic>
      <p:sp>
        <p:nvSpPr>
          <p:cNvPr id="7" name="Arrow: Left 6">
            <a:extLst>
              <a:ext uri="{FF2B5EF4-FFF2-40B4-BE49-F238E27FC236}">
                <a16:creationId xmlns:a16="http://schemas.microsoft.com/office/drawing/2014/main" id="{8F5425A6-6F78-4412-A394-75E1C3A3538B}"/>
              </a:ext>
            </a:extLst>
          </p:cNvPr>
          <p:cNvSpPr/>
          <p:nvPr/>
        </p:nvSpPr>
        <p:spPr>
          <a:xfrm>
            <a:off x="10312609" y="1353862"/>
            <a:ext cx="420329" cy="5530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222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4572000" y="205740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US" altLang="en-US" sz="1800"/>
          </a:p>
        </p:txBody>
      </p:sp>
      <p:sp>
        <p:nvSpPr>
          <p:cNvPr id="5124" name="Text Box 6"/>
          <p:cNvSpPr txBox="1">
            <a:spLocks noChangeArrowheads="1"/>
          </p:cNvSpPr>
          <p:nvPr/>
        </p:nvSpPr>
        <p:spPr bwMode="auto">
          <a:xfrm>
            <a:off x="4724401" y="2590801"/>
            <a:ext cx="1147763" cy="1192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200">
              <a:latin typeface="Times New Roman" pitchFamily="18" charset="0"/>
            </a:endParaRPr>
          </a:p>
        </p:txBody>
      </p:sp>
      <p:sp>
        <p:nvSpPr>
          <p:cNvPr id="5125" name="Text Box 8"/>
          <p:cNvSpPr txBox="1">
            <a:spLocks noChangeArrowheads="1"/>
          </p:cNvSpPr>
          <p:nvPr/>
        </p:nvSpPr>
        <p:spPr bwMode="auto">
          <a:xfrm>
            <a:off x="7543801" y="2362201"/>
            <a:ext cx="1147763" cy="1192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200">
              <a:latin typeface="Times New Roman" pitchFamily="18" charset="0"/>
            </a:endParaRPr>
          </a:p>
        </p:txBody>
      </p:sp>
      <p:sp>
        <p:nvSpPr>
          <p:cNvPr id="5126" name="Rectangle 10"/>
          <p:cNvSpPr>
            <a:spLocks noChangeArrowheads="1"/>
          </p:cNvSpPr>
          <p:nvPr/>
        </p:nvSpPr>
        <p:spPr bwMode="auto">
          <a:xfrm>
            <a:off x="5619750" y="28813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2" name="Title 1">
            <a:extLst>
              <a:ext uri="{FF2B5EF4-FFF2-40B4-BE49-F238E27FC236}">
                <a16:creationId xmlns:a16="http://schemas.microsoft.com/office/drawing/2014/main" id="{363451BA-0AAD-41C5-80EE-40006F5E6D15}"/>
              </a:ext>
            </a:extLst>
          </p:cNvPr>
          <p:cNvSpPr>
            <a:spLocks noGrp="1"/>
          </p:cNvSpPr>
          <p:nvPr>
            <p:ph type="title"/>
          </p:nvPr>
        </p:nvSpPr>
        <p:spPr/>
        <p:txBody>
          <a:bodyPr/>
          <a:lstStyle/>
          <a:p>
            <a:r>
              <a:rPr lang="en-US" dirty="0"/>
              <a:t>B. Protection Role of Human Resources</a:t>
            </a:r>
          </a:p>
        </p:txBody>
      </p:sp>
      <p:sp>
        <p:nvSpPr>
          <p:cNvPr id="4" name="Content Placeholder 3">
            <a:extLst>
              <a:ext uri="{FF2B5EF4-FFF2-40B4-BE49-F238E27FC236}">
                <a16:creationId xmlns:a16="http://schemas.microsoft.com/office/drawing/2014/main" id="{0256B8BF-BBC7-4C37-986F-5517B097F8A2}"/>
              </a:ext>
            </a:extLst>
          </p:cNvPr>
          <p:cNvSpPr>
            <a:spLocks noGrp="1"/>
          </p:cNvSpPr>
          <p:nvPr>
            <p:ph sz="quarter" idx="10"/>
          </p:nvPr>
        </p:nvSpPr>
        <p:spPr>
          <a:xfrm>
            <a:off x="153988" y="996950"/>
            <a:ext cx="7666179" cy="4789701"/>
          </a:xfrm>
        </p:spPr>
        <p:txBody>
          <a:bodyPr/>
          <a:lstStyle/>
          <a:p>
            <a:pPr marL="514350" indent="-514350">
              <a:buFont typeface="+mj-lt"/>
              <a:buAutoNum type="arabicPeriod"/>
            </a:pPr>
            <a:r>
              <a:rPr lang="en-US" dirty="0"/>
              <a:t>We have a charge from the Lord, as leaders, to be responsible for those He has entrusted to us.  I Peter 5:2,3</a:t>
            </a:r>
          </a:p>
          <a:p>
            <a:pPr marL="514350" indent="-514350">
              <a:buFont typeface="+mj-lt"/>
              <a:buAutoNum type="arabicPeriod"/>
            </a:pPr>
            <a:r>
              <a:rPr lang="en-US" dirty="0"/>
              <a:t>An organization that knows and pursues legal compliance and “best practices” and is intentional about employee relations creates protection for the ministry and the employees.</a:t>
            </a:r>
          </a:p>
          <a:p>
            <a:pPr marL="514350" indent="-514350">
              <a:buFont typeface="+mj-lt"/>
              <a:buAutoNum type="arabicPeriod"/>
            </a:pPr>
            <a:endParaRPr lang="en-US" dirty="0"/>
          </a:p>
        </p:txBody>
      </p:sp>
      <p:pic>
        <p:nvPicPr>
          <p:cNvPr id="6" name="Picture 5" descr="A person standing on a lush green field&#10;&#10;Description automatically generated">
            <a:extLst>
              <a:ext uri="{FF2B5EF4-FFF2-40B4-BE49-F238E27FC236}">
                <a16:creationId xmlns:a16="http://schemas.microsoft.com/office/drawing/2014/main" id="{421B700A-0DDC-4A85-A39D-E2F55AFAD412}"/>
              </a:ext>
            </a:extLst>
          </p:cNvPr>
          <p:cNvPicPr>
            <a:picLocks noChangeAspect="1"/>
          </p:cNvPicPr>
          <p:nvPr/>
        </p:nvPicPr>
        <p:blipFill rotWithShape="1">
          <a:blip r:embed="rId3">
            <a:extLst>
              <a:ext uri="{28A0092B-C50C-407E-A947-70E740481C1C}">
                <a14:useLocalDpi xmlns:a14="http://schemas.microsoft.com/office/drawing/2010/main" val="0"/>
              </a:ext>
            </a:extLst>
          </a:blip>
          <a:srcRect l="10253" t="35385" r="9606" b="4677"/>
          <a:stretch/>
        </p:blipFill>
        <p:spPr>
          <a:xfrm>
            <a:off x="8293503" y="1131634"/>
            <a:ext cx="3664424" cy="4110546"/>
          </a:xfrm>
          <a:prstGeom prst="rect">
            <a:avLst/>
          </a:prstGeom>
        </p:spPr>
      </p:pic>
    </p:spTree>
    <p:extLst>
      <p:ext uri="{BB962C8B-B14F-4D97-AF65-F5344CB8AC3E}">
        <p14:creationId xmlns:p14="http://schemas.microsoft.com/office/powerpoint/2010/main" val="297687543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570564" y="2323945"/>
            <a:ext cx="7395906" cy="1077218"/>
          </a:xfrm>
          <a:prstGeom prst="rect">
            <a:avLst/>
          </a:prstGeom>
          <a:noFill/>
        </p:spPr>
        <p:txBody>
          <a:bodyPr wrap="square" rtlCol="0">
            <a:spAutoFit/>
          </a:bodyPr>
          <a:lstStyle/>
          <a:p>
            <a:r>
              <a:rPr lang="en-US" sz="3200" b="1" dirty="0">
                <a:solidFill>
                  <a:schemeClr val="bg1"/>
                </a:solidFill>
                <a:latin typeface="+mj-lt"/>
              </a:rPr>
              <a:t>Lesson 8: Nonprofit Human Resources Final Project</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dirty="0">
                <a:solidFill>
                  <a:schemeClr val="bg1">
                    <a:lumMod val="95000"/>
                  </a:schemeClr>
                </a:solidFill>
                <a:latin typeface="+mj-lt"/>
              </a:rPr>
              <a:t>Dr. Andrew Sears</a:t>
            </a:r>
          </a:p>
          <a:p>
            <a:r>
              <a:rPr lang="en-US" sz="1600" b="1" dirty="0">
                <a:solidFill>
                  <a:schemeClr val="bg1">
                    <a:lumMod val="95000"/>
                  </a:schemeClr>
                </a:solidFill>
                <a:latin typeface="+mj-lt"/>
              </a:rPr>
              <a:t>President </a:t>
            </a:r>
            <a:br>
              <a:rPr lang="en-US" sz="1600" b="1" dirty="0">
                <a:solidFill>
                  <a:schemeClr val="bg1">
                    <a:lumMod val="95000"/>
                  </a:schemeClr>
                </a:solidFill>
                <a:latin typeface="+mj-lt"/>
              </a:rPr>
            </a:br>
            <a:r>
              <a:rPr lang="en-US" sz="1600" b="1" dirty="0">
                <a:solidFill>
                  <a:schemeClr val="bg1">
                    <a:lumMod val="95000"/>
                  </a:schemeClr>
                </a:solidFill>
                <a:latin typeface="+mj-lt"/>
              </a:rPr>
              <a:t>City Vision University</a:t>
            </a:r>
          </a:p>
          <a:p>
            <a:r>
              <a:rPr lang="en-US" sz="1600" b="1" dirty="0">
                <a:solidFill>
                  <a:schemeClr val="bg1"/>
                </a:solidFill>
                <a:latin typeface="+mj-lt"/>
                <a:hlinkClick r:id="rId3">
                  <a:extLst>
                    <a:ext uri="{A12FA001-AC4F-418D-AE19-62706E023703}">
                      <ahyp:hlinkClr xmlns:ahyp="http://schemas.microsoft.com/office/drawing/2018/hyperlinkcolor" val="tx"/>
                    </a:ext>
                  </a:extLst>
                </a:hlinkClick>
              </a:rPr>
              <a:t>www.cityvision.edu</a:t>
            </a:r>
            <a:r>
              <a:rPr lang="en-US" sz="1600" b="1" dirty="0">
                <a:solidFill>
                  <a:schemeClr val="bg1"/>
                </a:solidFill>
                <a:latin typeface="+mj-lt"/>
              </a:rPr>
              <a:t> </a:t>
            </a: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C39461E-CCF5-4CF4-A90F-FB03E8C35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Tree>
    <p:extLst>
      <p:ext uri="{BB962C8B-B14F-4D97-AF65-F5344CB8AC3E}">
        <p14:creationId xmlns:p14="http://schemas.microsoft.com/office/powerpoint/2010/main" val="226396881"/>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6AC7-FE95-42E6-856E-AB188C2817D7}"/>
              </a:ext>
            </a:extLst>
          </p:cNvPr>
          <p:cNvSpPr>
            <a:spLocks noGrp="1"/>
          </p:cNvSpPr>
          <p:nvPr>
            <p:ph type="title"/>
          </p:nvPr>
        </p:nvSpPr>
        <p:spPr/>
        <p:txBody>
          <a:bodyPr/>
          <a:lstStyle/>
          <a:p>
            <a:r>
              <a:rPr lang="en-US" dirty="0"/>
              <a:t>Final Project Rubric</a:t>
            </a:r>
          </a:p>
        </p:txBody>
      </p:sp>
      <p:sp>
        <p:nvSpPr>
          <p:cNvPr id="3" name="Content Placeholder 2">
            <a:extLst>
              <a:ext uri="{FF2B5EF4-FFF2-40B4-BE49-F238E27FC236}">
                <a16:creationId xmlns:a16="http://schemas.microsoft.com/office/drawing/2014/main" id="{1451CF15-9F04-41C8-9CAF-71C825107CD7}"/>
              </a:ext>
            </a:extLst>
          </p:cNvPr>
          <p:cNvSpPr>
            <a:spLocks noGrp="1"/>
          </p:cNvSpPr>
          <p:nvPr>
            <p:ph sz="quarter" idx="10"/>
          </p:nvPr>
        </p:nvSpPr>
        <p:spPr/>
        <p:txBody>
          <a:bodyPr/>
          <a:lstStyle/>
          <a:p>
            <a:r>
              <a:rPr lang="en-US" dirty="0"/>
              <a:t>First Priority (70%): Practical Usefulness and Value to Organization</a:t>
            </a:r>
          </a:p>
          <a:p>
            <a:pPr lvl="1"/>
            <a:r>
              <a:rPr lang="en-US" dirty="0"/>
              <a:t>From the perspective of an organizational Executive Director or board member, how effective would this project be? If the student is building on third party templates, how much value has the student added by customizing or extending the templates for the organization?</a:t>
            </a:r>
          </a:p>
          <a:p>
            <a:r>
              <a:rPr lang="en-US" dirty="0"/>
              <a:t>Second Priority (20%): Mastery of Course Concepts</a:t>
            </a:r>
          </a:p>
          <a:p>
            <a:pPr lvl="1"/>
            <a:r>
              <a:rPr lang="en-US" dirty="0"/>
              <a:t>How well does the document reflect that the student has mastery of the concepts involved in this course?</a:t>
            </a:r>
          </a:p>
          <a:p>
            <a:r>
              <a:rPr lang="en-US" dirty="0"/>
              <a:t>Third Priority (10%): Professionalism of Writing</a:t>
            </a:r>
          </a:p>
          <a:p>
            <a:pPr lvl="1"/>
            <a:r>
              <a:rPr lang="en-US" dirty="0"/>
              <a:t>Does the document reflect the professionalism and accuracy expected in similar organizations in its writing and presentation of materials?</a:t>
            </a:r>
          </a:p>
          <a:p>
            <a:endParaRPr lang="en-US" dirty="0"/>
          </a:p>
        </p:txBody>
      </p:sp>
    </p:spTree>
    <p:extLst>
      <p:ext uri="{BB962C8B-B14F-4D97-AF65-F5344CB8AC3E}">
        <p14:creationId xmlns:p14="http://schemas.microsoft.com/office/powerpoint/2010/main" val="117278142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9E4F3-057E-46F4-AE4D-6BB57DED3088}"/>
              </a:ext>
            </a:extLst>
          </p:cNvPr>
          <p:cNvSpPr>
            <a:spLocks noGrp="1"/>
          </p:cNvSpPr>
          <p:nvPr>
            <p:ph type="title"/>
          </p:nvPr>
        </p:nvSpPr>
        <p:spPr/>
        <p:txBody>
          <a:bodyPr/>
          <a:lstStyle/>
          <a:p>
            <a:r>
              <a:rPr lang="en-US" dirty="0"/>
              <a:t>Show Overview of Final Project</a:t>
            </a:r>
          </a:p>
        </p:txBody>
      </p:sp>
    </p:spTree>
    <p:extLst>
      <p:ext uri="{BB962C8B-B14F-4D97-AF65-F5344CB8AC3E}">
        <p14:creationId xmlns:p14="http://schemas.microsoft.com/office/powerpoint/2010/main" val="1496178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74D8-11E5-4855-A6F3-FB9A3C607996}"/>
              </a:ext>
            </a:extLst>
          </p:cNvPr>
          <p:cNvSpPr>
            <a:spLocks noGrp="1"/>
          </p:cNvSpPr>
          <p:nvPr>
            <p:ph type="title"/>
          </p:nvPr>
        </p:nvSpPr>
        <p:spPr/>
        <p:txBody>
          <a:bodyPr/>
          <a:lstStyle/>
          <a:p>
            <a:r>
              <a:rPr lang="en-US" dirty="0"/>
              <a:t>C. HR’s Role in Alignment &amp; Integrity</a:t>
            </a:r>
          </a:p>
        </p:txBody>
      </p:sp>
      <p:sp>
        <p:nvSpPr>
          <p:cNvPr id="4" name="Content Placeholder 3">
            <a:extLst>
              <a:ext uri="{FF2B5EF4-FFF2-40B4-BE49-F238E27FC236}">
                <a16:creationId xmlns:a16="http://schemas.microsoft.com/office/drawing/2014/main" id="{C133023C-1396-4BBC-AEA2-0FC238DB0342}"/>
              </a:ext>
            </a:extLst>
          </p:cNvPr>
          <p:cNvSpPr>
            <a:spLocks noGrp="1"/>
          </p:cNvSpPr>
          <p:nvPr>
            <p:ph sz="quarter" idx="10"/>
          </p:nvPr>
        </p:nvSpPr>
        <p:spPr/>
        <p:txBody>
          <a:bodyPr/>
          <a:lstStyle/>
          <a:p>
            <a:pPr marL="514350" indent="-514350">
              <a:buFont typeface="+mj-lt"/>
              <a:buAutoNum type="arabicPeriod"/>
            </a:pPr>
            <a:r>
              <a:rPr lang="en-US" dirty="0"/>
              <a:t>Should maintain/uphold organization’s strategic vision</a:t>
            </a:r>
          </a:p>
          <a:p>
            <a:pPr marL="514350" indent="-514350">
              <a:buFont typeface="+mj-lt"/>
              <a:buAutoNum type="arabicPeriod"/>
            </a:pPr>
            <a:r>
              <a:rPr lang="en-US" dirty="0"/>
              <a:t>Should fit together and not be in conflict</a:t>
            </a:r>
          </a:p>
          <a:p>
            <a:pPr marL="514350" indent="-514350">
              <a:buFont typeface="+mj-lt"/>
              <a:buAutoNum type="arabicPeriod"/>
            </a:pPr>
            <a:r>
              <a:rPr lang="en-US" dirty="0"/>
              <a:t>Supports and is aligned with core values </a:t>
            </a:r>
          </a:p>
          <a:p>
            <a:pPr marL="514350" indent="-514350">
              <a:buFont typeface="+mj-lt"/>
              <a:buAutoNum type="arabicPeriod"/>
            </a:pPr>
            <a:r>
              <a:rPr lang="en-US" dirty="0"/>
              <a:t>Top, down; inside, out</a:t>
            </a:r>
          </a:p>
          <a:p>
            <a:pPr marL="514350" indent="-514350">
              <a:buFont typeface="+mj-lt"/>
              <a:buAutoNum type="arabicPeriod"/>
            </a:pPr>
            <a:r>
              <a:rPr lang="en-US" dirty="0"/>
              <a:t>Should facilitate participation within ministry</a:t>
            </a:r>
          </a:p>
          <a:p>
            <a:pPr marL="514350" indent="-514350">
              <a:buFont typeface="+mj-lt"/>
              <a:buAutoNum type="arabicPeriod"/>
            </a:pPr>
            <a:r>
              <a:rPr lang="en-US" dirty="0"/>
              <a:t>Increasingly equip employees to deepen engagement and contribution</a:t>
            </a:r>
          </a:p>
          <a:p>
            <a:pPr marL="514350" indent="-514350">
              <a:buFont typeface="+mj-lt"/>
              <a:buAutoNum type="arabicPeriod"/>
            </a:pPr>
            <a:r>
              <a:rPr lang="en-US" dirty="0"/>
              <a:t>Creates trust and builds credibility</a:t>
            </a:r>
          </a:p>
          <a:p>
            <a:pPr marL="0" indent="0">
              <a:buNone/>
            </a:pPr>
            <a:endParaRPr lang="en-US" dirty="0"/>
          </a:p>
        </p:txBody>
      </p:sp>
    </p:spTree>
    <p:extLst>
      <p:ext uri="{BB962C8B-B14F-4D97-AF65-F5344CB8AC3E}">
        <p14:creationId xmlns:p14="http://schemas.microsoft.com/office/powerpoint/2010/main" val="3934141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6474A-8271-4155-9320-0DF9BC232A37}"/>
              </a:ext>
            </a:extLst>
          </p:cNvPr>
          <p:cNvSpPr>
            <a:spLocks noGrp="1"/>
          </p:cNvSpPr>
          <p:nvPr>
            <p:ph type="title"/>
          </p:nvPr>
        </p:nvSpPr>
        <p:spPr/>
        <p:txBody>
          <a:bodyPr/>
          <a:lstStyle/>
          <a:p>
            <a:r>
              <a:rPr lang="en-US" dirty="0"/>
              <a:t>Human Resources from a Christian Perspective</a:t>
            </a:r>
          </a:p>
        </p:txBody>
      </p:sp>
      <p:sp>
        <p:nvSpPr>
          <p:cNvPr id="5" name="Content Placeholder 4">
            <a:extLst>
              <a:ext uri="{FF2B5EF4-FFF2-40B4-BE49-F238E27FC236}">
                <a16:creationId xmlns:a16="http://schemas.microsoft.com/office/drawing/2014/main" id="{967388D9-4057-44D6-A263-6882ED39C927}"/>
              </a:ext>
            </a:extLst>
          </p:cNvPr>
          <p:cNvSpPr>
            <a:spLocks noGrp="1"/>
          </p:cNvSpPr>
          <p:nvPr>
            <p:ph sz="quarter" idx="10"/>
          </p:nvPr>
        </p:nvSpPr>
        <p:spPr>
          <a:xfrm>
            <a:off x="153988" y="996950"/>
            <a:ext cx="11852275" cy="5424021"/>
          </a:xfrm>
        </p:spPr>
        <p:txBody>
          <a:bodyPr/>
          <a:lstStyle/>
          <a:p>
            <a:endParaRPr lang="en-US" dirty="0"/>
          </a:p>
          <a:p>
            <a:r>
              <a:rPr lang="en-US" dirty="0"/>
              <a:t>Organization’s Formation and Purpose as foundation</a:t>
            </a:r>
          </a:p>
          <a:p>
            <a:endParaRPr lang="en-US" dirty="0"/>
          </a:p>
          <a:p>
            <a:r>
              <a:rPr lang="en-US" dirty="0"/>
              <a:t>Intentionally and Clearly Communicate</a:t>
            </a:r>
          </a:p>
          <a:p>
            <a:endParaRPr lang="en-US" dirty="0"/>
          </a:p>
          <a:p>
            <a:r>
              <a:rPr lang="en-US" dirty="0"/>
              <a:t>Respect and Dignity</a:t>
            </a:r>
          </a:p>
          <a:p>
            <a:endParaRPr lang="en-US" dirty="0"/>
          </a:p>
          <a:p>
            <a:r>
              <a:rPr lang="en-US" dirty="0"/>
              <a:t>Personalized</a:t>
            </a:r>
          </a:p>
          <a:p>
            <a:endParaRPr lang="en-US" dirty="0"/>
          </a:p>
          <a:p>
            <a:r>
              <a:rPr lang="en-US" dirty="0"/>
              <a:t>Establish realistic expectations</a:t>
            </a:r>
          </a:p>
          <a:p>
            <a:endParaRPr lang="en-US" dirty="0"/>
          </a:p>
        </p:txBody>
      </p:sp>
    </p:spTree>
    <p:extLst>
      <p:ext uri="{BB962C8B-B14F-4D97-AF65-F5344CB8AC3E}">
        <p14:creationId xmlns:p14="http://schemas.microsoft.com/office/powerpoint/2010/main" val="221384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higherlogicdownload.s3.amazonaws.com/ASTC/a6c0f3de-e0b1-4198-8ab7-01cee4a55b00/UploadedImages/competing-values-framework.jpg">
            <a:extLst>
              <a:ext uri="{FF2B5EF4-FFF2-40B4-BE49-F238E27FC236}">
                <a16:creationId xmlns:a16="http://schemas.microsoft.com/office/drawing/2014/main" id="{3C169203-A008-41E4-9126-4B6C2D29FB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42" t="8993" r="10205" b="10018"/>
          <a:stretch/>
        </p:blipFill>
        <p:spPr bwMode="auto">
          <a:xfrm>
            <a:off x="3886200" y="1040673"/>
            <a:ext cx="4876800" cy="48849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75C865-02D8-4DB4-BB18-397A3F1E7405}"/>
              </a:ext>
            </a:extLst>
          </p:cNvPr>
          <p:cNvSpPr>
            <a:spLocks noGrp="1"/>
          </p:cNvSpPr>
          <p:nvPr>
            <p:ph type="title"/>
          </p:nvPr>
        </p:nvSpPr>
        <p:spPr/>
        <p:txBody>
          <a:bodyPr/>
          <a:lstStyle/>
          <a:p>
            <a:r>
              <a:rPr lang="en-US" dirty="0"/>
              <a:t>How this Course Helps You Become a Balanced Leader</a:t>
            </a:r>
          </a:p>
        </p:txBody>
      </p:sp>
      <p:sp>
        <p:nvSpPr>
          <p:cNvPr id="4" name="TextBox 3">
            <a:extLst>
              <a:ext uri="{FF2B5EF4-FFF2-40B4-BE49-F238E27FC236}">
                <a16:creationId xmlns:a16="http://schemas.microsoft.com/office/drawing/2014/main" id="{9E99A68B-D62C-4B84-8ADA-B779E79534F7}"/>
              </a:ext>
            </a:extLst>
          </p:cNvPr>
          <p:cNvSpPr txBox="1"/>
          <p:nvPr/>
        </p:nvSpPr>
        <p:spPr>
          <a:xfrm>
            <a:off x="8610600" y="812074"/>
            <a:ext cx="2616422" cy="738664"/>
          </a:xfrm>
          <a:prstGeom prst="rect">
            <a:avLst/>
          </a:prstGeom>
          <a:noFill/>
        </p:spPr>
        <p:txBody>
          <a:bodyPr wrap="none" rtlCol="0">
            <a:spAutoFit/>
          </a:bodyPr>
          <a:lstStyle/>
          <a:p>
            <a:r>
              <a:rPr lang="en-US" sz="1400" b="1" u="sng" dirty="0"/>
              <a:t>Innovation Competencies</a:t>
            </a:r>
          </a:p>
          <a:p>
            <a:r>
              <a:rPr lang="en-US" sz="1400" dirty="0"/>
              <a:t>• Social Entrepreneurship</a:t>
            </a:r>
          </a:p>
          <a:p>
            <a:r>
              <a:rPr lang="en-US" sz="1400" dirty="0"/>
              <a:t>• Small Business Management</a:t>
            </a:r>
          </a:p>
        </p:txBody>
      </p:sp>
      <p:sp>
        <p:nvSpPr>
          <p:cNvPr id="5" name="TextBox 4">
            <a:extLst>
              <a:ext uri="{FF2B5EF4-FFF2-40B4-BE49-F238E27FC236}">
                <a16:creationId xmlns:a16="http://schemas.microsoft.com/office/drawing/2014/main" id="{2AA1352B-451A-456D-B781-E13B748CEC73}"/>
              </a:ext>
            </a:extLst>
          </p:cNvPr>
          <p:cNvSpPr txBox="1"/>
          <p:nvPr/>
        </p:nvSpPr>
        <p:spPr>
          <a:xfrm>
            <a:off x="507439" y="712014"/>
            <a:ext cx="3861034" cy="2031325"/>
          </a:xfrm>
          <a:prstGeom prst="rect">
            <a:avLst/>
          </a:prstGeom>
          <a:noFill/>
        </p:spPr>
        <p:txBody>
          <a:bodyPr wrap="square" rtlCol="0">
            <a:spAutoFit/>
          </a:bodyPr>
          <a:lstStyle/>
          <a:p>
            <a:r>
              <a:rPr lang="en-US" sz="1400" b="1" u="sng" dirty="0"/>
              <a:t>Ministry &amp; Relational Competencies</a:t>
            </a:r>
          </a:p>
          <a:p>
            <a:r>
              <a:rPr lang="en-US" sz="1400" dirty="0"/>
              <a:t>• Cross-Cultural Management &amp; Ministry</a:t>
            </a:r>
          </a:p>
          <a:p>
            <a:r>
              <a:rPr lang="en-US" sz="1400" dirty="0"/>
              <a:t>• Christian Community Development </a:t>
            </a:r>
          </a:p>
          <a:p>
            <a:r>
              <a:rPr lang="en-US" sz="1400" dirty="0"/>
              <a:t>• Leadership in Diverse Communities</a:t>
            </a:r>
          </a:p>
          <a:p>
            <a:r>
              <a:rPr lang="en-US" sz="1400" dirty="0"/>
              <a:t>• Urban Youth Ministry</a:t>
            </a:r>
          </a:p>
          <a:p>
            <a:r>
              <a:rPr lang="en-US" sz="1400" dirty="0"/>
              <a:t>• Vocation, Calling &amp; Purpose of Work </a:t>
            </a:r>
          </a:p>
          <a:p>
            <a:r>
              <a:rPr lang="en-US" sz="1400" dirty="0"/>
              <a:t>• </a:t>
            </a:r>
            <a:r>
              <a:rPr lang="en-US" sz="1400" b="1" dirty="0">
                <a:solidFill>
                  <a:srgbClr val="FF0000"/>
                </a:solidFill>
              </a:rPr>
              <a:t>Nonprofit Human Resources</a:t>
            </a:r>
          </a:p>
          <a:p>
            <a:r>
              <a:rPr lang="en-US" sz="1400" dirty="0"/>
              <a:t>• </a:t>
            </a:r>
            <a:r>
              <a:rPr lang="en-US" sz="1400" b="1" dirty="0"/>
              <a:t>Organizational Behavior</a:t>
            </a:r>
          </a:p>
          <a:p>
            <a:r>
              <a:rPr lang="en-US" sz="1400" dirty="0"/>
              <a:t>• Technology, Life Balance &amp; Addiction</a:t>
            </a:r>
            <a:endParaRPr lang="en-US" sz="1400" b="1" dirty="0">
              <a:solidFill>
                <a:srgbClr val="FF0000"/>
              </a:solidFill>
            </a:endParaRPr>
          </a:p>
        </p:txBody>
      </p:sp>
      <p:sp>
        <p:nvSpPr>
          <p:cNvPr id="6" name="TextBox 5">
            <a:extLst>
              <a:ext uri="{FF2B5EF4-FFF2-40B4-BE49-F238E27FC236}">
                <a16:creationId xmlns:a16="http://schemas.microsoft.com/office/drawing/2014/main" id="{16F6A6FB-94B8-42B7-B8A4-7388718F931D}"/>
              </a:ext>
            </a:extLst>
          </p:cNvPr>
          <p:cNvSpPr txBox="1"/>
          <p:nvPr/>
        </p:nvSpPr>
        <p:spPr>
          <a:xfrm>
            <a:off x="8534400" y="4540665"/>
            <a:ext cx="3082190" cy="1169551"/>
          </a:xfrm>
          <a:prstGeom prst="rect">
            <a:avLst/>
          </a:prstGeom>
          <a:noFill/>
        </p:spPr>
        <p:txBody>
          <a:bodyPr wrap="none" rtlCol="0">
            <a:spAutoFit/>
          </a:bodyPr>
          <a:lstStyle/>
          <a:p>
            <a:r>
              <a:rPr lang="en-US" sz="1400" b="1" u="sng" dirty="0"/>
              <a:t>Business &amp; Funding Competencies</a:t>
            </a:r>
          </a:p>
          <a:p>
            <a:r>
              <a:rPr lang="en-US" sz="1400" dirty="0"/>
              <a:t>• Marketing</a:t>
            </a:r>
          </a:p>
          <a:p>
            <a:r>
              <a:rPr lang="en-US" sz="1400" dirty="0"/>
              <a:t>• Grant Writing</a:t>
            </a:r>
          </a:p>
          <a:p>
            <a:r>
              <a:rPr lang="en-US" sz="1400" dirty="0"/>
              <a:t>• Nonprofit Fundraising</a:t>
            </a:r>
          </a:p>
          <a:p>
            <a:r>
              <a:rPr lang="en-US" sz="1400" dirty="0"/>
              <a:t>• Nonprofit Managerial Accounting</a:t>
            </a:r>
          </a:p>
        </p:txBody>
      </p:sp>
      <p:sp>
        <p:nvSpPr>
          <p:cNvPr id="7" name="TextBox 6">
            <a:extLst>
              <a:ext uri="{FF2B5EF4-FFF2-40B4-BE49-F238E27FC236}">
                <a16:creationId xmlns:a16="http://schemas.microsoft.com/office/drawing/2014/main" id="{18F5AE23-B2AB-4BBE-A88E-4B3AB2F770EB}"/>
              </a:ext>
            </a:extLst>
          </p:cNvPr>
          <p:cNvSpPr txBox="1"/>
          <p:nvPr/>
        </p:nvSpPr>
        <p:spPr>
          <a:xfrm>
            <a:off x="457200" y="4517835"/>
            <a:ext cx="3714478" cy="954107"/>
          </a:xfrm>
          <a:prstGeom prst="rect">
            <a:avLst/>
          </a:prstGeom>
          <a:noFill/>
        </p:spPr>
        <p:txBody>
          <a:bodyPr wrap="none" rtlCol="0">
            <a:spAutoFit/>
          </a:bodyPr>
          <a:lstStyle/>
          <a:p>
            <a:r>
              <a:rPr lang="en-US" sz="1400" b="1" u="sng" dirty="0"/>
              <a:t>Operations &amp; Governance Competencies</a:t>
            </a:r>
            <a:r>
              <a:rPr lang="en-US" sz="1400" b="1" dirty="0"/>
              <a:t> </a:t>
            </a:r>
            <a:endParaRPr lang="en-US" sz="1400" b="1" u="sng" dirty="0"/>
          </a:p>
          <a:p>
            <a:r>
              <a:rPr lang="en-US" sz="1400" dirty="0"/>
              <a:t>• Nonprofit Startup &amp; Board Development</a:t>
            </a:r>
          </a:p>
          <a:p>
            <a:r>
              <a:rPr lang="en-US" sz="1400" dirty="0"/>
              <a:t>• Nonprofit Financial Accounting</a:t>
            </a:r>
          </a:p>
          <a:p>
            <a:r>
              <a:rPr lang="en-US" sz="1400" dirty="0"/>
              <a:t>• Project Management</a:t>
            </a:r>
          </a:p>
        </p:txBody>
      </p:sp>
      <p:sp>
        <p:nvSpPr>
          <p:cNvPr id="11" name="TextBox 10">
            <a:extLst>
              <a:ext uri="{FF2B5EF4-FFF2-40B4-BE49-F238E27FC236}">
                <a16:creationId xmlns:a16="http://schemas.microsoft.com/office/drawing/2014/main" id="{A3BD22F4-CA7A-4C56-924D-130D447C0E30}"/>
              </a:ext>
            </a:extLst>
          </p:cNvPr>
          <p:cNvSpPr txBox="1"/>
          <p:nvPr/>
        </p:nvSpPr>
        <p:spPr>
          <a:xfrm>
            <a:off x="5629538" y="3021874"/>
            <a:ext cx="1390124" cy="923330"/>
          </a:xfrm>
          <a:prstGeom prst="rect">
            <a:avLst/>
          </a:prstGeom>
          <a:solidFill>
            <a:schemeClr val="accent2">
              <a:alpha val="55000"/>
            </a:schemeClr>
          </a:solidFill>
        </p:spPr>
        <p:txBody>
          <a:bodyPr wrap="none" rtlCol="0">
            <a:spAutoFit/>
          </a:bodyPr>
          <a:lstStyle/>
          <a:p>
            <a:pPr algn="ctr"/>
            <a:r>
              <a:rPr lang="en-US" dirty="0"/>
              <a:t>Introduction</a:t>
            </a:r>
            <a:br>
              <a:rPr lang="en-US" dirty="0"/>
            </a:br>
            <a:r>
              <a:rPr lang="en-US" dirty="0"/>
              <a:t>&amp; Capstone</a:t>
            </a:r>
            <a:br>
              <a:rPr lang="en-US" dirty="0"/>
            </a:br>
            <a:r>
              <a:rPr lang="en-US" dirty="0"/>
              <a:t>Courses</a:t>
            </a:r>
          </a:p>
        </p:txBody>
      </p:sp>
      <p:sp>
        <p:nvSpPr>
          <p:cNvPr id="10" name="Rectangle 9">
            <a:extLst>
              <a:ext uri="{FF2B5EF4-FFF2-40B4-BE49-F238E27FC236}">
                <a16:creationId xmlns:a16="http://schemas.microsoft.com/office/drawing/2014/main" id="{6579F0D2-835A-4CD8-AF9E-ECDE3D873CAC}"/>
              </a:ext>
            </a:extLst>
          </p:cNvPr>
          <p:cNvSpPr/>
          <p:nvPr/>
        </p:nvSpPr>
        <p:spPr>
          <a:xfrm>
            <a:off x="4422888" y="1878874"/>
            <a:ext cx="1593273" cy="1066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Ministry Skills</a:t>
            </a:r>
          </a:p>
        </p:txBody>
      </p:sp>
      <p:sp>
        <p:nvSpPr>
          <p:cNvPr id="13" name="Rectangle 12">
            <a:extLst>
              <a:ext uri="{FF2B5EF4-FFF2-40B4-BE49-F238E27FC236}">
                <a16:creationId xmlns:a16="http://schemas.microsoft.com/office/drawing/2014/main" id="{C4CFE6DC-0947-476B-B7F5-EF2C1EFFBF90}"/>
              </a:ext>
            </a:extLst>
          </p:cNvPr>
          <p:cNvSpPr/>
          <p:nvPr/>
        </p:nvSpPr>
        <p:spPr>
          <a:xfrm>
            <a:off x="6781800" y="4012474"/>
            <a:ext cx="1524000" cy="1066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Business Skills</a:t>
            </a:r>
          </a:p>
        </p:txBody>
      </p:sp>
      <p:sp>
        <p:nvSpPr>
          <p:cNvPr id="15" name="Rectangle 14">
            <a:extLst>
              <a:ext uri="{FF2B5EF4-FFF2-40B4-BE49-F238E27FC236}">
                <a16:creationId xmlns:a16="http://schemas.microsoft.com/office/drawing/2014/main" id="{97F3D866-174E-4FC7-88EF-87FB19E8DD23}"/>
              </a:ext>
            </a:extLst>
          </p:cNvPr>
          <p:cNvSpPr/>
          <p:nvPr/>
        </p:nvSpPr>
        <p:spPr>
          <a:xfrm>
            <a:off x="4492162" y="4019417"/>
            <a:ext cx="1524000" cy="1066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Operations</a:t>
            </a:r>
            <a:br>
              <a:rPr lang="en-US" dirty="0"/>
            </a:br>
            <a:r>
              <a:rPr lang="en-US" dirty="0"/>
              <a:t>Skills</a:t>
            </a:r>
          </a:p>
        </p:txBody>
      </p:sp>
      <p:sp>
        <p:nvSpPr>
          <p:cNvPr id="16" name="Rectangle 15">
            <a:extLst>
              <a:ext uri="{FF2B5EF4-FFF2-40B4-BE49-F238E27FC236}">
                <a16:creationId xmlns:a16="http://schemas.microsoft.com/office/drawing/2014/main" id="{673C97F5-E432-48AC-BC06-BA95BEE338A4}"/>
              </a:ext>
            </a:extLst>
          </p:cNvPr>
          <p:cNvSpPr/>
          <p:nvPr/>
        </p:nvSpPr>
        <p:spPr>
          <a:xfrm>
            <a:off x="6781800" y="1878874"/>
            <a:ext cx="1524000" cy="1066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00" dirty="0"/>
              <a:t>Entrepreneurial</a:t>
            </a:r>
            <a:r>
              <a:rPr lang="en-US" sz="1600" dirty="0"/>
              <a:t> </a:t>
            </a:r>
            <a:r>
              <a:rPr lang="en-US" dirty="0"/>
              <a:t>Skills</a:t>
            </a:r>
          </a:p>
        </p:txBody>
      </p:sp>
      <p:sp>
        <p:nvSpPr>
          <p:cNvPr id="3" name="TextBox 2">
            <a:extLst>
              <a:ext uri="{FF2B5EF4-FFF2-40B4-BE49-F238E27FC236}">
                <a16:creationId xmlns:a16="http://schemas.microsoft.com/office/drawing/2014/main" id="{E5C67870-DC95-46CA-9463-4F87A136F4DB}"/>
              </a:ext>
            </a:extLst>
          </p:cNvPr>
          <p:cNvSpPr txBox="1"/>
          <p:nvPr/>
        </p:nvSpPr>
        <p:spPr>
          <a:xfrm>
            <a:off x="562927" y="2951946"/>
            <a:ext cx="3217547" cy="954107"/>
          </a:xfrm>
          <a:prstGeom prst="rect">
            <a:avLst/>
          </a:prstGeom>
          <a:noFill/>
        </p:spPr>
        <p:txBody>
          <a:bodyPr wrap="none" rtlCol="0">
            <a:spAutoFit/>
          </a:bodyPr>
          <a:lstStyle/>
          <a:p>
            <a:r>
              <a:rPr lang="en-US" sz="1400" b="1" dirty="0">
                <a:solidFill>
                  <a:srgbClr val="FF0000"/>
                </a:solidFill>
              </a:rPr>
              <a:t>Human Resources Support Function</a:t>
            </a:r>
          </a:p>
          <a:p>
            <a:endParaRPr lang="en-US" sz="1400" b="1" dirty="0">
              <a:solidFill>
                <a:srgbClr val="FF0000"/>
              </a:solidFill>
            </a:endParaRPr>
          </a:p>
          <a:p>
            <a:endParaRPr lang="en-US" sz="1400" b="1" dirty="0">
              <a:solidFill>
                <a:srgbClr val="FF0000"/>
              </a:solidFill>
            </a:endParaRPr>
          </a:p>
          <a:p>
            <a:r>
              <a:rPr lang="en-US" sz="1400" b="1" dirty="0">
                <a:solidFill>
                  <a:srgbClr val="FF0000"/>
                </a:solidFill>
              </a:rPr>
              <a:t>Human Resources Policy Function</a:t>
            </a:r>
          </a:p>
        </p:txBody>
      </p:sp>
    </p:spTree>
    <p:extLst>
      <p:ext uri="{BB962C8B-B14F-4D97-AF65-F5344CB8AC3E}">
        <p14:creationId xmlns:p14="http://schemas.microsoft.com/office/powerpoint/2010/main" val="111027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33378C-EF59-4E7B-9E7D-94F45D5C077F}"/>
              </a:ext>
            </a:extLst>
          </p:cNvPr>
          <p:cNvSpPr>
            <a:spLocks noGrp="1"/>
          </p:cNvSpPr>
          <p:nvPr>
            <p:ph type="title"/>
          </p:nvPr>
        </p:nvSpPr>
        <p:spPr/>
        <p:txBody>
          <a:bodyPr/>
          <a:lstStyle/>
          <a:p>
            <a:r>
              <a:rPr lang="en-US" dirty="0"/>
              <a:t>Risk Management Landmines</a:t>
            </a:r>
          </a:p>
        </p:txBody>
      </p:sp>
      <p:sp>
        <p:nvSpPr>
          <p:cNvPr id="4" name="Content Placeholder 3">
            <a:extLst>
              <a:ext uri="{FF2B5EF4-FFF2-40B4-BE49-F238E27FC236}">
                <a16:creationId xmlns:a16="http://schemas.microsoft.com/office/drawing/2014/main" id="{C1721011-7158-4C96-9B91-D6156B7C56C2}"/>
              </a:ext>
            </a:extLst>
          </p:cNvPr>
          <p:cNvSpPr>
            <a:spLocks noGrp="1"/>
          </p:cNvSpPr>
          <p:nvPr>
            <p:ph sz="quarter" idx="10"/>
          </p:nvPr>
        </p:nvSpPr>
        <p:spPr/>
        <p:txBody>
          <a:bodyPr/>
          <a:lstStyle/>
          <a:p>
            <a:r>
              <a:rPr lang="en-US" dirty="0"/>
              <a:t>Negligent Hiring</a:t>
            </a:r>
          </a:p>
          <a:p>
            <a:r>
              <a:rPr lang="en-US" dirty="0"/>
              <a:t>Negligent Supervision</a:t>
            </a:r>
          </a:p>
          <a:p>
            <a:r>
              <a:rPr lang="en-US" dirty="0"/>
              <a:t>Negligent Retention</a:t>
            </a:r>
          </a:p>
          <a:p>
            <a:r>
              <a:rPr lang="en-US" dirty="0"/>
              <a:t>Wrongful Discharge</a:t>
            </a:r>
          </a:p>
          <a:p>
            <a:r>
              <a:rPr lang="en-US" dirty="0"/>
              <a:t>Harassment &amp; Discrimination</a:t>
            </a:r>
          </a:p>
          <a:p>
            <a:r>
              <a:rPr lang="en-US" dirty="0"/>
              <a:t>Safety</a:t>
            </a:r>
          </a:p>
          <a:p>
            <a:r>
              <a:rPr lang="en-US" dirty="0"/>
              <a:t>Security of Information </a:t>
            </a:r>
          </a:p>
        </p:txBody>
      </p:sp>
    </p:spTree>
    <p:extLst>
      <p:ext uri="{BB962C8B-B14F-4D97-AF65-F5344CB8AC3E}">
        <p14:creationId xmlns:p14="http://schemas.microsoft.com/office/powerpoint/2010/main" val="1399939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83038-CB77-48E9-920D-8C385F9A60BB}"/>
              </a:ext>
            </a:extLst>
          </p:cNvPr>
          <p:cNvSpPr>
            <a:spLocks noGrp="1"/>
          </p:cNvSpPr>
          <p:nvPr>
            <p:ph type="title"/>
          </p:nvPr>
        </p:nvSpPr>
        <p:spPr/>
        <p:txBody>
          <a:bodyPr/>
          <a:lstStyle/>
          <a:p>
            <a:r>
              <a:rPr lang="en-US" dirty="0"/>
              <a:t>Define Hiring Process</a:t>
            </a:r>
          </a:p>
        </p:txBody>
      </p:sp>
      <p:sp>
        <p:nvSpPr>
          <p:cNvPr id="8" name="Content Placeholder 7"/>
          <p:cNvSpPr txBox="1">
            <a:spLocks noGrp="1"/>
          </p:cNvSpPr>
          <p:nvPr>
            <p:ph sz="quarter" idx="10"/>
          </p:nvPr>
        </p:nvSpPr>
        <p:spPr>
          <a:xfrm>
            <a:off x="153988" y="996950"/>
            <a:ext cx="11852275" cy="4528419"/>
          </a:xfrm>
        </p:spPr>
        <p:txBody>
          <a:bodyPr wrap="square">
            <a:spAutoFit/>
          </a:bodyPr>
          <a:lstStyle/>
          <a:p>
            <a:pPr marL="742950" indent="-742950">
              <a:spcBef>
                <a:spcPts val="0"/>
              </a:spcBef>
              <a:buNone/>
              <a:defRPr/>
            </a:pPr>
            <a:r>
              <a:rPr lang="en-US" sz="3200" dirty="0"/>
              <a:t>There should be a process that defines how hiring happens</a:t>
            </a:r>
          </a:p>
          <a:p>
            <a:pPr marL="914400" lvl="1" indent="-514350">
              <a:buSzPct val="75000"/>
              <a:buFont typeface="+mj-lt"/>
              <a:buAutoNum type="arabicPeriod"/>
              <a:defRPr/>
            </a:pPr>
            <a:r>
              <a:rPr lang="en-US" sz="3200" dirty="0"/>
              <a:t>Post/Advertise – Where and How</a:t>
            </a:r>
          </a:p>
          <a:p>
            <a:pPr marL="857250" lvl="2" indent="0">
              <a:buSzPct val="75000"/>
              <a:buNone/>
              <a:defRPr/>
            </a:pPr>
            <a:r>
              <a:rPr lang="en-US" sz="2800" dirty="0"/>
              <a:t>- Advertise so that the wrong people screen themselves out</a:t>
            </a:r>
          </a:p>
          <a:p>
            <a:pPr marL="857250" lvl="2" indent="0">
              <a:buSzPct val="75000"/>
              <a:buNone/>
              <a:defRPr/>
            </a:pPr>
            <a:endParaRPr lang="en-US" sz="1500" dirty="0"/>
          </a:p>
          <a:p>
            <a:pPr marL="914400" lvl="1" indent="-514350">
              <a:buSzPct val="75000"/>
              <a:buFont typeface="+mj-lt"/>
              <a:buAutoNum type="arabicPeriod"/>
              <a:defRPr/>
            </a:pPr>
            <a:r>
              <a:rPr lang="en-US" sz="3200" dirty="0"/>
              <a:t>Send Application and Questionnaire to Potential Applicants</a:t>
            </a:r>
          </a:p>
          <a:p>
            <a:pPr marL="400050" lvl="1" indent="0">
              <a:buSzPct val="75000"/>
              <a:buNone/>
              <a:defRPr/>
            </a:pPr>
            <a:r>
              <a:rPr lang="en-US" sz="3200" dirty="0"/>
              <a:t>     - </a:t>
            </a:r>
            <a:r>
              <a:rPr lang="en-US" sz="2800" dirty="0"/>
              <a:t>Screen Application, Resume, and Questionnaire together </a:t>
            </a:r>
          </a:p>
          <a:p>
            <a:pPr marL="400050" lvl="1" indent="0">
              <a:buSzPct val="75000"/>
              <a:buNone/>
              <a:defRPr/>
            </a:pPr>
            <a:endParaRPr lang="en-US" sz="1500" dirty="0"/>
          </a:p>
          <a:p>
            <a:pPr marL="0" indent="0">
              <a:buSzPct val="75000"/>
              <a:buNone/>
            </a:pPr>
            <a:r>
              <a:rPr lang="en-US" sz="3200" dirty="0"/>
              <a:t>    3.  Schedule first and subsequent interviews accordingly </a:t>
            </a:r>
          </a:p>
          <a:p>
            <a:pPr marL="457200" lvl="1" indent="0">
              <a:buSzPct val="75000"/>
              <a:buNone/>
            </a:pPr>
            <a:r>
              <a:rPr lang="en-US" sz="2800" dirty="0"/>
              <a:t>      - Ask the right questions</a:t>
            </a:r>
          </a:p>
          <a:p>
            <a:pPr marL="457200" lvl="1" indent="0">
              <a:buSzPct val="75000"/>
              <a:buNone/>
            </a:pPr>
            <a:r>
              <a:rPr lang="en-US" sz="2800" dirty="0"/>
              <a:t>      - Non-Verbal considerations</a:t>
            </a:r>
            <a:endParaRPr lang="en-US" sz="3600" dirty="0"/>
          </a:p>
        </p:txBody>
      </p:sp>
      <p:sp>
        <p:nvSpPr>
          <p:cNvPr id="2" name="Footer Placeholder 1">
            <a:extLst>
              <a:ext uri="{FF2B5EF4-FFF2-40B4-BE49-F238E27FC236}">
                <a16:creationId xmlns:a16="http://schemas.microsoft.com/office/drawing/2014/main" id="{240D9299-1BFF-4DFE-88C3-CD6AB33C6BEE}"/>
              </a:ext>
            </a:extLst>
          </p:cNvPr>
          <p:cNvSpPr>
            <a:spLocks noGrp="1"/>
          </p:cNvSpPr>
          <p:nvPr>
            <p:ph type="ftr" sz="quarter" idx="4294967295"/>
          </p:nvPr>
        </p:nvSpPr>
        <p:spPr>
          <a:xfrm>
            <a:off x="0" y="0"/>
            <a:ext cx="0" cy="0"/>
          </a:xfrm>
        </p:spPr>
        <p:txBody>
          <a:bodyPr/>
          <a:lstStyle/>
          <a:p>
            <a:r>
              <a:rPr lang="en-US" dirty="0"/>
              <a:t> </a:t>
            </a:r>
          </a:p>
        </p:txBody>
      </p:sp>
    </p:spTree>
    <p:extLst>
      <p:ext uri="{BB962C8B-B14F-4D97-AF65-F5344CB8AC3E}">
        <p14:creationId xmlns:p14="http://schemas.microsoft.com/office/powerpoint/2010/main" val="2977498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625D42-345F-4731-A86D-1B34109D1108}"/>
              </a:ext>
            </a:extLst>
          </p:cNvPr>
          <p:cNvSpPr>
            <a:spLocks noGrp="1"/>
          </p:cNvSpPr>
          <p:nvPr>
            <p:ph type="title"/>
          </p:nvPr>
        </p:nvSpPr>
        <p:spPr/>
        <p:txBody>
          <a:bodyPr/>
          <a:lstStyle/>
          <a:p>
            <a:r>
              <a:rPr lang="en-US" dirty="0"/>
              <a:t>Define Hiring Process (cont.)</a:t>
            </a:r>
          </a:p>
        </p:txBody>
      </p:sp>
      <p:sp>
        <p:nvSpPr>
          <p:cNvPr id="18435" name="Content Placeholder 2"/>
          <p:cNvSpPr>
            <a:spLocks noGrp="1"/>
          </p:cNvSpPr>
          <p:nvPr>
            <p:ph sz="quarter" idx="10"/>
          </p:nvPr>
        </p:nvSpPr>
        <p:spPr/>
        <p:txBody>
          <a:bodyPr>
            <a:noAutofit/>
          </a:bodyPr>
          <a:lstStyle/>
          <a:p>
            <a:pPr marL="0" indent="0">
              <a:buSzPct val="75000"/>
              <a:buNone/>
            </a:pPr>
            <a:r>
              <a:rPr lang="en-US" dirty="0"/>
              <a:t>4. Once down to final applicants, conduct due diligence </a:t>
            </a:r>
          </a:p>
          <a:p>
            <a:pPr marL="914400" lvl="1" indent="-514350">
              <a:buSzPct val="75000"/>
              <a:buNone/>
            </a:pPr>
            <a:r>
              <a:rPr lang="en-US" sz="2800" dirty="0"/>
              <a:t>	- Check references, compare notes, review  </a:t>
            </a:r>
          </a:p>
          <a:p>
            <a:pPr marL="914400" lvl="1" indent="-514350">
              <a:buSzPct val="75000"/>
              <a:buNone/>
            </a:pPr>
            <a:r>
              <a:rPr lang="en-US" sz="2800" dirty="0"/>
              <a:t>      - Candidate Evaluation form</a:t>
            </a:r>
          </a:p>
          <a:p>
            <a:pPr marL="914400" lvl="1" indent="-514350">
              <a:buSzPct val="75000"/>
              <a:buNone/>
            </a:pPr>
            <a:endParaRPr lang="en-US" sz="2800" dirty="0"/>
          </a:p>
          <a:p>
            <a:pPr marL="0" indent="0">
              <a:buSzPct val="75000"/>
              <a:buNone/>
            </a:pPr>
            <a:r>
              <a:rPr lang="en-US" dirty="0"/>
              <a:t>5.  Make a decision, draft offer letter, make offer to applicant and give all 	relevant docs</a:t>
            </a:r>
          </a:p>
          <a:p>
            <a:pPr marL="514350" indent="-514350">
              <a:buSzPct val="75000"/>
              <a:buNone/>
            </a:pPr>
            <a:r>
              <a:rPr lang="en-US" dirty="0"/>
              <a:t>	  - Statement of Faith, </a:t>
            </a:r>
            <a:r>
              <a:rPr lang="en-US" dirty="0" err="1"/>
              <a:t>Quals</a:t>
            </a:r>
            <a:r>
              <a:rPr lang="en-US" dirty="0"/>
              <a:t> for Employment, Job Description</a:t>
            </a:r>
          </a:p>
          <a:p>
            <a:pPr marL="514350" indent="-514350">
              <a:buSzPct val="75000"/>
              <a:buNone/>
            </a:pPr>
            <a:r>
              <a:rPr lang="en-US" dirty="0"/>
              <a:t>        - Conduct background checks</a:t>
            </a:r>
          </a:p>
        </p:txBody>
      </p:sp>
      <p:sp>
        <p:nvSpPr>
          <p:cNvPr id="2" name="Footer Placeholder 1">
            <a:extLst>
              <a:ext uri="{FF2B5EF4-FFF2-40B4-BE49-F238E27FC236}">
                <a16:creationId xmlns:a16="http://schemas.microsoft.com/office/drawing/2014/main" id="{3164A2D8-56B2-4D55-89CB-FBC5D9DFA226}"/>
              </a:ext>
            </a:extLst>
          </p:cNvPr>
          <p:cNvSpPr>
            <a:spLocks noGrp="1"/>
          </p:cNvSpPr>
          <p:nvPr>
            <p:ph type="ftr" sz="quarter" idx="4294967295"/>
          </p:nvPr>
        </p:nvSpPr>
        <p:spPr>
          <a:xfrm>
            <a:off x="0" y="0"/>
            <a:ext cx="0" cy="0"/>
          </a:xfrm>
        </p:spPr>
        <p:txBody>
          <a:bodyPr/>
          <a:lstStyle/>
          <a:p>
            <a:r>
              <a:rPr lang="en-US" dirty="0"/>
              <a:t> </a:t>
            </a:r>
          </a:p>
        </p:txBody>
      </p:sp>
    </p:spTree>
    <p:extLst>
      <p:ext uri="{BB962C8B-B14F-4D97-AF65-F5344CB8AC3E}">
        <p14:creationId xmlns:p14="http://schemas.microsoft.com/office/powerpoint/2010/main" val="2495604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7C1E-7C3B-4CEA-8AC4-CFF46C210614}"/>
              </a:ext>
            </a:extLst>
          </p:cNvPr>
          <p:cNvSpPr>
            <a:spLocks noGrp="1"/>
          </p:cNvSpPr>
          <p:nvPr>
            <p:ph type="title"/>
          </p:nvPr>
        </p:nvSpPr>
        <p:spPr/>
        <p:txBody>
          <a:bodyPr/>
          <a:lstStyle/>
          <a:p>
            <a:r>
              <a:rPr lang="en-US" dirty="0"/>
              <a:t>Define Hiring Process (</a:t>
            </a:r>
            <a:r>
              <a:rPr lang="en-US" dirty="0" err="1"/>
              <a:t>cont</a:t>
            </a:r>
            <a:r>
              <a:rPr lang="en-US" dirty="0"/>
              <a:t>)</a:t>
            </a:r>
          </a:p>
        </p:txBody>
      </p:sp>
      <p:sp>
        <p:nvSpPr>
          <p:cNvPr id="3" name="Content Placeholder 2"/>
          <p:cNvSpPr>
            <a:spLocks noGrp="1"/>
          </p:cNvSpPr>
          <p:nvPr>
            <p:ph sz="quarter" idx="10"/>
          </p:nvPr>
        </p:nvSpPr>
        <p:spPr/>
        <p:txBody>
          <a:bodyPr>
            <a:noAutofit/>
          </a:bodyPr>
          <a:lstStyle/>
          <a:p>
            <a:pPr marL="0" indent="0">
              <a:lnSpc>
                <a:spcPct val="100000"/>
              </a:lnSpc>
              <a:buNone/>
            </a:pPr>
            <a:r>
              <a:rPr lang="en-US" sz="3200" dirty="0"/>
              <a:t>6. Spend time On-Boarding</a:t>
            </a:r>
          </a:p>
          <a:p>
            <a:pPr marL="0" indent="0">
              <a:lnSpc>
                <a:spcPct val="100000"/>
              </a:lnSpc>
              <a:buNone/>
            </a:pPr>
            <a:r>
              <a:rPr lang="en-US" sz="3200" dirty="0"/>
              <a:t>	- Orientation </a:t>
            </a:r>
            <a:r>
              <a:rPr lang="en-US" sz="3000" dirty="0"/>
              <a:t>Checklist</a:t>
            </a:r>
          </a:p>
          <a:p>
            <a:pPr marL="0" indent="0">
              <a:lnSpc>
                <a:spcPct val="100000"/>
              </a:lnSpc>
              <a:buNone/>
            </a:pPr>
            <a:r>
              <a:rPr lang="en-US" sz="3000" dirty="0"/>
              <a:t>	- Comprehensive – all aspects of the organization</a:t>
            </a:r>
          </a:p>
          <a:p>
            <a:pPr marL="0" indent="0">
              <a:lnSpc>
                <a:spcPct val="100000"/>
              </a:lnSpc>
              <a:buNone/>
            </a:pPr>
            <a:r>
              <a:rPr lang="en-US" sz="3000" dirty="0"/>
              <a:t>	- Not “one and done”</a:t>
            </a:r>
          </a:p>
          <a:p>
            <a:pPr marL="0" indent="0">
              <a:lnSpc>
                <a:spcPct val="100000"/>
              </a:lnSpc>
              <a:buNone/>
            </a:pPr>
            <a:r>
              <a:rPr lang="en-US" sz="3200" dirty="0"/>
              <a:t>7. Build in Evaluation/Feedback </a:t>
            </a:r>
          </a:p>
          <a:p>
            <a:pPr marL="0" indent="0">
              <a:lnSpc>
                <a:spcPct val="100000"/>
              </a:lnSpc>
              <a:buNone/>
            </a:pPr>
            <a:endParaRPr lang="en-US" sz="2000" dirty="0"/>
          </a:p>
          <a:p>
            <a:pPr marL="0" indent="0">
              <a:lnSpc>
                <a:spcPct val="100000"/>
              </a:lnSpc>
              <a:buNone/>
            </a:pPr>
            <a:r>
              <a:rPr lang="en-US" sz="3200" dirty="0"/>
              <a:t>8. If you see red flags during Introductory Period, don’t ignore</a:t>
            </a:r>
          </a:p>
          <a:p>
            <a:pPr marL="0" indent="0">
              <a:lnSpc>
                <a:spcPct val="100000"/>
              </a:lnSpc>
              <a:buNone/>
            </a:pPr>
            <a:endParaRPr lang="en-US" sz="2000" dirty="0"/>
          </a:p>
          <a:p>
            <a:pPr marL="0" indent="0">
              <a:lnSpc>
                <a:spcPct val="100000"/>
              </a:lnSpc>
              <a:buNone/>
            </a:pPr>
            <a:r>
              <a:rPr lang="en-US" sz="3200" dirty="0"/>
              <a:t>9. Listen and Invest</a:t>
            </a:r>
          </a:p>
          <a:p>
            <a:pPr marL="0" indent="0">
              <a:buNone/>
            </a:pPr>
            <a:endParaRPr lang="en-US" sz="3200" dirty="0"/>
          </a:p>
          <a:p>
            <a:pPr marL="514350" indent="-514350">
              <a:buFont typeface="+mj-lt"/>
              <a:buAutoNum type="arabicPeriod" startAt="7"/>
            </a:pPr>
            <a:endParaRPr lang="en-US" sz="3200" dirty="0"/>
          </a:p>
          <a:p>
            <a:pPr marL="0" indent="0">
              <a:buNone/>
            </a:pPr>
            <a:endParaRPr lang="en-US" sz="3200" dirty="0"/>
          </a:p>
          <a:p>
            <a:pPr marL="0" indent="0">
              <a:buNone/>
            </a:pPr>
            <a:endParaRPr lang="en-US" sz="3200" dirty="0"/>
          </a:p>
        </p:txBody>
      </p:sp>
      <p:sp>
        <p:nvSpPr>
          <p:cNvPr id="5" name="Footer Placeholder 4"/>
          <p:cNvSpPr>
            <a:spLocks noGrp="1"/>
          </p:cNvSpPr>
          <p:nvPr>
            <p:ph type="ftr" sz="quarter" idx="4294967295"/>
          </p:nvPr>
        </p:nvSpPr>
        <p:spPr>
          <a:xfrm>
            <a:off x="0" y="0"/>
            <a:ext cx="0" cy="0"/>
          </a:xfrm>
        </p:spPr>
        <p:txBody>
          <a:bodyPr/>
          <a:lstStyle/>
          <a:p>
            <a:r>
              <a:rPr lang="en-US" dirty="0"/>
              <a:t> </a:t>
            </a:r>
          </a:p>
        </p:txBody>
      </p:sp>
    </p:spTree>
    <p:extLst>
      <p:ext uri="{BB962C8B-B14F-4D97-AF65-F5344CB8AC3E}">
        <p14:creationId xmlns:p14="http://schemas.microsoft.com/office/powerpoint/2010/main" val="1314955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5EA13-BDBD-47A1-B565-2074D4B522D3}"/>
              </a:ext>
            </a:extLst>
          </p:cNvPr>
          <p:cNvSpPr>
            <a:spLocks noGrp="1"/>
          </p:cNvSpPr>
          <p:nvPr>
            <p:ph type="title"/>
          </p:nvPr>
        </p:nvSpPr>
        <p:spPr/>
        <p:txBody>
          <a:bodyPr/>
          <a:lstStyle/>
          <a:p>
            <a:r>
              <a:rPr lang="en-US" dirty="0"/>
              <a:t>Sample Hiring Process Part 1</a:t>
            </a:r>
          </a:p>
        </p:txBody>
      </p:sp>
      <p:graphicFrame>
        <p:nvGraphicFramePr>
          <p:cNvPr id="3" name="Diagram 2">
            <a:extLst>
              <a:ext uri="{FF2B5EF4-FFF2-40B4-BE49-F238E27FC236}">
                <a16:creationId xmlns:a16="http://schemas.microsoft.com/office/drawing/2014/main" id="{7DE082C2-1A45-44D1-8D40-1349465C43F3}"/>
              </a:ext>
            </a:extLst>
          </p:cNvPr>
          <p:cNvGraphicFramePr/>
          <p:nvPr>
            <p:extLst>
              <p:ext uri="{D42A27DB-BD31-4B8C-83A1-F6EECF244321}">
                <p14:modId xmlns:p14="http://schemas.microsoft.com/office/powerpoint/2010/main" val="85439550"/>
              </p:ext>
            </p:extLst>
          </p:nvPr>
        </p:nvGraphicFramePr>
        <p:xfrm>
          <a:off x="1131626" y="1480782"/>
          <a:ext cx="9928747" cy="4708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1973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84A39-FB55-43BA-A1BA-26CBC74D230D}"/>
              </a:ext>
            </a:extLst>
          </p:cNvPr>
          <p:cNvSpPr>
            <a:spLocks noGrp="1"/>
          </p:cNvSpPr>
          <p:nvPr>
            <p:ph type="title"/>
          </p:nvPr>
        </p:nvSpPr>
        <p:spPr/>
        <p:txBody>
          <a:bodyPr/>
          <a:lstStyle/>
          <a:p>
            <a:r>
              <a:rPr lang="en-US" dirty="0"/>
              <a:t>Sample Hiring Process Part 2</a:t>
            </a:r>
          </a:p>
        </p:txBody>
      </p:sp>
      <p:graphicFrame>
        <p:nvGraphicFramePr>
          <p:cNvPr id="3" name="Diagram 2">
            <a:extLst>
              <a:ext uri="{FF2B5EF4-FFF2-40B4-BE49-F238E27FC236}">
                <a16:creationId xmlns:a16="http://schemas.microsoft.com/office/drawing/2014/main" id="{D80B2EB4-EB64-4F8B-94C3-9876E99710A6}"/>
              </a:ext>
            </a:extLst>
          </p:cNvPr>
          <p:cNvGraphicFramePr/>
          <p:nvPr>
            <p:extLst>
              <p:ext uri="{D42A27DB-BD31-4B8C-83A1-F6EECF244321}">
                <p14:modId xmlns:p14="http://schemas.microsoft.com/office/powerpoint/2010/main" val="4250123182"/>
              </p:ext>
            </p:extLst>
          </p:nvPr>
        </p:nvGraphicFramePr>
        <p:xfrm>
          <a:off x="941695" y="1050878"/>
          <a:ext cx="10863617" cy="3949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95EDECED-C7BE-4CF5-A863-88E88EB70965}"/>
              </a:ext>
            </a:extLst>
          </p:cNvPr>
          <p:cNvGraphicFramePr/>
          <p:nvPr>
            <p:extLst>
              <p:ext uri="{D42A27DB-BD31-4B8C-83A1-F6EECF244321}">
                <p14:modId xmlns:p14="http://schemas.microsoft.com/office/powerpoint/2010/main" val="3013622500"/>
              </p:ext>
            </p:extLst>
          </p:nvPr>
        </p:nvGraphicFramePr>
        <p:xfrm>
          <a:off x="1784247" y="5017891"/>
          <a:ext cx="3743325" cy="16877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36912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D2C7F-4E3A-4741-AF4E-AD544DE876AA}"/>
              </a:ext>
            </a:extLst>
          </p:cNvPr>
          <p:cNvSpPr>
            <a:spLocks noGrp="1"/>
          </p:cNvSpPr>
          <p:nvPr>
            <p:ph type="title"/>
          </p:nvPr>
        </p:nvSpPr>
        <p:spPr/>
        <p:txBody>
          <a:bodyPr/>
          <a:lstStyle/>
          <a:p>
            <a:r>
              <a:rPr lang="en-US" dirty="0"/>
              <a:t>Sample Hiring Process Part 3. Making an Offer</a:t>
            </a:r>
          </a:p>
        </p:txBody>
      </p:sp>
      <p:sp>
        <p:nvSpPr>
          <p:cNvPr id="3" name="Content Placeholder 2">
            <a:extLst>
              <a:ext uri="{FF2B5EF4-FFF2-40B4-BE49-F238E27FC236}">
                <a16:creationId xmlns:a16="http://schemas.microsoft.com/office/drawing/2014/main" id="{DE3B59D3-82BE-4714-8AA3-C02B9B40E951}"/>
              </a:ext>
            </a:extLst>
          </p:cNvPr>
          <p:cNvSpPr>
            <a:spLocks noGrp="1"/>
          </p:cNvSpPr>
          <p:nvPr>
            <p:ph sz="quarter" idx="10"/>
          </p:nvPr>
        </p:nvSpPr>
        <p:spPr/>
        <p:txBody>
          <a:bodyPr/>
          <a:lstStyle/>
          <a:p>
            <a:pPr marL="514350" indent="-514350">
              <a:buFont typeface="+mj-lt"/>
              <a:buAutoNum type="arabicPeriod"/>
            </a:pPr>
            <a:r>
              <a:rPr lang="en-US" dirty="0"/>
              <a:t>Call the candidate and make a verbal conditional offer of employment.  </a:t>
            </a:r>
          </a:p>
          <a:p>
            <a:pPr marL="514350" indent="-514350">
              <a:buFont typeface="+mj-lt"/>
              <a:buAutoNum type="arabicPeriod"/>
            </a:pPr>
            <a:r>
              <a:rPr lang="en-US" dirty="0"/>
              <a:t>HR sends candidate a written conditional offer of employment letter, Statement of Faith &amp; Qualifications for Employment signature page, job description, and benefit summary.</a:t>
            </a:r>
          </a:p>
          <a:p>
            <a:pPr marL="514350" indent="-514350">
              <a:buFont typeface="+mj-lt"/>
              <a:buAutoNum type="arabicPeriod"/>
            </a:pPr>
            <a:r>
              <a:rPr lang="en-US" dirty="0"/>
              <a:t>Candidate comes in to meet with HR and returns required signed documents and signs an authorization to conduct background investigations and other required screenings.</a:t>
            </a:r>
          </a:p>
          <a:p>
            <a:pPr marL="514350" indent="-514350">
              <a:buFont typeface="+mj-lt"/>
              <a:buAutoNum type="arabicPeriod"/>
            </a:pPr>
            <a:r>
              <a:rPr lang="en-US" dirty="0"/>
              <a:t>Once candidate clears background investigations, HR completes New Hire Paperwork and employee begins work.</a:t>
            </a:r>
          </a:p>
          <a:p>
            <a:pPr marL="514350" indent="-514350">
              <a:buFont typeface="+mj-lt"/>
              <a:buAutoNum type="arabicPeriod"/>
            </a:pPr>
            <a:r>
              <a:rPr lang="en-US" dirty="0"/>
              <a:t>If individual does not pass background, HR will notify.</a:t>
            </a:r>
          </a:p>
        </p:txBody>
      </p:sp>
    </p:spTree>
    <p:extLst>
      <p:ext uri="{BB962C8B-B14F-4D97-AF65-F5344CB8AC3E}">
        <p14:creationId xmlns:p14="http://schemas.microsoft.com/office/powerpoint/2010/main" val="469348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570564" y="2554683"/>
            <a:ext cx="7395906" cy="1200329"/>
          </a:xfrm>
          <a:prstGeom prst="rect">
            <a:avLst/>
          </a:prstGeom>
          <a:noFill/>
        </p:spPr>
        <p:txBody>
          <a:bodyPr wrap="square" rtlCol="0">
            <a:spAutoFit/>
          </a:bodyPr>
          <a:lstStyle/>
          <a:p>
            <a:r>
              <a:rPr lang="en-US" sz="3600" b="1" dirty="0">
                <a:solidFill>
                  <a:schemeClr val="bg1"/>
                </a:solidFill>
                <a:latin typeface="+mj-lt"/>
              </a:rPr>
              <a:t>Lesson 2: Hiring Staff: Recruitment, Job Descriptions and Interviewing</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dirty="0">
                <a:solidFill>
                  <a:schemeClr val="bg1">
                    <a:lumMod val="95000"/>
                  </a:schemeClr>
                </a:solidFill>
                <a:latin typeface="+mj-lt"/>
              </a:rPr>
              <a:t>Angie Criner</a:t>
            </a:r>
          </a:p>
          <a:p>
            <a:r>
              <a:rPr lang="en-US" sz="1600" b="1" dirty="0">
                <a:solidFill>
                  <a:schemeClr val="bg1">
                    <a:lumMod val="95000"/>
                  </a:schemeClr>
                </a:solidFill>
                <a:latin typeface="+mj-lt"/>
              </a:rPr>
              <a:t>Owner/Consultant </a:t>
            </a:r>
            <a:br>
              <a:rPr lang="en-US" sz="1600" b="1" dirty="0">
                <a:solidFill>
                  <a:schemeClr val="bg1">
                    <a:lumMod val="95000"/>
                  </a:schemeClr>
                </a:solidFill>
                <a:latin typeface="+mj-lt"/>
              </a:rPr>
            </a:br>
            <a:r>
              <a:rPr lang="en-US" sz="1600" b="1" dirty="0">
                <a:solidFill>
                  <a:schemeClr val="bg1">
                    <a:lumMod val="95000"/>
                  </a:schemeClr>
                </a:solidFill>
                <a:latin typeface="+mj-lt"/>
              </a:rPr>
              <a:t>Career Cross Training</a:t>
            </a:r>
          </a:p>
          <a:p>
            <a:r>
              <a:rPr lang="en-US" sz="1600" b="1" dirty="0">
                <a:solidFill>
                  <a:schemeClr val="bg1">
                    <a:lumMod val="95000"/>
                  </a:schemeClr>
                </a:solidFill>
                <a:latin typeface="+mj-lt"/>
              </a:rPr>
              <a:t>careercrosstraining@gmail.com</a:t>
            </a: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97A7600-FA4F-42D8-81E1-C761A1DBE178}"/>
              </a:ext>
            </a:extLst>
          </p:cNvPr>
          <p:cNvSpPr/>
          <p:nvPr/>
        </p:nvSpPr>
        <p:spPr>
          <a:xfrm>
            <a:off x="6496879" y="5451469"/>
            <a:ext cx="4433192" cy="369332"/>
          </a:xfrm>
          <a:prstGeom prst="rect">
            <a:avLst/>
          </a:prstGeom>
        </p:spPr>
        <p:txBody>
          <a:bodyPr wrap="square">
            <a:spAutoFit/>
          </a:bodyPr>
          <a:lstStyle/>
          <a:p>
            <a:r>
              <a:rPr lang="en-US" b="1" dirty="0">
                <a:solidFill>
                  <a:schemeClr val="bg1"/>
                </a:solidFill>
              </a:rPr>
              <a:t>Nonprofit Human Resources</a:t>
            </a:r>
            <a:endParaRPr lang="en-US" dirty="0"/>
          </a:p>
        </p:txBody>
      </p:sp>
      <p:pic>
        <p:nvPicPr>
          <p:cNvPr id="4" name="Picture 3">
            <a:extLst>
              <a:ext uri="{FF2B5EF4-FFF2-40B4-BE49-F238E27FC236}">
                <a16:creationId xmlns:a16="http://schemas.microsoft.com/office/drawing/2014/main" id="{1495A9AB-0757-4066-9A19-62C0812B83E7}"/>
              </a:ext>
            </a:extLst>
          </p:cNvPr>
          <p:cNvPicPr>
            <a:picLocks noChangeAspect="1"/>
          </p:cNvPicPr>
          <p:nvPr/>
        </p:nvPicPr>
        <p:blipFill>
          <a:blip r:embed="rId3"/>
          <a:stretch>
            <a:fillRect/>
          </a:stretch>
        </p:blipFill>
        <p:spPr>
          <a:xfrm>
            <a:off x="3429" y="0"/>
            <a:ext cx="12185141" cy="6858000"/>
          </a:xfrm>
          <a:prstGeom prst="rect">
            <a:avLst/>
          </a:prstGeom>
        </p:spPr>
      </p:pic>
    </p:spTree>
    <p:extLst>
      <p:ext uri="{BB962C8B-B14F-4D97-AF65-F5344CB8AC3E}">
        <p14:creationId xmlns:p14="http://schemas.microsoft.com/office/powerpoint/2010/main" val="2725185780"/>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3B259F-43CB-4700-A784-4087C73A784C}"/>
              </a:ext>
            </a:extLst>
          </p:cNvPr>
          <p:cNvSpPr>
            <a:spLocks noGrp="1"/>
          </p:cNvSpPr>
          <p:nvPr>
            <p:ph type="title"/>
          </p:nvPr>
        </p:nvSpPr>
        <p:spPr/>
        <p:txBody>
          <a:bodyPr/>
          <a:lstStyle/>
          <a:p>
            <a:r>
              <a:rPr lang="en-US" dirty="0"/>
              <a:t>Why Does Hiring Well Matter?	</a:t>
            </a:r>
          </a:p>
        </p:txBody>
      </p:sp>
      <p:sp>
        <p:nvSpPr>
          <p:cNvPr id="3" name="Content Placeholder 2">
            <a:extLst>
              <a:ext uri="{FF2B5EF4-FFF2-40B4-BE49-F238E27FC236}">
                <a16:creationId xmlns:a16="http://schemas.microsoft.com/office/drawing/2014/main" id="{4DB6B5C2-4ADD-4D0B-BB8B-47BDE73735FA}"/>
              </a:ext>
            </a:extLst>
          </p:cNvPr>
          <p:cNvSpPr>
            <a:spLocks noGrp="1"/>
          </p:cNvSpPr>
          <p:nvPr>
            <p:ph sz="quarter" idx="10"/>
          </p:nvPr>
        </p:nvSpPr>
        <p:spPr/>
        <p:txBody>
          <a:bodyPr>
            <a:normAutofit/>
          </a:bodyPr>
          <a:lstStyle/>
          <a:p>
            <a:pPr>
              <a:lnSpc>
                <a:spcPct val="100000"/>
              </a:lnSpc>
            </a:pPr>
            <a:r>
              <a:rPr lang="en-US" dirty="0"/>
              <a:t>Stewardship – there is a direct correlation between how well an organization hires and stewards human resources and the effectiveness of the organization to fulfill its’ purpose.</a:t>
            </a:r>
          </a:p>
          <a:p>
            <a:pPr>
              <a:lnSpc>
                <a:spcPct val="150000"/>
              </a:lnSpc>
            </a:pPr>
            <a:r>
              <a:rPr lang="en-US" dirty="0"/>
              <a:t>Culture – People are the greatest influence and contributor to culture.  </a:t>
            </a:r>
          </a:p>
          <a:p>
            <a:pPr>
              <a:lnSpc>
                <a:spcPct val="100000"/>
              </a:lnSpc>
            </a:pPr>
            <a:r>
              <a:rPr lang="en-US" dirty="0"/>
              <a:t>Cost – Employee turnover is immensely expensive, monetarily and otherwise, to an organization.  Hiring and onboarding well will save an organization time and money later on.  </a:t>
            </a:r>
          </a:p>
          <a:p>
            <a:pPr marL="0" indent="0">
              <a:lnSpc>
                <a:spcPct val="100000"/>
              </a:lnSpc>
              <a:buNone/>
            </a:pPr>
            <a:endParaRPr lang="en-US" dirty="0"/>
          </a:p>
          <a:p>
            <a:pPr marL="0" indent="0">
              <a:lnSpc>
                <a:spcPct val="100000"/>
              </a:lnSpc>
              <a:buNone/>
            </a:pPr>
            <a:r>
              <a:rPr lang="en-US" dirty="0"/>
              <a:t>Generally and spiritually mature people, appropriate to the position</a:t>
            </a:r>
          </a:p>
        </p:txBody>
      </p:sp>
      <p:sp>
        <p:nvSpPr>
          <p:cNvPr id="4" name="Footer Placeholder 3">
            <a:extLst>
              <a:ext uri="{FF2B5EF4-FFF2-40B4-BE49-F238E27FC236}">
                <a16:creationId xmlns:a16="http://schemas.microsoft.com/office/drawing/2014/main" id="{93002FDD-363D-4869-84EB-100A361C72B3}"/>
              </a:ext>
            </a:extLst>
          </p:cNvPr>
          <p:cNvSpPr>
            <a:spLocks noGrp="1"/>
          </p:cNvSpPr>
          <p:nvPr>
            <p:ph type="ftr" sz="quarter" idx="4294967295"/>
          </p:nvPr>
        </p:nvSpPr>
        <p:spPr>
          <a:xfrm>
            <a:off x="0" y="0"/>
            <a:ext cx="0" cy="0"/>
          </a:xfrm>
        </p:spPr>
        <p:txBody>
          <a:bodyPr/>
          <a:lstStyle/>
          <a:p>
            <a:r>
              <a:rPr lang="en-US" dirty="0"/>
              <a:t> </a:t>
            </a:r>
          </a:p>
        </p:txBody>
      </p:sp>
    </p:spTree>
    <p:extLst>
      <p:ext uri="{BB962C8B-B14F-4D97-AF65-F5344CB8AC3E}">
        <p14:creationId xmlns:p14="http://schemas.microsoft.com/office/powerpoint/2010/main" val="231838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te&#10;&#10;Description generated with high confidence">
            <a:extLst>
              <a:ext uri="{FF2B5EF4-FFF2-40B4-BE49-F238E27FC236}">
                <a16:creationId xmlns:a16="http://schemas.microsoft.com/office/drawing/2014/main" id="{CDDFF2D0-E153-4814-AB0A-BA2AA90FA3D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99135" y="1755325"/>
            <a:ext cx="1591534" cy="1315503"/>
          </a:xfrm>
          <a:prstGeom prst="rect">
            <a:avLst/>
          </a:prstGeom>
        </p:spPr>
      </p:pic>
      <p:sp>
        <p:nvSpPr>
          <p:cNvPr id="8" name="Title 7">
            <a:extLst>
              <a:ext uri="{FF2B5EF4-FFF2-40B4-BE49-F238E27FC236}">
                <a16:creationId xmlns:a16="http://schemas.microsoft.com/office/drawing/2014/main" id="{C999AECD-19EB-410E-AF02-464E03E5D125}"/>
              </a:ext>
            </a:extLst>
          </p:cNvPr>
          <p:cNvSpPr>
            <a:spLocks noGrp="1"/>
          </p:cNvSpPr>
          <p:nvPr>
            <p:ph type="title"/>
          </p:nvPr>
        </p:nvSpPr>
        <p:spPr/>
        <p:txBody>
          <a:bodyPr/>
          <a:lstStyle/>
          <a:p>
            <a:r>
              <a:rPr lang="en-US" dirty="0"/>
              <a:t>Common Hiring Mistakes</a:t>
            </a:r>
            <a:br>
              <a:rPr lang="en-US" dirty="0"/>
            </a:br>
            <a:endParaRPr lang="en-US" dirty="0"/>
          </a:p>
        </p:txBody>
      </p:sp>
      <p:sp>
        <p:nvSpPr>
          <p:cNvPr id="9" name="Content Placeholder 8">
            <a:extLst>
              <a:ext uri="{FF2B5EF4-FFF2-40B4-BE49-F238E27FC236}">
                <a16:creationId xmlns:a16="http://schemas.microsoft.com/office/drawing/2014/main" id="{1F063C21-CEEE-48A0-A19C-303EFCF8FB67}"/>
              </a:ext>
            </a:extLst>
          </p:cNvPr>
          <p:cNvSpPr>
            <a:spLocks noGrp="1"/>
          </p:cNvSpPr>
          <p:nvPr>
            <p:ph sz="quarter" idx="10"/>
          </p:nvPr>
        </p:nvSpPr>
        <p:spPr/>
        <p:txBody>
          <a:bodyPr/>
          <a:lstStyle/>
          <a:p>
            <a:pPr marL="514350" indent="-514350">
              <a:buFont typeface="+mj-lt"/>
              <a:buAutoNum type="arabicPeriod"/>
            </a:pPr>
            <a:r>
              <a:rPr lang="en-US" dirty="0"/>
              <a:t>Hiring based on the individual and not the organization</a:t>
            </a:r>
          </a:p>
          <a:p>
            <a:pPr marL="514350" indent="-514350">
              <a:buFont typeface="+mj-lt"/>
              <a:buAutoNum type="arabicPeriod"/>
            </a:pPr>
            <a:r>
              <a:rPr lang="en-US" dirty="0"/>
              <a:t>Hiring in desperation, under pressure </a:t>
            </a:r>
          </a:p>
          <a:p>
            <a:pPr marL="514350" indent="-514350">
              <a:buFont typeface="+mj-lt"/>
              <a:buAutoNum type="arabicPeriod"/>
            </a:pPr>
            <a:r>
              <a:rPr lang="en-US" dirty="0"/>
              <a:t>No reference or background checking</a:t>
            </a:r>
          </a:p>
          <a:p>
            <a:pPr marL="514350" indent="-514350">
              <a:buFont typeface="+mj-lt"/>
              <a:buAutoNum type="arabicPeriod"/>
            </a:pPr>
            <a:r>
              <a:rPr lang="en-US" dirty="0"/>
              <a:t>Inconsistent practices and procedures </a:t>
            </a:r>
          </a:p>
          <a:p>
            <a:pPr marL="514350" indent="-514350">
              <a:buFont typeface="+mj-lt"/>
              <a:buAutoNum type="arabicPeriod"/>
            </a:pPr>
            <a:r>
              <a:rPr lang="en-US" dirty="0"/>
              <a:t>No or insufficient job description</a:t>
            </a:r>
          </a:p>
          <a:p>
            <a:pPr marL="514350" indent="-514350">
              <a:buFont typeface="+mj-lt"/>
              <a:buAutoNum type="arabicPeriod"/>
            </a:pPr>
            <a:r>
              <a:rPr lang="en-US" dirty="0"/>
              <a:t>No or inadequate training/onboarding</a:t>
            </a:r>
          </a:p>
          <a:p>
            <a:pPr marL="514350" indent="-514350">
              <a:buFont typeface="+mj-lt"/>
              <a:buAutoNum type="arabicPeriod"/>
            </a:pPr>
            <a:r>
              <a:rPr lang="en-US" dirty="0"/>
              <a:t>No or inadequate evaluations/feedback</a:t>
            </a:r>
          </a:p>
        </p:txBody>
      </p:sp>
    </p:spTree>
    <p:extLst>
      <p:ext uri="{BB962C8B-B14F-4D97-AF65-F5344CB8AC3E}">
        <p14:creationId xmlns:p14="http://schemas.microsoft.com/office/powerpoint/2010/main" val="3112336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4B7326-C7D3-4646-B926-8451B84ABB93}"/>
              </a:ext>
            </a:extLst>
          </p:cNvPr>
          <p:cNvSpPr>
            <a:spLocks noGrp="1"/>
          </p:cNvSpPr>
          <p:nvPr>
            <p:ph type="title"/>
          </p:nvPr>
        </p:nvSpPr>
        <p:spPr/>
        <p:txBody>
          <a:bodyPr/>
          <a:lstStyle/>
          <a:p>
            <a:r>
              <a:rPr lang="en-US" dirty="0"/>
              <a:t>Our Constructionist Approach to Learning</a:t>
            </a:r>
          </a:p>
        </p:txBody>
      </p:sp>
      <p:graphicFrame>
        <p:nvGraphicFramePr>
          <p:cNvPr id="5" name="Content Placeholder 4">
            <a:extLst>
              <a:ext uri="{FF2B5EF4-FFF2-40B4-BE49-F238E27FC236}">
                <a16:creationId xmlns:a16="http://schemas.microsoft.com/office/drawing/2014/main" id="{C6B1AE05-44EC-4CE4-9A2B-C93F71768EDF}"/>
              </a:ext>
            </a:extLst>
          </p:cNvPr>
          <p:cNvGraphicFramePr>
            <a:graphicFrameLocks noGrp="1"/>
          </p:cNvGraphicFramePr>
          <p:nvPr>
            <p:ph sz="quarter" idx="10"/>
            <p:extLst>
              <p:ext uri="{D42A27DB-BD31-4B8C-83A1-F6EECF244321}">
                <p14:modId xmlns:p14="http://schemas.microsoft.com/office/powerpoint/2010/main" val="3152367462"/>
              </p:ext>
            </p:extLst>
          </p:nvPr>
        </p:nvGraphicFramePr>
        <p:xfrm>
          <a:off x="153988" y="996950"/>
          <a:ext cx="11852275" cy="568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2772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D007-8F3D-47AD-8197-FF7D4ECA2FE3}"/>
              </a:ext>
            </a:extLst>
          </p:cNvPr>
          <p:cNvSpPr>
            <a:spLocks noGrp="1"/>
          </p:cNvSpPr>
          <p:nvPr>
            <p:ph type="title"/>
          </p:nvPr>
        </p:nvSpPr>
        <p:spPr/>
        <p:txBody>
          <a:bodyPr/>
          <a:lstStyle/>
          <a:p>
            <a:r>
              <a:rPr lang="en-US" dirty="0"/>
              <a:t>Jim Collins: </a:t>
            </a:r>
            <a:r>
              <a:rPr lang="en-US" i="1" dirty="0"/>
              <a:t>Good to Great </a:t>
            </a:r>
            <a:r>
              <a:rPr lang="en-US" dirty="0"/>
              <a:t>Advice</a:t>
            </a:r>
          </a:p>
        </p:txBody>
      </p:sp>
      <p:sp>
        <p:nvSpPr>
          <p:cNvPr id="3" name="Content Placeholder 2">
            <a:extLst>
              <a:ext uri="{FF2B5EF4-FFF2-40B4-BE49-F238E27FC236}">
                <a16:creationId xmlns:a16="http://schemas.microsoft.com/office/drawing/2014/main" id="{00417F15-9269-4BDF-A6AE-22596EED6145}"/>
              </a:ext>
            </a:extLst>
          </p:cNvPr>
          <p:cNvSpPr>
            <a:spLocks noGrp="1"/>
          </p:cNvSpPr>
          <p:nvPr>
            <p:ph sz="quarter" idx="10"/>
          </p:nvPr>
        </p:nvSpPr>
        <p:spPr/>
        <p:txBody>
          <a:bodyPr/>
          <a:lstStyle/>
          <a:p>
            <a:r>
              <a:rPr lang="en-US" dirty="0"/>
              <a:t>Get the right people on the bus </a:t>
            </a:r>
          </a:p>
          <a:p>
            <a:pPr lvl="1"/>
            <a:r>
              <a:rPr lang="en-US" dirty="0"/>
              <a:t>Alignment with organization’s mission &amp; values</a:t>
            </a:r>
          </a:p>
          <a:p>
            <a:r>
              <a:rPr lang="en-US" dirty="0"/>
              <a:t>Get the right people in the right seats on the bus </a:t>
            </a:r>
          </a:p>
          <a:p>
            <a:pPr lvl="1"/>
            <a:r>
              <a:rPr lang="en-US" dirty="0"/>
              <a:t>Alignment of skills and personality type with position (competence)</a:t>
            </a:r>
          </a:p>
        </p:txBody>
      </p:sp>
      <p:pic>
        <p:nvPicPr>
          <p:cNvPr id="6146" name="Picture 2" descr="Yellow School Bus Free Stock Photo - Public Domain Pictures">
            <a:extLst>
              <a:ext uri="{FF2B5EF4-FFF2-40B4-BE49-F238E27FC236}">
                <a16:creationId xmlns:a16="http://schemas.microsoft.com/office/drawing/2014/main" id="{00BF69C9-BB1D-402C-BCF0-3A87959CF2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 t="23830" r="8266" b="9125"/>
          <a:stretch/>
        </p:blipFill>
        <p:spPr bwMode="auto">
          <a:xfrm>
            <a:off x="3929975" y="2928150"/>
            <a:ext cx="6718570" cy="3271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373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D007-8F3D-47AD-8197-FF7D4ECA2FE3}"/>
              </a:ext>
            </a:extLst>
          </p:cNvPr>
          <p:cNvSpPr>
            <a:spLocks noGrp="1"/>
          </p:cNvSpPr>
          <p:nvPr>
            <p:ph type="title"/>
          </p:nvPr>
        </p:nvSpPr>
        <p:spPr>
          <a:xfrm>
            <a:off x="378995" y="100086"/>
            <a:ext cx="11369842" cy="680670"/>
          </a:xfrm>
        </p:spPr>
        <p:txBody>
          <a:bodyPr/>
          <a:lstStyle/>
          <a:p>
            <a:r>
              <a:rPr lang="en-US" sz="3200" dirty="0"/>
              <a:t>Adapting Jim Collins’ Advice in Under-Resourced Organizations</a:t>
            </a:r>
          </a:p>
        </p:txBody>
      </p:sp>
      <p:sp>
        <p:nvSpPr>
          <p:cNvPr id="3" name="Content Placeholder 2">
            <a:extLst>
              <a:ext uri="{FF2B5EF4-FFF2-40B4-BE49-F238E27FC236}">
                <a16:creationId xmlns:a16="http://schemas.microsoft.com/office/drawing/2014/main" id="{00417F15-9269-4BDF-A6AE-22596EED6145}"/>
              </a:ext>
            </a:extLst>
          </p:cNvPr>
          <p:cNvSpPr>
            <a:spLocks noGrp="1"/>
          </p:cNvSpPr>
          <p:nvPr>
            <p:ph sz="quarter" idx="10"/>
          </p:nvPr>
        </p:nvSpPr>
        <p:spPr>
          <a:xfrm>
            <a:off x="60158" y="996950"/>
            <a:ext cx="12067674" cy="5689600"/>
          </a:xfrm>
        </p:spPr>
        <p:txBody>
          <a:bodyPr/>
          <a:lstStyle/>
          <a:p>
            <a:r>
              <a:rPr lang="en-US" b="1" dirty="0"/>
              <a:t>What if you cannot afford to pay the right people for the right position?</a:t>
            </a:r>
          </a:p>
          <a:p>
            <a:pPr lvl="1"/>
            <a:r>
              <a:rPr lang="en-US" dirty="0"/>
              <a:t>Get the right people on the bus </a:t>
            </a:r>
          </a:p>
          <a:p>
            <a:pPr lvl="2"/>
            <a:r>
              <a:rPr lang="en-US" b="1" dirty="0"/>
              <a:t>Misalignment with organization’s mission &amp; values creates </a:t>
            </a:r>
            <a:r>
              <a:rPr lang="en-US" b="1" u="sng" dirty="0"/>
              <a:t>mission drift</a:t>
            </a:r>
          </a:p>
          <a:p>
            <a:pPr lvl="1"/>
            <a:r>
              <a:rPr lang="en-US" dirty="0"/>
              <a:t>Get the right people in the right seats on the bus </a:t>
            </a:r>
          </a:p>
          <a:p>
            <a:pPr lvl="2"/>
            <a:r>
              <a:rPr lang="en-US" b="1" dirty="0"/>
              <a:t>Misalignment of skills and personality type with position will result in staff who are incompetent for their positions and will create conflict or will leave duties/portions of the job undone</a:t>
            </a:r>
            <a:br>
              <a:rPr lang="en-US" b="1" dirty="0"/>
            </a:br>
            <a:endParaRPr lang="en-US" b="1" dirty="0"/>
          </a:p>
          <a:p>
            <a:r>
              <a:rPr lang="en-US" b="1" dirty="0"/>
              <a:t>Potential Solutions</a:t>
            </a:r>
          </a:p>
          <a:p>
            <a:pPr lvl="1"/>
            <a:r>
              <a:rPr lang="en-US" b="1" dirty="0"/>
              <a:t>Be willing to live with significant levels of dysfunction</a:t>
            </a:r>
          </a:p>
          <a:p>
            <a:pPr lvl="1"/>
            <a:r>
              <a:rPr lang="en-US" b="1" dirty="0"/>
              <a:t>Invest more in recruiting</a:t>
            </a:r>
          </a:p>
          <a:p>
            <a:pPr lvl="1"/>
            <a:r>
              <a:rPr lang="en-US" b="1" dirty="0"/>
              <a:t>Invest more in training – time and money</a:t>
            </a:r>
          </a:p>
          <a:p>
            <a:pPr lvl="1"/>
            <a:r>
              <a:rPr lang="en-US" b="1" dirty="0"/>
              <a:t>Do less to be able to pay people more </a:t>
            </a:r>
          </a:p>
        </p:txBody>
      </p:sp>
    </p:spTree>
    <p:extLst>
      <p:ext uri="{BB962C8B-B14F-4D97-AF65-F5344CB8AC3E}">
        <p14:creationId xmlns:p14="http://schemas.microsoft.com/office/powerpoint/2010/main" val="3867043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Recruitment Strategy Funnel</a:t>
            </a:r>
          </a:p>
        </p:txBody>
      </p:sp>
      <p:graphicFrame>
        <p:nvGraphicFramePr>
          <p:cNvPr id="3" name="Diagram 2"/>
          <p:cNvGraphicFramePr/>
          <p:nvPr>
            <p:extLst>
              <p:ext uri="{D42A27DB-BD31-4B8C-83A1-F6EECF244321}">
                <p14:modId xmlns:p14="http://schemas.microsoft.com/office/powerpoint/2010/main" val="4130970379"/>
              </p:ext>
            </p:extLst>
          </p:nvPr>
        </p:nvGraphicFramePr>
        <p:xfrm>
          <a:off x="1075151" y="1276020"/>
          <a:ext cx="8728491" cy="5612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0676759" y="4733197"/>
            <a:ext cx="184731" cy="584775"/>
          </a:xfrm>
          <a:prstGeom prst="rect">
            <a:avLst/>
          </a:prstGeom>
          <a:noFill/>
        </p:spPr>
        <p:txBody>
          <a:bodyPr wrap="none" rtlCol="0">
            <a:spAutoFit/>
          </a:bodyPr>
          <a:lstStyle/>
          <a:p>
            <a:endParaRPr lang="en-US" sz="3200" b="1"/>
          </a:p>
        </p:txBody>
      </p:sp>
      <p:sp>
        <p:nvSpPr>
          <p:cNvPr id="4" name="Rectangle 3">
            <a:extLst>
              <a:ext uri="{FF2B5EF4-FFF2-40B4-BE49-F238E27FC236}">
                <a16:creationId xmlns:a16="http://schemas.microsoft.com/office/drawing/2014/main" id="{9AAE00E1-C7CF-40E6-8DB7-88A9AE85E052}"/>
              </a:ext>
            </a:extLst>
          </p:cNvPr>
          <p:cNvSpPr/>
          <p:nvPr/>
        </p:nvSpPr>
        <p:spPr>
          <a:xfrm>
            <a:off x="4448703" y="5801096"/>
            <a:ext cx="1962364" cy="1109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17E719A-5789-45BD-8962-13D355E8F7B5}"/>
              </a:ext>
            </a:extLst>
          </p:cNvPr>
          <p:cNvSpPr txBox="1"/>
          <p:nvPr/>
        </p:nvSpPr>
        <p:spPr>
          <a:xfrm>
            <a:off x="1884938" y="914989"/>
            <a:ext cx="7918704" cy="338554"/>
          </a:xfrm>
          <a:prstGeom prst="rect">
            <a:avLst/>
          </a:prstGeom>
          <a:noFill/>
        </p:spPr>
        <p:txBody>
          <a:bodyPr wrap="square" rtlCol="0">
            <a:spAutoFit/>
          </a:bodyPr>
          <a:lstStyle/>
          <a:p>
            <a:r>
              <a:rPr lang="en-US" sz="1600" b="1" dirty="0"/>
              <a:t>Post on many job boards, post to website, email blast requesting referrals </a:t>
            </a:r>
            <a:endParaRPr lang="en-US" sz="1400" b="1" dirty="0"/>
          </a:p>
        </p:txBody>
      </p:sp>
    </p:spTree>
    <p:extLst>
      <p:ext uri="{BB962C8B-B14F-4D97-AF65-F5344CB8AC3E}">
        <p14:creationId xmlns:p14="http://schemas.microsoft.com/office/powerpoint/2010/main" val="200957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991E0093-4642-447E-8E03-55C9EB156FC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B93E7118-7781-464E-8B9D-259A2995940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60EE103F-432F-4A8A-BFEB-2E50442A671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FE29B1D-57AB-4596-829F-C2840B0E96E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97BB3128-67A3-46B6-8818-859305857A3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4F6D246B-4DF8-46DE-B8C9-FB7E893CB8E9}"/>
                                            </p:graphicEl>
                                          </p:spTgt>
                                        </p:tgtEl>
                                        <p:attrNameLst>
                                          <p:attrName>style.visibility</p:attrName>
                                        </p:attrNameLst>
                                      </p:cBhvr>
                                      <p:to>
                                        <p:strVal val="visible"/>
                                      </p:to>
                                    </p:set>
                                  </p:childTnLst>
                                </p:cTn>
                              </p:par>
                              <p:par>
                                <p:cTn id="27" presetID="1" presetClass="entr" presetSubtype="0" fill="hold" grpId="0" nodeType="withEffect" nodePh="1">
                                  <p:stCondLst>
                                    <p:cond delay="0"/>
                                  </p:stCondLst>
                                  <p:endCondLst>
                                    <p:cond evt="begin" delay="0">
                                      <p:tn val="27"/>
                                    </p:cond>
                                  </p:end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rev="1"/>
        </p:bldSub>
      </p:bldGraphic>
      <p:bldP spid="8"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69FFB4-4A56-418F-9F35-3D5E5EC17563}"/>
              </a:ext>
            </a:extLst>
          </p:cNvPr>
          <p:cNvSpPr>
            <a:spLocks noGrp="1"/>
          </p:cNvSpPr>
          <p:nvPr>
            <p:ph type="title"/>
          </p:nvPr>
        </p:nvSpPr>
        <p:spPr/>
        <p:txBody>
          <a:bodyPr/>
          <a:lstStyle/>
          <a:p>
            <a:r>
              <a:rPr lang="en-US" dirty="0"/>
              <a:t>Job Posting Websites for Nonprofits &amp; Ministries</a:t>
            </a:r>
          </a:p>
        </p:txBody>
      </p:sp>
      <p:sp>
        <p:nvSpPr>
          <p:cNvPr id="4" name="Content Placeholder 3">
            <a:extLst>
              <a:ext uri="{FF2B5EF4-FFF2-40B4-BE49-F238E27FC236}">
                <a16:creationId xmlns:a16="http://schemas.microsoft.com/office/drawing/2014/main" id="{96C12BD0-7863-40CE-9104-586CD753B725}"/>
              </a:ext>
            </a:extLst>
          </p:cNvPr>
          <p:cNvSpPr>
            <a:spLocks noGrp="1"/>
          </p:cNvSpPr>
          <p:nvPr>
            <p:ph sz="quarter" idx="10"/>
          </p:nvPr>
        </p:nvSpPr>
        <p:spPr/>
        <p:txBody>
          <a:bodyPr/>
          <a:lstStyle/>
          <a:p>
            <a:pPr marL="469900" indent="-342900">
              <a:spcBef>
                <a:spcPts val="0"/>
              </a:spcBef>
            </a:pPr>
            <a:r>
              <a:rPr lang="en-US" sz="2200" b="0" i="0" u="none" strike="noStrike" dirty="0">
                <a:solidFill>
                  <a:srgbClr val="000000"/>
                </a:solidFill>
                <a:effectLst/>
              </a:rPr>
              <a:t>Organization’s Website</a:t>
            </a:r>
            <a:endParaRPr lang="en-US" sz="2200" dirty="0">
              <a:effectLst/>
            </a:endParaRPr>
          </a:p>
          <a:p>
            <a:pPr marL="469900" indent="-342900">
              <a:spcBef>
                <a:spcPts val="0"/>
              </a:spcBef>
            </a:pPr>
            <a:r>
              <a:rPr lang="en-US" sz="2200" b="0" i="0" u="none" strike="noStrike" dirty="0">
                <a:solidFill>
                  <a:srgbClr val="000000"/>
                </a:solidFill>
                <a:effectLst/>
              </a:rPr>
              <a:t>Indeed</a:t>
            </a:r>
            <a:endParaRPr lang="en-US" sz="2200" dirty="0">
              <a:effectLst/>
            </a:endParaRPr>
          </a:p>
          <a:p>
            <a:pPr marL="469900" indent="-342900">
              <a:spcBef>
                <a:spcPts val="0"/>
              </a:spcBef>
            </a:pPr>
            <a:r>
              <a:rPr lang="en-US" sz="2200" b="0" i="0" u="none" strike="noStrike" dirty="0">
                <a:solidFill>
                  <a:srgbClr val="000000"/>
                </a:solidFill>
                <a:effectLst/>
              </a:rPr>
              <a:t>Craig’s List</a:t>
            </a:r>
            <a:endParaRPr lang="en-US" sz="2200" dirty="0">
              <a:effectLst/>
            </a:endParaRPr>
          </a:p>
          <a:p>
            <a:pPr marL="469900" indent="-342900">
              <a:spcBef>
                <a:spcPts val="0"/>
              </a:spcBef>
            </a:pPr>
            <a:r>
              <a:rPr lang="en-US" sz="2200" b="0" i="0" u="none" strike="noStrike" dirty="0">
                <a:solidFill>
                  <a:srgbClr val="000000"/>
                </a:solidFill>
                <a:effectLst/>
              </a:rPr>
              <a:t>LinkedIn</a:t>
            </a:r>
            <a:endParaRPr lang="en-US" sz="2200" dirty="0">
              <a:effectLst/>
            </a:endParaRPr>
          </a:p>
          <a:p>
            <a:pPr marL="469900" indent="-342900">
              <a:spcBef>
                <a:spcPts val="0"/>
              </a:spcBef>
            </a:pPr>
            <a:r>
              <a:rPr lang="en-US" sz="2200" b="0" i="0" u="none" strike="noStrike" dirty="0">
                <a:solidFill>
                  <a:srgbClr val="000000"/>
                </a:solidFill>
                <a:effectLst/>
              </a:rPr>
              <a:t>Citygate Network, Inc.</a:t>
            </a:r>
            <a:endParaRPr lang="en-US" sz="2200" dirty="0">
              <a:effectLst/>
            </a:endParaRPr>
          </a:p>
          <a:p>
            <a:pPr marL="469900" indent="-342900">
              <a:spcBef>
                <a:spcPts val="0"/>
              </a:spcBef>
            </a:pPr>
            <a:r>
              <a:rPr lang="en-US" sz="2200" b="0" i="0" u="none" strike="noStrike" dirty="0">
                <a:solidFill>
                  <a:srgbClr val="000000"/>
                </a:solidFill>
                <a:effectLst/>
              </a:rPr>
              <a:t>Local or Regional Non-Profit Consortium</a:t>
            </a:r>
            <a:endParaRPr lang="en-US" sz="2200" dirty="0">
              <a:effectLst/>
            </a:endParaRPr>
          </a:p>
          <a:p>
            <a:pPr marL="469900" indent="-342900">
              <a:spcBef>
                <a:spcPts val="0"/>
              </a:spcBef>
            </a:pPr>
            <a:r>
              <a:rPr lang="en-US" sz="2200" b="0" i="0" u="none" strike="noStrike" dirty="0">
                <a:solidFill>
                  <a:srgbClr val="000000"/>
                </a:solidFill>
                <a:effectLst/>
              </a:rPr>
              <a:t>Non-Profit Center for Excellence</a:t>
            </a:r>
            <a:endParaRPr lang="en-US" sz="2200" dirty="0">
              <a:effectLst/>
            </a:endParaRPr>
          </a:p>
          <a:p>
            <a:pPr marL="469900" indent="-342900">
              <a:spcBef>
                <a:spcPts val="0"/>
              </a:spcBef>
            </a:pPr>
            <a:r>
              <a:rPr lang="en-US" sz="2200" b="0" i="0" u="none" strike="noStrike" dirty="0">
                <a:solidFill>
                  <a:srgbClr val="000000"/>
                </a:solidFill>
                <a:effectLst/>
              </a:rPr>
              <a:t>Facebook</a:t>
            </a:r>
          </a:p>
          <a:p>
            <a:pPr marL="469900" indent="-342900">
              <a:spcBef>
                <a:spcPts val="0"/>
              </a:spcBef>
            </a:pPr>
            <a:r>
              <a:rPr lang="en-US" sz="2200" dirty="0">
                <a:solidFill>
                  <a:srgbClr val="000000"/>
                </a:solidFill>
              </a:rPr>
              <a:t>Area colleges, universities, tech/trade schools, seminaries </a:t>
            </a:r>
            <a:endParaRPr lang="en-US" sz="2200" dirty="0">
              <a:effectLst/>
            </a:endParaRPr>
          </a:p>
          <a:p>
            <a:pPr marL="469900" indent="-342900">
              <a:spcBef>
                <a:spcPts val="0"/>
              </a:spcBef>
            </a:pPr>
            <a:r>
              <a:rPr lang="en-US" sz="2200" dirty="0"/>
              <a:t>Partner agencies and churches</a:t>
            </a:r>
          </a:p>
          <a:p>
            <a:pPr marL="469900" indent="-342900">
              <a:spcBef>
                <a:spcPts val="0"/>
              </a:spcBef>
            </a:pPr>
            <a:r>
              <a:rPr lang="en-US" sz="2200" dirty="0"/>
              <a:t>Volunteer E-Blast</a:t>
            </a:r>
          </a:p>
          <a:p>
            <a:pPr marL="469900" indent="-342900">
              <a:spcBef>
                <a:spcPts val="0"/>
              </a:spcBef>
            </a:pPr>
            <a:r>
              <a:rPr lang="en-US" sz="2200" dirty="0"/>
              <a:t>Center for Non-Profit Excellence</a:t>
            </a:r>
            <a:br>
              <a:rPr lang="en-US" sz="2200" dirty="0"/>
            </a:br>
            <a:endParaRPr lang="en-US" sz="2200" dirty="0"/>
          </a:p>
          <a:p>
            <a:pPr>
              <a:spcBef>
                <a:spcPts val="0"/>
              </a:spcBef>
            </a:pPr>
            <a:r>
              <a:rPr lang="en-US" sz="2200" b="0" i="0" u="none" strike="noStrike" dirty="0">
                <a:solidFill>
                  <a:srgbClr val="000000"/>
                </a:solidFill>
                <a:effectLst/>
              </a:rPr>
              <a:t>Trending Apps:  https://www.topresume.com/career-advice/job-search-apps</a:t>
            </a:r>
            <a:endParaRPr lang="en-US" sz="2200" dirty="0">
              <a:effectLst/>
            </a:endParaRPr>
          </a:p>
          <a:p>
            <a:r>
              <a:rPr lang="en-US" sz="2200" dirty="0"/>
              <a:t>Ministryjobs.com</a:t>
            </a:r>
          </a:p>
          <a:p>
            <a:r>
              <a:rPr lang="en-US" sz="2200" dirty="0"/>
              <a:t>Christianjobs.net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58648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Hire Slow, Fire Fast</a:t>
            </a:r>
          </a:p>
        </p:txBody>
      </p:sp>
      <p:sp>
        <p:nvSpPr>
          <p:cNvPr id="6" name="Content Placeholder 5">
            <a:extLst>
              <a:ext uri="{FF2B5EF4-FFF2-40B4-BE49-F238E27FC236}">
                <a16:creationId xmlns:a16="http://schemas.microsoft.com/office/drawing/2014/main" id="{93FE5146-2CF9-4D89-8C7B-BBBE21EDA271}"/>
              </a:ext>
            </a:extLst>
          </p:cNvPr>
          <p:cNvSpPr>
            <a:spLocks noGrp="1"/>
          </p:cNvSpPr>
          <p:nvPr>
            <p:ph sz="quarter" idx="10"/>
          </p:nvPr>
        </p:nvSpPr>
        <p:spPr/>
        <p:txBody>
          <a:bodyPr/>
          <a:lstStyle/>
          <a:p>
            <a:pPr marL="0" indent="0">
              <a:buNone/>
            </a:pPr>
            <a:r>
              <a:rPr lang="en-US" sz="2600" dirty="0"/>
              <a:t>A.  Spend the time in hiring the right people.  Take the time to define what you </a:t>
            </a:r>
            <a:r>
              <a:rPr lang="en-US" sz="2600" u="sng" dirty="0"/>
              <a:t>need</a:t>
            </a:r>
            <a:r>
              <a:rPr lang="en-US" sz="2600" dirty="0"/>
              <a:t> and want in advance of hiring.</a:t>
            </a:r>
          </a:p>
          <a:p>
            <a:r>
              <a:rPr lang="en-US" sz="2600" dirty="0"/>
              <a:t>Position requirements.  Degree, licensure, prior experience, valid driver’s license, etc. </a:t>
            </a:r>
          </a:p>
          <a:p>
            <a:r>
              <a:rPr lang="en-US" sz="2600" dirty="0"/>
              <a:t>Job Description.  Functions and responsibilities of the job and how it fits within the organization.</a:t>
            </a:r>
          </a:p>
          <a:p>
            <a:r>
              <a:rPr lang="en-US" sz="2600" dirty="0"/>
              <a:t>Character Traits.  Personable, ethical, diligent, collaborative, teachable.  Think through what is not only beneficial or needed related to being able to do the job but also to function well with department members and culture.</a:t>
            </a:r>
          </a:p>
          <a:p>
            <a:r>
              <a:rPr lang="en-US" sz="2600" dirty="0"/>
              <a:t>For religious organizations: Faith Alignment - Be unapologetic about who you are and what you need – as an organization and for the position.</a:t>
            </a:r>
          </a:p>
          <a:p>
            <a:r>
              <a:rPr lang="en-US" sz="2600" dirty="0"/>
              <a:t>Advertise so that the wrong people screen themselves out.  </a:t>
            </a:r>
          </a:p>
          <a:p>
            <a:endParaRPr lang="en-US" dirty="0"/>
          </a:p>
          <a:p>
            <a:endParaRPr lang="en-US" dirty="0"/>
          </a:p>
          <a:p>
            <a:endParaRPr lang="en-US" dirty="0"/>
          </a:p>
          <a:p>
            <a:endParaRPr lang="en-US" dirty="0"/>
          </a:p>
        </p:txBody>
      </p:sp>
      <p:sp>
        <p:nvSpPr>
          <p:cNvPr id="5" name="Footer Placeholder 4"/>
          <p:cNvSpPr>
            <a:spLocks noGrp="1"/>
          </p:cNvSpPr>
          <p:nvPr>
            <p:ph type="ftr" sz="quarter" idx="4294967295"/>
          </p:nvPr>
        </p:nvSpPr>
        <p:spPr>
          <a:xfrm>
            <a:off x="0" y="0"/>
            <a:ext cx="0" cy="0"/>
          </a:xfrm>
        </p:spPr>
        <p:txBody>
          <a:bodyPr/>
          <a:lstStyle/>
          <a:p>
            <a:r>
              <a:rPr lang="en-US" dirty="0"/>
              <a:t> </a:t>
            </a:r>
          </a:p>
        </p:txBody>
      </p:sp>
    </p:spTree>
    <p:extLst>
      <p:ext uri="{BB962C8B-B14F-4D97-AF65-F5344CB8AC3E}">
        <p14:creationId xmlns:p14="http://schemas.microsoft.com/office/powerpoint/2010/main" val="3059361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0CDD-5C07-4370-880F-6B81F5B5A972}"/>
              </a:ext>
            </a:extLst>
          </p:cNvPr>
          <p:cNvSpPr>
            <a:spLocks noGrp="1"/>
          </p:cNvSpPr>
          <p:nvPr>
            <p:ph type="title"/>
          </p:nvPr>
        </p:nvSpPr>
        <p:spPr/>
        <p:txBody>
          <a:bodyPr/>
          <a:lstStyle/>
          <a:p>
            <a:r>
              <a:rPr lang="en-US" dirty="0"/>
              <a:t>Posting &amp; Advertising	</a:t>
            </a:r>
          </a:p>
        </p:txBody>
      </p:sp>
      <p:sp>
        <p:nvSpPr>
          <p:cNvPr id="3" name="Text Placeholder 2">
            <a:extLst>
              <a:ext uri="{FF2B5EF4-FFF2-40B4-BE49-F238E27FC236}">
                <a16:creationId xmlns:a16="http://schemas.microsoft.com/office/drawing/2014/main" id="{B8CD4850-2B3D-4A4B-9D76-C7640A1911DC}"/>
              </a:ext>
            </a:extLst>
          </p:cNvPr>
          <p:cNvSpPr>
            <a:spLocks noGrp="1"/>
          </p:cNvSpPr>
          <p:nvPr>
            <p:ph type="body" sz="quarter" idx="10"/>
          </p:nvPr>
        </p:nvSpPr>
        <p:spPr>
          <a:xfrm>
            <a:off x="80070" y="912754"/>
            <a:ext cx="12031860" cy="5434024"/>
          </a:xfrm>
        </p:spPr>
        <p:txBody>
          <a:bodyPr/>
          <a:lstStyle/>
          <a:p>
            <a:pPr marL="0" indent="0">
              <a:buNone/>
            </a:pPr>
            <a:r>
              <a:rPr lang="en-US" dirty="0"/>
              <a:t>If you are a faith/religious organization, you can advertise your job openings in any venue and be clear about the required same faith alignment.  </a:t>
            </a:r>
          </a:p>
          <a:p>
            <a:pPr marL="0" indent="0">
              <a:buNone/>
            </a:pPr>
            <a:endParaRPr lang="en-US" sz="800" dirty="0"/>
          </a:p>
          <a:p>
            <a:pPr marL="0" indent="0">
              <a:buNone/>
            </a:pPr>
            <a:r>
              <a:rPr lang="en-US" sz="2200" dirty="0"/>
              <a:t>Sample language – job posting</a:t>
            </a:r>
          </a:p>
          <a:p>
            <a:pPr marL="0" indent="0">
              <a:buNone/>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“Able to write a high number of high quality and persuasive grant applications and attain funding to substantially increase giving and support ministry operations.  The right candidate will be professional, ethical, and able to maintain confidentiality.  Must be able to effectively share the needs and the life-changing stories with those who want and can participate in the fiscal stability and growth of the ministry.  Must be a committed Christ-follower, team player, possess a stewardship mindset, assertive and effective in fundraising and relationship management.”</a:t>
            </a:r>
          </a:p>
          <a:p>
            <a:pPr marL="0" indent="0">
              <a:buNone/>
            </a:pPr>
            <a:endParaRPr lang="en-US" sz="1100" i="1" dirty="0">
              <a:latin typeface="Times New Roman" panose="02020603050405020304" pitchFamily="18" charset="0"/>
              <a:cs typeface="Times New Roman" panose="02020603050405020304" pitchFamily="18" charset="0"/>
            </a:endParaRPr>
          </a:p>
          <a:p>
            <a:pPr marL="0" indent="0">
              <a:buNone/>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“The RA position ensures the safety and well-being of our guests and residents and is one of relational ministry, interacting with our shelter guests and program residents to offer biblical encouragement, hope, support and accountability.  The right candidate will have a heart for ministry with those who currently struggle with brokenness, and the ability to compassionately but firmly come alongside, offering hope and life transformation through Jesus Christ.  Must be a grounded Christian, team player, have a teachable spirit, have good organizational skills, be computer literate and good written and interpersonal communication skills.”  </a:t>
            </a:r>
          </a:p>
          <a:p>
            <a:pPr marL="0" indent="0">
              <a:buNone/>
            </a:pPr>
            <a:endParaRPr lang="en-US" sz="2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9170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369" y="139274"/>
            <a:ext cx="11212180" cy="680670"/>
          </a:xfrm>
        </p:spPr>
        <p:txBody>
          <a:bodyPr/>
          <a:lstStyle/>
          <a:p>
            <a:r>
              <a:rPr lang="en-US" dirty="0">
                <a:latin typeface="+mn-lt"/>
              </a:rPr>
              <a:t>Hire Slow = Intentional, Right</a:t>
            </a:r>
          </a:p>
        </p:txBody>
      </p:sp>
      <p:sp>
        <p:nvSpPr>
          <p:cNvPr id="3" name="Content Placeholder 2"/>
          <p:cNvSpPr>
            <a:spLocks noGrp="1"/>
          </p:cNvSpPr>
          <p:nvPr>
            <p:ph idx="4294967295"/>
          </p:nvPr>
        </p:nvSpPr>
        <p:spPr>
          <a:xfrm>
            <a:off x="-1" y="1295400"/>
            <a:ext cx="11005457" cy="5181600"/>
          </a:xfrm>
        </p:spPr>
        <p:txBody>
          <a:bodyPr>
            <a:noAutofit/>
          </a:bodyPr>
          <a:lstStyle/>
          <a:p>
            <a:pPr marL="514350" indent="-514350">
              <a:buAutoNum type="alphaUcPeriod" startAt="2"/>
            </a:pPr>
            <a:r>
              <a:rPr lang="en-US" sz="3200" dirty="0"/>
              <a:t>Establish and follow a process</a:t>
            </a:r>
          </a:p>
          <a:p>
            <a:pPr marL="914400" lvl="1" indent="-514350">
              <a:buFont typeface="+mj-lt"/>
              <a:buAutoNum type="arabicPeriod"/>
            </a:pPr>
            <a:r>
              <a:rPr lang="en-US" sz="2600" dirty="0"/>
              <a:t>Collect application and questionnaire and review against what is needed based on job description.</a:t>
            </a:r>
          </a:p>
          <a:p>
            <a:pPr marL="914400" lvl="1" indent="-514350">
              <a:buFont typeface="+mj-lt"/>
              <a:buAutoNum type="arabicPeriod"/>
            </a:pPr>
            <a:endParaRPr lang="en-US" sz="2600" dirty="0"/>
          </a:p>
          <a:p>
            <a:pPr marL="914400" lvl="1" indent="-514350">
              <a:buFont typeface="+mj-lt"/>
              <a:buAutoNum type="arabicPeriod"/>
            </a:pPr>
            <a:r>
              <a:rPr lang="en-US" sz="2600" dirty="0"/>
              <a:t>Conduct Initial Interview by phone to confirm fundamental requirements</a:t>
            </a:r>
          </a:p>
          <a:p>
            <a:pPr marL="914400" lvl="1" indent="-514350">
              <a:buFont typeface="+mj-lt"/>
              <a:buAutoNum type="arabicPeriod"/>
            </a:pPr>
            <a:endParaRPr lang="en-US" sz="2600" dirty="0"/>
          </a:p>
          <a:p>
            <a:pPr marL="914400" lvl="1" indent="-514350">
              <a:buFont typeface="+mj-lt"/>
              <a:buAutoNum type="arabicPeriod"/>
            </a:pPr>
            <a:r>
              <a:rPr lang="en-US" sz="2600" dirty="0"/>
              <a:t>Subsequent Interviews</a:t>
            </a:r>
          </a:p>
          <a:p>
            <a:pPr lvl="2"/>
            <a:r>
              <a:rPr lang="en-US" sz="2600" dirty="0"/>
              <a:t>Ask the right questions – Pre-define some that will be asked of all applicants</a:t>
            </a:r>
          </a:p>
          <a:p>
            <a:pPr lvl="2"/>
            <a:r>
              <a:rPr lang="en-US" sz="2600" dirty="0"/>
              <a:t>Train and Coach Managers </a:t>
            </a:r>
          </a:p>
          <a:p>
            <a:pPr lvl="2"/>
            <a:r>
              <a:rPr lang="en-US" sz="2600" dirty="0"/>
              <a:t>Look for fit in both heart &amp; head</a:t>
            </a:r>
          </a:p>
          <a:p>
            <a:pPr marL="0" indent="0">
              <a:buNone/>
            </a:pPr>
            <a:r>
              <a:rPr lang="en-US" dirty="0"/>
              <a:t>	</a:t>
            </a:r>
          </a:p>
          <a:p>
            <a:pPr marL="0" indent="0">
              <a:buNone/>
            </a:pPr>
            <a:r>
              <a:rPr lang="en-US" dirty="0"/>
              <a:t>	</a:t>
            </a:r>
          </a:p>
        </p:txBody>
      </p:sp>
      <p:sp>
        <p:nvSpPr>
          <p:cNvPr id="4" name="Footer Placeholder 3"/>
          <p:cNvSpPr>
            <a:spLocks noGrp="1"/>
          </p:cNvSpPr>
          <p:nvPr>
            <p:ph type="ftr" sz="quarter" idx="4294967295"/>
          </p:nvPr>
        </p:nvSpPr>
        <p:spPr>
          <a:xfrm>
            <a:off x="0" y="0"/>
            <a:ext cx="0" cy="0"/>
          </a:xfrm>
        </p:spPr>
        <p:txBody>
          <a:bodyPr/>
          <a:lstStyle/>
          <a:p>
            <a:r>
              <a:rPr lang="en-US" dirty="0"/>
              <a:t>  </a:t>
            </a:r>
          </a:p>
        </p:txBody>
      </p:sp>
    </p:spTree>
    <p:extLst>
      <p:ext uri="{BB962C8B-B14F-4D97-AF65-F5344CB8AC3E}">
        <p14:creationId xmlns:p14="http://schemas.microsoft.com/office/powerpoint/2010/main" val="4111669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FCD85C-70EE-4060-8669-D313BA618848}"/>
              </a:ext>
            </a:extLst>
          </p:cNvPr>
          <p:cNvSpPr>
            <a:spLocks noGrp="1"/>
          </p:cNvSpPr>
          <p:nvPr>
            <p:ph type="title"/>
          </p:nvPr>
        </p:nvSpPr>
        <p:spPr/>
        <p:txBody>
          <a:bodyPr/>
          <a:lstStyle/>
          <a:p>
            <a:r>
              <a:rPr lang="en-US" dirty="0"/>
              <a:t>Get the Necessary Pieces	</a:t>
            </a:r>
          </a:p>
        </p:txBody>
      </p:sp>
      <p:sp>
        <p:nvSpPr>
          <p:cNvPr id="3" name="Content Placeholder 2">
            <a:extLst>
              <a:ext uri="{FF2B5EF4-FFF2-40B4-BE49-F238E27FC236}">
                <a16:creationId xmlns:a16="http://schemas.microsoft.com/office/drawing/2014/main" id="{2C5B3C75-B716-421C-80E7-58C272C19EE1}"/>
              </a:ext>
            </a:extLst>
          </p:cNvPr>
          <p:cNvSpPr>
            <a:spLocks noGrp="1"/>
          </p:cNvSpPr>
          <p:nvPr>
            <p:ph sz="quarter" idx="10"/>
          </p:nvPr>
        </p:nvSpPr>
        <p:spPr/>
        <p:txBody>
          <a:bodyPr>
            <a:normAutofit lnSpcReduction="10000"/>
          </a:bodyPr>
          <a:lstStyle/>
          <a:p>
            <a:pPr marL="514350" indent="-514350">
              <a:buFont typeface="+mj-lt"/>
              <a:buAutoNum type="arabicPeriod"/>
            </a:pPr>
            <a:r>
              <a:rPr lang="en-US" sz="3000" dirty="0"/>
              <a:t>General Application Form</a:t>
            </a:r>
          </a:p>
          <a:p>
            <a:pPr lvl="1"/>
            <a:r>
              <a:rPr lang="en-US" sz="2600" dirty="0"/>
              <a:t>If you are a religious/faith employer, do not use one from the internet or purchased “off the shelf”</a:t>
            </a:r>
          </a:p>
          <a:p>
            <a:pPr lvl="1"/>
            <a:r>
              <a:rPr lang="en-US" sz="2600" dirty="0"/>
              <a:t>Include information and questions on your application form that are relevant to your workplace.</a:t>
            </a:r>
          </a:p>
          <a:p>
            <a:pPr lvl="1"/>
            <a:endParaRPr lang="en-US" sz="1000" dirty="0"/>
          </a:p>
          <a:p>
            <a:pPr marL="514350" indent="-514350">
              <a:buFont typeface="+mj-lt"/>
              <a:buAutoNum type="arabicPeriod"/>
            </a:pPr>
            <a:r>
              <a:rPr lang="en-US" sz="3000" dirty="0"/>
              <a:t>Questionnaire</a:t>
            </a:r>
          </a:p>
          <a:p>
            <a:pPr lvl="1"/>
            <a:r>
              <a:rPr lang="en-US" sz="2600" dirty="0"/>
              <a:t>Specific to the position and alignment-related with ministry</a:t>
            </a:r>
          </a:p>
          <a:p>
            <a:pPr marL="514350" indent="-514350">
              <a:buFont typeface="+mj-lt"/>
              <a:buAutoNum type="arabicPeriod"/>
            </a:pPr>
            <a:r>
              <a:rPr lang="en-US" sz="3000" dirty="0"/>
              <a:t>Job Description</a:t>
            </a:r>
          </a:p>
          <a:p>
            <a:pPr lvl="1"/>
            <a:r>
              <a:rPr lang="en-US" sz="2600" dirty="0"/>
              <a:t>Accurate and up to date</a:t>
            </a:r>
          </a:p>
          <a:p>
            <a:pPr lvl="1"/>
            <a:r>
              <a:rPr lang="en-US" sz="2600" dirty="0"/>
              <a:t>Essential Duties &amp; Responsibilities</a:t>
            </a:r>
          </a:p>
          <a:p>
            <a:pPr lvl="1"/>
            <a:r>
              <a:rPr lang="en-US" sz="2600" dirty="0"/>
              <a:t>Skills &amp; Qualifications</a:t>
            </a:r>
          </a:p>
          <a:p>
            <a:pPr lvl="1"/>
            <a:r>
              <a:rPr lang="en-US" sz="2600" dirty="0"/>
              <a:t>Working Conditions &amp; Physical Factors</a:t>
            </a:r>
          </a:p>
          <a:p>
            <a:pPr lvl="1"/>
            <a:r>
              <a:rPr lang="en-US" sz="2600" dirty="0"/>
              <a:t>Education, Experience, licensure or other credentials</a:t>
            </a:r>
          </a:p>
          <a:p>
            <a:pPr lvl="1"/>
            <a:endParaRPr lang="en-US" sz="2600" dirty="0"/>
          </a:p>
        </p:txBody>
      </p:sp>
      <p:sp>
        <p:nvSpPr>
          <p:cNvPr id="4" name="Footer Placeholder 3">
            <a:extLst>
              <a:ext uri="{FF2B5EF4-FFF2-40B4-BE49-F238E27FC236}">
                <a16:creationId xmlns:a16="http://schemas.microsoft.com/office/drawing/2014/main" id="{57883244-6A89-4B5B-91C0-C5BCD9F3A2F1}"/>
              </a:ext>
            </a:extLst>
          </p:cNvPr>
          <p:cNvSpPr>
            <a:spLocks noGrp="1"/>
          </p:cNvSpPr>
          <p:nvPr>
            <p:ph type="ftr" sz="quarter" idx="4294967295"/>
          </p:nvPr>
        </p:nvSpPr>
        <p:spPr>
          <a:xfrm>
            <a:off x="0" y="0"/>
            <a:ext cx="0" cy="0"/>
          </a:xfrm>
        </p:spPr>
        <p:txBody>
          <a:bodyPr/>
          <a:lstStyle/>
          <a:p>
            <a:r>
              <a:rPr lang="en-US" dirty="0"/>
              <a:t> </a:t>
            </a:r>
          </a:p>
        </p:txBody>
      </p:sp>
    </p:spTree>
    <p:extLst>
      <p:ext uri="{BB962C8B-B14F-4D97-AF65-F5344CB8AC3E}">
        <p14:creationId xmlns:p14="http://schemas.microsoft.com/office/powerpoint/2010/main" val="1757736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09E1-8E2D-41F3-983D-4F276E5AA431}"/>
              </a:ext>
            </a:extLst>
          </p:cNvPr>
          <p:cNvSpPr>
            <a:spLocks noGrp="1"/>
          </p:cNvSpPr>
          <p:nvPr>
            <p:ph type="title"/>
          </p:nvPr>
        </p:nvSpPr>
        <p:spPr/>
        <p:txBody>
          <a:bodyPr/>
          <a:lstStyle/>
          <a:p>
            <a:r>
              <a:rPr lang="en-US" dirty="0"/>
              <a:t>Legal Considerations</a:t>
            </a:r>
          </a:p>
        </p:txBody>
      </p:sp>
      <p:sp>
        <p:nvSpPr>
          <p:cNvPr id="3" name="Content Placeholder 2">
            <a:extLst>
              <a:ext uri="{FF2B5EF4-FFF2-40B4-BE49-F238E27FC236}">
                <a16:creationId xmlns:a16="http://schemas.microsoft.com/office/drawing/2014/main" id="{21734F8D-E3A4-4FE3-A3CB-E0357D2D5553}"/>
              </a:ext>
            </a:extLst>
          </p:cNvPr>
          <p:cNvSpPr>
            <a:spLocks noGrp="1"/>
          </p:cNvSpPr>
          <p:nvPr>
            <p:ph sz="quarter" idx="10"/>
          </p:nvPr>
        </p:nvSpPr>
        <p:spPr/>
        <p:txBody>
          <a:bodyPr/>
          <a:lstStyle/>
          <a:p>
            <a:r>
              <a:rPr lang="en-US" dirty="0"/>
              <a:t>It is very important to be careful to follow legal requirements at every stage in the hiring process</a:t>
            </a:r>
          </a:p>
          <a:p>
            <a:pPr lvl="1"/>
            <a:r>
              <a:rPr lang="en-US" dirty="0"/>
              <a:t>Know what you can and can’t ask on a job application</a:t>
            </a:r>
          </a:p>
          <a:p>
            <a:pPr lvl="2"/>
            <a:r>
              <a:rPr lang="en-US" dirty="0"/>
              <a:t>NO: social security number, date of birth, arrests, protected status – Federal &amp; State</a:t>
            </a:r>
          </a:p>
          <a:p>
            <a:pPr lvl="2"/>
            <a:r>
              <a:rPr lang="en-US" dirty="0"/>
              <a:t>Ban the Box </a:t>
            </a:r>
          </a:p>
          <a:p>
            <a:pPr lvl="1"/>
            <a:r>
              <a:rPr lang="en-US" dirty="0"/>
              <a:t>Know what you can and can’t ask in an interview</a:t>
            </a:r>
          </a:p>
          <a:p>
            <a:pPr lvl="2"/>
            <a:r>
              <a:rPr lang="en-US" dirty="0"/>
              <a:t>Check federal and state limitations</a:t>
            </a:r>
          </a:p>
          <a:p>
            <a:pPr lvl="2"/>
            <a:r>
              <a:rPr lang="en-US" dirty="0"/>
              <a:t>Often can’t ask about marital status, place of birth, how many sick days taken at last job</a:t>
            </a:r>
          </a:p>
          <a:p>
            <a:pPr lvl="1"/>
            <a:r>
              <a:rPr lang="en-US" dirty="0"/>
              <a:t>Know what you can and can’t ask for before making a conditional offer of employment and securing authorization</a:t>
            </a:r>
          </a:p>
          <a:p>
            <a:pPr lvl="2"/>
            <a:r>
              <a:rPr lang="en-US" dirty="0"/>
              <a:t>No background checks, drug tests, or third-party consumer reports</a:t>
            </a:r>
          </a:p>
          <a:p>
            <a:pPr lvl="2"/>
            <a:r>
              <a:rPr lang="en-US" dirty="0"/>
              <a:t>You can ask for a motor vehicle record from the past 90 days provided that is primary and essential to the job</a:t>
            </a:r>
          </a:p>
          <a:p>
            <a:r>
              <a:rPr lang="en-US" dirty="0"/>
              <a:t>See lesson 6 for more details</a:t>
            </a:r>
          </a:p>
        </p:txBody>
      </p:sp>
    </p:spTree>
    <p:extLst>
      <p:ext uri="{BB962C8B-B14F-4D97-AF65-F5344CB8AC3E}">
        <p14:creationId xmlns:p14="http://schemas.microsoft.com/office/powerpoint/2010/main" val="2716864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8637-4E88-4BA0-8B8F-1498CAC5ECF6}"/>
              </a:ext>
            </a:extLst>
          </p:cNvPr>
          <p:cNvSpPr>
            <a:spLocks noGrp="1"/>
          </p:cNvSpPr>
          <p:nvPr>
            <p:ph type="title"/>
          </p:nvPr>
        </p:nvSpPr>
        <p:spPr/>
        <p:txBody>
          <a:bodyPr/>
          <a:lstStyle/>
          <a:p>
            <a:r>
              <a:rPr lang="en-US" dirty="0"/>
              <a:t>Common Key Points for Religious Employers</a:t>
            </a:r>
            <a:br>
              <a:rPr lang="en-US" dirty="0"/>
            </a:br>
            <a:endParaRPr lang="en-US" dirty="0"/>
          </a:p>
        </p:txBody>
      </p:sp>
      <p:sp>
        <p:nvSpPr>
          <p:cNvPr id="3" name="Text Placeholder 2">
            <a:extLst>
              <a:ext uri="{FF2B5EF4-FFF2-40B4-BE49-F238E27FC236}">
                <a16:creationId xmlns:a16="http://schemas.microsoft.com/office/drawing/2014/main" id="{4BEA17E3-08F5-4537-8A20-5BCB4F6738F8}"/>
              </a:ext>
            </a:extLst>
          </p:cNvPr>
          <p:cNvSpPr>
            <a:spLocks noGrp="1"/>
          </p:cNvSpPr>
          <p:nvPr>
            <p:ph type="body" sz="quarter" idx="10"/>
          </p:nvPr>
        </p:nvSpPr>
        <p:spPr/>
        <p:txBody>
          <a:bodyPr/>
          <a:lstStyle/>
          <a:p>
            <a:pPr marL="457200" lvl="1" indent="0">
              <a:lnSpc>
                <a:spcPct val="150000"/>
              </a:lnSpc>
              <a:buNone/>
            </a:pPr>
            <a:r>
              <a:rPr lang="en-US" dirty="0"/>
              <a:t>A.  Understand your Religious Freedoms and Exercise</a:t>
            </a:r>
          </a:p>
          <a:p>
            <a:pPr lvl="2">
              <a:lnSpc>
                <a:spcPct val="150000"/>
              </a:lnSpc>
            </a:pPr>
            <a:r>
              <a:rPr lang="en-US" dirty="0"/>
              <a:t>Organizational Religious Exemption – Civil Rights Title VII</a:t>
            </a:r>
          </a:p>
          <a:p>
            <a:pPr lvl="2">
              <a:lnSpc>
                <a:spcPct val="150000"/>
              </a:lnSpc>
            </a:pPr>
            <a:r>
              <a:rPr lang="en-US" dirty="0"/>
              <a:t>BFOQ – Bona Fide Occupational Qualification.  Position related.</a:t>
            </a:r>
          </a:p>
          <a:p>
            <a:pPr lvl="2">
              <a:lnSpc>
                <a:spcPct val="150000"/>
              </a:lnSpc>
            </a:pPr>
            <a:r>
              <a:rPr lang="en-US" dirty="0"/>
              <a:t>Ministerial Exception – Recently expanded by Supreme Court ruling.  Individually applied.</a:t>
            </a:r>
          </a:p>
          <a:p>
            <a:pPr lvl="2">
              <a:lnSpc>
                <a:spcPct val="150000"/>
              </a:lnSpc>
            </a:pPr>
            <a:r>
              <a:rPr lang="en-US" dirty="0"/>
              <a:t>Typically Not EEOC </a:t>
            </a:r>
          </a:p>
          <a:p>
            <a:pPr marL="457200" lvl="1" indent="0">
              <a:buNone/>
            </a:pPr>
            <a:endParaRPr lang="en-US" dirty="0"/>
          </a:p>
          <a:p>
            <a:endParaRPr lang="en-US" dirty="0"/>
          </a:p>
        </p:txBody>
      </p:sp>
    </p:spTree>
    <p:extLst>
      <p:ext uri="{BB962C8B-B14F-4D97-AF65-F5344CB8AC3E}">
        <p14:creationId xmlns:p14="http://schemas.microsoft.com/office/powerpoint/2010/main" val="1332652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D2F-DBBD-4FD0-A96C-DCCF813DB58D}"/>
              </a:ext>
            </a:extLst>
          </p:cNvPr>
          <p:cNvSpPr>
            <a:spLocks noGrp="1"/>
          </p:cNvSpPr>
          <p:nvPr>
            <p:ph type="title"/>
          </p:nvPr>
        </p:nvSpPr>
        <p:spPr/>
        <p:txBody>
          <a:bodyPr/>
          <a:lstStyle/>
          <a:p>
            <a:r>
              <a:rPr lang="en-US" dirty="0"/>
              <a:t>Organization of Course: Stages of Employee Life Cycle</a:t>
            </a:r>
          </a:p>
        </p:txBody>
      </p:sp>
      <p:pic>
        <p:nvPicPr>
          <p:cNvPr id="1026" name="Picture 2" descr="Employee Emergent Life Cycle | Retensa">
            <a:extLst>
              <a:ext uri="{FF2B5EF4-FFF2-40B4-BE49-F238E27FC236}">
                <a16:creationId xmlns:a16="http://schemas.microsoft.com/office/drawing/2014/main" id="{C226F3DA-E8AB-45D3-B86B-D053426A72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89"/>
          <a:stretch/>
        </p:blipFill>
        <p:spPr bwMode="auto">
          <a:xfrm>
            <a:off x="1924665" y="428656"/>
            <a:ext cx="8175035" cy="6059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656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DAB9-6A20-4C94-82F3-FEBE58A33D61}"/>
              </a:ext>
            </a:extLst>
          </p:cNvPr>
          <p:cNvSpPr>
            <a:spLocks noGrp="1"/>
          </p:cNvSpPr>
          <p:nvPr>
            <p:ph type="title"/>
          </p:nvPr>
        </p:nvSpPr>
        <p:spPr/>
        <p:txBody>
          <a:bodyPr/>
          <a:lstStyle/>
          <a:p>
            <a:r>
              <a:rPr lang="en-US" dirty="0"/>
              <a:t>Common Key Points for Religious Employers</a:t>
            </a:r>
          </a:p>
        </p:txBody>
      </p:sp>
      <p:sp>
        <p:nvSpPr>
          <p:cNvPr id="3" name="Text Placeholder 2">
            <a:extLst>
              <a:ext uri="{FF2B5EF4-FFF2-40B4-BE49-F238E27FC236}">
                <a16:creationId xmlns:a16="http://schemas.microsoft.com/office/drawing/2014/main" id="{239CB0D1-ACD9-491C-884B-628B79D286DC}"/>
              </a:ext>
            </a:extLst>
          </p:cNvPr>
          <p:cNvSpPr>
            <a:spLocks noGrp="1"/>
          </p:cNvSpPr>
          <p:nvPr>
            <p:ph type="body" sz="quarter" idx="10"/>
          </p:nvPr>
        </p:nvSpPr>
        <p:spPr>
          <a:xfrm>
            <a:off x="25026" y="1030308"/>
            <a:ext cx="12031860" cy="5434024"/>
          </a:xfrm>
        </p:spPr>
        <p:txBody>
          <a:bodyPr/>
          <a:lstStyle/>
          <a:p>
            <a:pPr marL="514350" indent="-514350">
              <a:buAutoNum type="alphaUcPeriod" startAt="2"/>
            </a:pPr>
            <a:r>
              <a:rPr lang="en-US" dirty="0"/>
              <a:t>It should be CLEAR that you are a faith-organization that is committed to fulfilling the purpose of the organization.</a:t>
            </a:r>
          </a:p>
          <a:p>
            <a:pPr lvl="1"/>
            <a:r>
              <a:rPr lang="en-US" dirty="0"/>
              <a:t>Post/Advertise with clear religious statement and requirements</a:t>
            </a:r>
          </a:p>
          <a:p>
            <a:pPr lvl="1"/>
            <a:r>
              <a:rPr lang="en-US" dirty="0"/>
              <a:t>Ask about testimony/personal faith within Application Form</a:t>
            </a:r>
          </a:p>
          <a:p>
            <a:pPr lvl="1"/>
            <a:r>
              <a:rPr lang="en-US" dirty="0"/>
              <a:t>Additional Narrative Response Questions either as part of application or in addition to</a:t>
            </a:r>
          </a:p>
          <a:p>
            <a:pPr lvl="1"/>
            <a:r>
              <a:rPr lang="en-US" dirty="0"/>
              <a:t>Interview questions should include faith-related questions and those that aim to measure level of faith maturity.</a:t>
            </a:r>
          </a:p>
          <a:p>
            <a:pPr lvl="1"/>
            <a:r>
              <a:rPr lang="en-US" dirty="0"/>
              <a:t>At least one reference should be religious</a:t>
            </a:r>
          </a:p>
          <a:p>
            <a:pPr lvl="1"/>
            <a:r>
              <a:rPr lang="en-US" dirty="0"/>
              <a:t>Religious duties, expectations, and requirements should be stated on job description</a:t>
            </a:r>
          </a:p>
        </p:txBody>
      </p:sp>
    </p:spTree>
    <p:extLst>
      <p:ext uri="{BB962C8B-B14F-4D97-AF65-F5344CB8AC3E}">
        <p14:creationId xmlns:p14="http://schemas.microsoft.com/office/powerpoint/2010/main" val="1417197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A4810-A07A-4088-A5E9-DA263F64BB4E}"/>
              </a:ext>
            </a:extLst>
          </p:cNvPr>
          <p:cNvSpPr>
            <a:spLocks noGrp="1"/>
          </p:cNvSpPr>
          <p:nvPr>
            <p:ph type="title"/>
          </p:nvPr>
        </p:nvSpPr>
        <p:spPr/>
        <p:txBody>
          <a:bodyPr/>
          <a:lstStyle/>
          <a:p>
            <a:r>
              <a:rPr lang="en-US" dirty="0"/>
              <a:t>Common Key Points for Religious Employers </a:t>
            </a:r>
          </a:p>
        </p:txBody>
      </p:sp>
      <p:sp>
        <p:nvSpPr>
          <p:cNvPr id="3" name="Text Placeholder 2">
            <a:extLst>
              <a:ext uri="{FF2B5EF4-FFF2-40B4-BE49-F238E27FC236}">
                <a16:creationId xmlns:a16="http://schemas.microsoft.com/office/drawing/2014/main" id="{D6D376EB-984C-4E22-8F86-73ABE826AEAF}"/>
              </a:ext>
            </a:extLst>
          </p:cNvPr>
          <p:cNvSpPr>
            <a:spLocks noGrp="1"/>
          </p:cNvSpPr>
          <p:nvPr>
            <p:ph type="body" sz="quarter" idx="10"/>
          </p:nvPr>
        </p:nvSpPr>
        <p:spPr/>
        <p:txBody>
          <a:bodyPr/>
          <a:lstStyle/>
          <a:p>
            <a:pPr marL="514350" indent="-514350">
              <a:buAutoNum type="alphaUcPeriod" startAt="3"/>
            </a:pPr>
            <a:r>
              <a:rPr lang="en-US" dirty="0"/>
              <a:t>Don’t overstep your rights. If you have the right to discriminate/prefer in hiring, related to religion, it doesn’t automatically permit latitudes in other protected statuses.</a:t>
            </a:r>
          </a:p>
          <a:p>
            <a:pPr marL="0" indent="0">
              <a:buNone/>
            </a:pPr>
            <a:endParaRPr lang="en-US" dirty="0"/>
          </a:p>
          <a:p>
            <a:pPr marL="514350" indent="-514350">
              <a:buAutoNum type="alphaUcPeriod" startAt="4"/>
            </a:pPr>
            <a:r>
              <a:rPr lang="en-US" dirty="0"/>
              <a:t>Use it or you could lose it.  If utilizing an Organizational Religious Exemption then you must be consistent across the board.  If you say that all employees need to ascribe to your faith because that is essential to effectively operate the organization, then you can’t begin to pick and choose when an employee needs to be of the same faith or not.  </a:t>
            </a:r>
          </a:p>
          <a:p>
            <a:pPr marL="0" indent="0">
              <a:buNone/>
            </a:pPr>
            <a:endParaRPr lang="en-US" dirty="0"/>
          </a:p>
          <a:p>
            <a:pPr marL="514350" indent="-514350">
              <a:buAutoNum type="alphaUcPeriod" startAt="4"/>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35584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gie\AppData\Local\Microsoft\Windows\Temporary Internet Files\Content.IE5\EAH8ASWB\checklistgraphi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1396" y="583407"/>
            <a:ext cx="792480" cy="117881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2D9E959C-A045-4D5A-9401-FE134A1C857B}"/>
              </a:ext>
            </a:extLst>
          </p:cNvPr>
          <p:cNvSpPr>
            <a:spLocks noGrp="1"/>
          </p:cNvSpPr>
          <p:nvPr>
            <p:ph type="title"/>
          </p:nvPr>
        </p:nvSpPr>
        <p:spPr/>
        <p:txBody>
          <a:bodyPr/>
          <a:lstStyle/>
          <a:p>
            <a:r>
              <a:rPr lang="en-US" dirty="0"/>
              <a:t>Application Essentials</a:t>
            </a:r>
          </a:p>
        </p:txBody>
      </p:sp>
      <p:sp>
        <p:nvSpPr>
          <p:cNvPr id="2" name="TextBox 1">
            <a:extLst>
              <a:ext uri="{FF2B5EF4-FFF2-40B4-BE49-F238E27FC236}">
                <a16:creationId xmlns:a16="http://schemas.microsoft.com/office/drawing/2014/main" id="{ADD3F7CB-B8EE-4556-90A3-369E399C219B}"/>
              </a:ext>
            </a:extLst>
          </p:cNvPr>
          <p:cNvSpPr txBox="1"/>
          <p:nvPr/>
        </p:nvSpPr>
        <p:spPr>
          <a:xfrm>
            <a:off x="365761" y="1110349"/>
            <a:ext cx="11212180" cy="6186309"/>
          </a:xfrm>
          <a:prstGeom prst="rect">
            <a:avLst/>
          </a:prstGeom>
          <a:noFill/>
        </p:spPr>
        <p:txBody>
          <a:bodyPr wrap="square" rtlCol="0">
            <a:spAutoFit/>
          </a:bodyPr>
          <a:lstStyle/>
          <a:p>
            <a:r>
              <a:rPr lang="en-US" dirty="0"/>
              <a:t>Customized to your organization – Who You Are.  Use your logo and Mission Statement or tagline.</a:t>
            </a:r>
          </a:p>
          <a:p>
            <a:endParaRPr lang="en-US" dirty="0"/>
          </a:p>
          <a:p>
            <a:r>
              <a:rPr lang="en-US" dirty="0"/>
              <a:t>Education, Certifications, Licensure, Training</a:t>
            </a:r>
          </a:p>
          <a:p>
            <a:endParaRPr lang="en-US" dirty="0"/>
          </a:p>
          <a:p>
            <a:r>
              <a:rPr lang="en-US" dirty="0"/>
              <a:t>Work History</a:t>
            </a:r>
          </a:p>
          <a:p>
            <a:endParaRPr lang="en-US" dirty="0"/>
          </a:p>
          <a:p>
            <a:r>
              <a:rPr lang="en-US" dirty="0"/>
              <a:t>Questions related to organizational alignment:  “</a:t>
            </a:r>
            <a:r>
              <a:rPr lang="en-US" i="1" dirty="0"/>
              <a:t>Please share your testimony.”  “Please share with us why you want to work for ABC Non-Profit.”  “Is there anything else that you think is important for us to know?”</a:t>
            </a:r>
          </a:p>
          <a:p>
            <a:endParaRPr lang="en-US" dirty="0"/>
          </a:p>
          <a:p>
            <a:r>
              <a:rPr lang="en-US" dirty="0"/>
              <a:t>Don’t  </a:t>
            </a:r>
          </a:p>
          <a:p>
            <a:r>
              <a:rPr lang="en-US" dirty="0"/>
              <a:t>	ask for sensitive information on the first page – criminal convictions, etc.</a:t>
            </a:r>
          </a:p>
          <a:p>
            <a:r>
              <a:rPr lang="en-US" dirty="0"/>
              <a:t>	ask for information you are not permitted to ask:  age, ss#, origin of birth, other protected statuses</a:t>
            </a:r>
          </a:p>
          <a:p>
            <a:r>
              <a:rPr lang="en-US" dirty="0"/>
              <a:t>	say that you are an EEO employer if you are not</a:t>
            </a:r>
          </a:p>
          <a:p>
            <a:endParaRPr lang="en-US" dirty="0"/>
          </a:p>
          <a:p>
            <a:r>
              <a:rPr lang="en-US" dirty="0"/>
              <a:t>The Application is a legal document that belongs to the employer.  By signing the Application form, the applicant gives the employer permission to verify the information provided on the Application form.  </a:t>
            </a:r>
          </a:p>
          <a:p>
            <a:endParaRPr lang="en-US" dirty="0"/>
          </a:p>
          <a:p>
            <a:r>
              <a:rPr lang="en-US" dirty="0"/>
              <a:t>The Application is used, along with other provided information by the applicant, to confirm consistency of information and identify gaps or areas of uncertainty.</a:t>
            </a:r>
          </a:p>
          <a:p>
            <a:r>
              <a:rPr lang="en-US" dirty="0"/>
              <a:t>	</a:t>
            </a:r>
          </a:p>
          <a:p>
            <a:endParaRPr lang="en-US" dirty="0"/>
          </a:p>
          <a:p>
            <a:endParaRPr lang="en-US" dirty="0"/>
          </a:p>
        </p:txBody>
      </p:sp>
    </p:spTree>
    <p:extLst>
      <p:ext uri="{BB962C8B-B14F-4D97-AF65-F5344CB8AC3E}">
        <p14:creationId xmlns:p14="http://schemas.microsoft.com/office/powerpoint/2010/main" val="3859647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C1F763-C813-49FE-BBC8-6CDA9ABD1632}"/>
              </a:ext>
            </a:extLst>
          </p:cNvPr>
          <p:cNvSpPr>
            <a:spLocks noGrp="1"/>
          </p:cNvSpPr>
          <p:nvPr>
            <p:ph type="title"/>
          </p:nvPr>
        </p:nvSpPr>
        <p:spPr/>
        <p:txBody>
          <a:bodyPr/>
          <a:lstStyle/>
          <a:p>
            <a:r>
              <a:rPr lang="en-US" dirty="0"/>
              <a:t>Key Components of Job Descriptions</a:t>
            </a:r>
          </a:p>
        </p:txBody>
      </p:sp>
      <p:sp>
        <p:nvSpPr>
          <p:cNvPr id="8" name="Content Placeholder 7">
            <a:extLst>
              <a:ext uri="{FF2B5EF4-FFF2-40B4-BE49-F238E27FC236}">
                <a16:creationId xmlns:a16="http://schemas.microsoft.com/office/drawing/2014/main" id="{8A4884D7-7F76-4CE3-8124-08C53436CE3A}"/>
              </a:ext>
            </a:extLst>
          </p:cNvPr>
          <p:cNvSpPr>
            <a:spLocks noGrp="1"/>
          </p:cNvSpPr>
          <p:nvPr>
            <p:ph sz="quarter" idx="10"/>
          </p:nvPr>
        </p:nvSpPr>
        <p:spPr/>
        <p:txBody>
          <a:bodyPr/>
          <a:lstStyle/>
          <a:p>
            <a:pPr marL="514350" indent="-514350">
              <a:buFont typeface="+mj-lt"/>
              <a:buAutoNum type="arabicPeriod"/>
            </a:pPr>
            <a:r>
              <a:rPr lang="en-US" dirty="0"/>
              <a:t>Write for the job, not the individual</a:t>
            </a:r>
          </a:p>
          <a:p>
            <a:pPr marL="514350" indent="-514350">
              <a:buFont typeface="+mj-lt"/>
              <a:buAutoNum type="arabicPeriod"/>
            </a:pPr>
            <a:r>
              <a:rPr lang="en-US" dirty="0"/>
              <a:t>Purpose/Summary – Organization and Position-specific</a:t>
            </a:r>
          </a:p>
          <a:p>
            <a:pPr marL="514350" indent="-514350">
              <a:buFont typeface="+mj-lt"/>
              <a:buAutoNum type="arabicPeriod"/>
            </a:pPr>
            <a:r>
              <a:rPr lang="en-US" dirty="0"/>
              <a:t>Signed &amp; Dated</a:t>
            </a:r>
          </a:p>
          <a:p>
            <a:pPr marL="514350" indent="-514350">
              <a:buFont typeface="+mj-lt"/>
              <a:buAutoNum type="arabicPeriod"/>
            </a:pPr>
            <a:r>
              <a:rPr lang="en-US" dirty="0"/>
              <a:t>Classification (exempt or non-exempt)</a:t>
            </a:r>
          </a:p>
          <a:p>
            <a:pPr marL="514350" indent="-514350">
              <a:buFont typeface="+mj-lt"/>
              <a:buAutoNum type="arabicPeriod"/>
            </a:pPr>
            <a:r>
              <a:rPr lang="en-US" dirty="0"/>
              <a:t>Accountability – Reports To:</a:t>
            </a:r>
          </a:p>
          <a:p>
            <a:pPr marL="514350" indent="-514350">
              <a:buFont typeface="+mj-lt"/>
              <a:buAutoNum type="arabicPeriod"/>
            </a:pPr>
            <a:r>
              <a:rPr lang="en-US" dirty="0"/>
              <a:t>Required Duties &amp; Responsibilities</a:t>
            </a:r>
          </a:p>
          <a:p>
            <a:pPr marL="514350" indent="-514350">
              <a:buFont typeface="+mj-lt"/>
              <a:buAutoNum type="arabicPeriod"/>
            </a:pPr>
            <a:r>
              <a:rPr lang="en-US" dirty="0"/>
              <a:t>Skills &amp; Qualifications (Personal Characteristics)</a:t>
            </a:r>
          </a:p>
          <a:p>
            <a:pPr marL="514350" indent="-514350">
              <a:buFont typeface="+mj-lt"/>
              <a:buAutoNum type="arabicPeriod"/>
            </a:pPr>
            <a:r>
              <a:rPr lang="en-US" dirty="0"/>
              <a:t>Physical Factors/Working Conditions (ADA compliance)</a:t>
            </a:r>
          </a:p>
          <a:p>
            <a:pPr marL="514350" indent="-514350">
              <a:buFont typeface="+mj-lt"/>
              <a:buAutoNum type="arabicPeriod"/>
            </a:pPr>
            <a:r>
              <a:rPr lang="en-US" dirty="0"/>
              <a:t>Education &amp; Experience</a:t>
            </a:r>
          </a:p>
          <a:p>
            <a:pPr marL="514350" indent="-514350">
              <a:buFont typeface="+mj-lt"/>
              <a:buAutoNum type="arabicPeriod"/>
            </a:pPr>
            <a:r>
              <a:rPr lang="en-US" dirty="0"/>
              <a:t>Essential Part of Ministry – may include BFOQ or ministerial exception</a:t>
            </a:r>
          </a:p>
          <a:p>
            <a:pPr marL="514350" indent="-514350">
              <a:buFont typeface="+mj-lt"/>
              <a:buAutoNum type="arabicPeriod"/>
            </a:pPr>
            <a:endParaRPr lang="en-US" dirty="0"/>
          </a:p>
        </p:txBody>
      </p:sp>
    </p:spTree>
    <p:extLst>
      <p:ext uri="{BB962C8B-B14F-4D97-AF65-F5344CB8AC3E}">
        <p14:creationId xmlns:p14="http://schemas.microsoft.com/office/powerpoint/2010/main" val="1661438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descr="C:\Users\Angie\AppData\Local\Microsoft\Windows\Temporary Internet Files\Content.IE5\7EIHOBVY\MPj040692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0776" y="464185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FEF1E9B9-EDDA-4092-B870-DE135A2C6565}"/>
              </a:ext>
            </a:extLst>
          </p:cNvPr>
          <p:cNvSpPr>
            <a:spLocks noGrp="1"/>
          </p:cNvSpPr>
          <p:nvPr>
            <p:ph type="title"/>
          </p:nvPr>
        </p:nvSpPr>
        <p:spPr/>
        <p:txBody>
          <a:bodyPr/>
          <a:lstStyle/>
          <a:p>
            <a:r>
              <a:rPr lang="en-US" dirty="0"/>
              <a:t>Interviews</a:t>
            </a:r>
          </a:p>
        </p:txBody>
      </p:sp>
      <p:sp>
        <p:nvSpPr>
          <p:cNvPr id="7" name="Content Placeholder 6">
            <a:extLst>
              <a:ext uri="{FF2B5EF4-FFF2-40B4-BE49-F238E27FC236}">
                <a16:creationId xmlns:a16="http://schemas.microsoft.com/office/drawing/2014/main" id="{E32BD106-5317-46AB-99AD-AFED8A36DF15}"/>
              </a:ext>
            </a:extLst>
          </p:cNvPr>
          <p:cNvSpPr>
            <a:spLocks noGrp="1"/>
          </p:cNvSpPr>
          <p:nvPr>
            <p:ph sz="quarter" idx="10"/>
          </p:nvPr>
        </p:nvSpPr>
        <p:spPr>
          <a:xfrm>
            <a:off x="153988" y="996950"/>
            <a:ext cx="11852275" cy="5514884"/>
          </a:xfrm>
        </p:spPr>
        <p:txBody>
          <a:bodyPr/>
          <a:lstStyle/>
          <a:p>
            <a:pPr marL="0" indent="0">
              <a:buNone/>
            </a:pPr>
            <a:r>
              <a:rPr lang="en-US" dirty="0"/>
              <a:t>A.  Define who will be involved</a:t>
            </a:r>
          </a:p>
          <a:p>
            <a:pPr lvl="1"/>
            <a:r>
              <a:rPr lang="en-US" dirty="0"/>
              <a:t>Make sure all involved have been trained</a:t>
            </a:r>
          </a:p>
          <a:p>
            <a:pPr marL="0" indent="0">
              <a:buNone/>
            </a:pPr>
            <a:r>
              <a:rPr lang="en-US" dirty="0"/>
              <a:t>B.  Define what will be asked </a:t>
            </a:r>
          </a:p>
          <a:p>
            <a:pPr lvl="1"/>
            <a:r>
              <a:rPr lang="en-US" dirty="0"/>
              <a:t>Confirm faith alignment</a:t>
            </a:r>
          </a:p>
          <a:p>
            <a:pPr lvl="1"/>
            <a:r>
              <a:rPr lang="en-US" dirty="0"/>
              <a:t>Know what can and can’t be asked</a:t>
            </a:r>
          </a:p>
          <a:p>
            <a:pPr lvl="1"/>
            <a:r>
              <a:rPr lang="en-US" dirty="0"/>
              <a:t>Pre-define some questions that will be asked of all applicants that address core functions and requirements of the job</a:t>
            </a:r>
          </a:p>
          <a:p>
            <a:pPr marL="457200" lvl="1" indent="0">
              <a:buNone/>
            </a:pPr>
            <a:endParaRPr lang="en-US" sz="1000" dirty="0"/>
          </a:p>
          <a:p>
            <a:pPr marL="0" indent="0">
              <a:buNone/>
            </a:pPr>
            <a:r>
              <a:rPr lang="en-US" dirty="0"/>
              <a:t>C.  Determine</a:t>
            </a:r>
          </a:p>
          <a:p>
            <a:pPr lvl="1"/>
            <a:r>
              <a:rPr lang="en-US" dirty="0"/>
              <a:t>Fit</a:t>
            </a:r>
          </a:p>
          <a:p>
            <a:pPr lvl="1"/>
            <a:r>
              <a:rPr lang="en-US" dirty="0"/>
              <a:t>Ability/skills/experience</a:t>
            </a:r>
          </a:p>
          <a:p>
            <a:pPr lvl="1"/>
            <a:r>
              <a:rPr lang="en-US" dirty="0"/>
              <a:t>Interest</a:t>
            </a:r>
          </a:p>
          <a:p>
            <a:pPr marL="0" indent="0">
              <a:buNone/>
            </a:pPr>
            <a:r>
              <a:rPr lang="en-US" dirty="0"/>
              <a:t>D.  Solve gaps or conflicting information</a:t>
            </a:r>
          </a:p>
        </p:txBody>
      </p:sp>
    </p:spTree>
    <p:extLst>
      <p:ext uri="{BB962C8B-B14F-4D97-AF65-F5344CB8AC3E}">
        <p14:creationId xmlns:p14="http://schemas.microsoft.com/office/powerpoint/2010/main" val="476361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3603-7D28-49DF-B939-06F0FFF59933}"/>
              </a:ext>
            </a:extLst>
          </p:cNvPr>
          <p:cNvSpPr>
            <a:spLocks noGrp="1"/>
          </p:cNvSpPr>
          <p:nvPr>
            <p:ph type="title"/>
          </p:nvPr>
        </p:nvSpPr>
        <p:spPr/>
        <p:txBody>
          <a:bodyPr/>
          <a:lstStyle/>
          <a:p>
            <a:r>
              <a:rPr lang="en-US" dirty="0"/>
              <a:t>Sample Hiring Table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123156966"/>
              </p:ext>
            </p:extLst>
          </p:nvPr>
        </p:nvGraphicFramePr>
        <p:xfrm>
          <a:off x="1295399" y="1660849"/>
          <a:ext cx="7553484" cy="4079149"/>
        </p:xfrm>
        <a:graphic>
          <a:graphicData uri="http://schemas.openxmlformats.org/drawingml/2006/table">
            <a:tbl>
              <a:tblPr>
                <a:tableStyleId>{5C22544A-7EE6-4342-B048-85BDC9FD1C3A}</a:tableStyleId>
              </a:tblPr>
              <a:tblGrid>
                <a:gridCol w="1888131">
                  <a:extLst>
                    <a:ext uri="{9D8B030D-6E8A-4147-A177-3AD203B41FA5}">
                      <a16:colId xmlns:a16="http://schemas.microsoft.com/office/drawing/2014/main" val="20000"/>
                    </a:ext>
                  </a:extLst>
                </a:gridCol>
                <a:gridCol w="1888131">
                  <a:extLst>
                    <a:ext uri="{9D8B030D-6E8A-4147-A177-3AD203B41FA5}">
                      <a16:colId xmlns:a16="http://schemas.microsoft.com/office/drawing/2014/main" val="20001"/>
                    </a:ext>
                  </a:extLst>
                </a:gridCol>
                <a:gridCol w="1888131">
                  <a:extLst>
                    <a:ext uri="{9D8B030D-6E8A-4147-A177-3AD203B41FA5}">
                      <a16:colId xmlns:a16="http://schemas.microsoft.com/office/drawing/2014/main" val="20002"/>
                    </a:ext>
                  </a:extLst>
                </a:gridCol>
                <a:gridCol w="1889091">
                  <a:extLst>
                    <a:ext uri="{9D8B030D-6E8A-4147-A177-3AD203B41FA5}">
                      <a16:colId xmlns:a16="http://schemas.microsoft.com/office/drawing/2014/main" val="20003"/>
                    </a:ext>
                  </a:extLst>
                </a:gridCol>
              </a:tblGrid>
              <a:tr h="490688">
                <a:tc>
                  <a:txBody>
                    <a:bodyPr/>
                    <a:lstStyle/>
                    <a:p>
                      <a:pPr marL="0" marR="0" algn="ctr">
                        <a:spcBef>
                          <a:spcPts val="0"/>
                        </a:spcBef>
                        <a:spcAft>
                          <a:spcPts val="0"/>
                        </a:spcAft>
                      </a:pPr>
                      <a:r>
                        <a:rPr lang="en-US" sz="1800" dirty="0">
                          <a:effectLst/>
                          <a:latin typeface="Arial Narrow" pitchFamily="34" charset="0"/>
                        </a:rPr>
                        <a:t>POSITION</a:t>
                      </a:r>
                      <a:endParaRPr lang="en-US" sz="1800" dirty="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dirty="0">
                          <a:effectLst/>
                          <a:latin typeface="Arial Narrow" pitchFamily="34" charset="0"/>
                        </a:rPr>
                        <a:t>INITIAL INTERVIEW</a:t>
                      </a:r>
                      <a:endParaRPr lang="en-US" sz="1800" dirty="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2</a:t>
                      </a:r>
                      <a:r>
                        <a:rPr lang="en-US" sz="1800" baseline="30000">
                          <a:effectLst/>
                          <a:latin typeface="Arial Narrow" pitchFamily="34" charset="0"/>
                        </a:rPr>
                        <a:t>ND</a:t>
                      </a:r>
                      <a:r>
                        <a:rPr lang="en-US" sz="1800">
                          <a:effectLst/>
                          <a:latin typeface="Arial Narrow" pitchFamily="34" charset="0"/>
                        </a:rPr>
                        <a:t> INTERVIEW</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3</a:t>
                      </a:r>
                      <a:r>
                        <a:rPr lang="en-US" sz="1800" baseline="30000">
                          <a:effectLst/>
                          <a:latin typeface="Arial Narrow" pitchFamily="34" charset="0"/>
                        </a:rPr>
                        <a:t>RD</a:t>
                      </a:r>
                      <a:r>
                        <a:rPr lang="en-US" sz="1800">
                          <a:effectLst/>
                          <a:latin typeface="Arial Narrow" pitchFamily="34" charset="0"/>
                        </a:rPr>
                        <a:t> INTERVIEW</a:t>
                      </a:r>
                      <a:endParaRPr lang="en-US" sz="1800">
                        <a:effectLst/>
                        <a:latin typeface="Arial Narrow" pitchFamily="34" charset="0"/>
                        <a:ea typeface="Times New Roman"/>
                      </a:endParaRPr>
                    </a:p>
                  </a:txBody>
                  <a:tcPr marL="68580" marR="68580" marT="0" marB="0"/>
                </a:tc>
                <a:extLst>
                  <a:ext uri="{0D108BD9-81ED-4DB2-BD59-A6C34878D82A}">
                    <a16:rowId xmlns:a16="http://schemas.microsoft.com/office/drawing/2014/main" val="10000"/>
                  </a:ext>
                </a:extLst>
              </a:tr>
              <a:tr h="679413">
                <a:tc>
                  <a:txBody>
                    <a:bodyPr/>
                    <a:lstStyle/>
                    <a:p>
                      <a:pPr marL="0" marR="0">
                        <a:spcBef>
                          <a:spcPts val="0"/>
                        </a:spcBef>
                        <a:spcAft>
                          <a:spcPts val="0"/>
                        </a:spcAft>
                      </a:pPr>
                      <a:r>
                        <a:rPr lang="en-US" sz="1800">
                          <a:effectLst/>
                          <a:latin typeface="Arial Narrow" pitchFamily="34" charset="0"/>
                        </a:rPr>
                        <a:t>Director</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Executive Director</a:t>
                      </a:r>
                    </a:p>
                    <a:p>
                      <a:pPr marL="0" marR="0" algn="ctr">
                        <a:spcBef>
                          <a:spcPts val="0"/>
                        </a:spcBef>
                        <a:spcAft>
                          <a:spcPts val="0"/>
                        </a:spcAft>
                      </a:pPr>
                      <a:r>
                        <a:rPr lang="en-US" sz="1800">
                          <a:effectLst/>
                          <a:latin typeface="Arial Narrow" pitchFamily="34" charset="0"/>
                        </a:rPr>
                        <a:t>HR</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dirty="0">
                          <a:effectLst/>
                          <a:latin typeface="Arial Narrow" pitchFamily="34" charset="0"/>
                        </a:rPr>
                        <a:t>Executive Director</a:t>
                      </a:r>
                    </a:p>
                    <a:p>
                      <a:pPr marL="0" marR="0" algn="ctr">
                        <a:spcBef>
                          <a:spcPts val="0"/>
                        </a:spcBef>
                        <a:spcAft>
                          <a:spcPts val="0"/>
                        </a:spcAft>
                      </a:pPr>
                      <a:r>
                        <a:rPr lang="en-US" sz="1800" dirty="0">
                          <a:effectLst/>
                          <a:latin typeface="Arial Narrow" pitchFamily="34" charset="0"/>
                        </a:rPr>
                        <a:t>HR</a:t>
                      </a:r>
                      <a:endParaRPr lang="en-US" sz="1800" dirty="0">
                        <a:effectLst/>
                        <a:latin typeface="Arial Narrow" pitchFamily="34" charset="0"/>
                        <a:ea typeface="Times New Roman"/>
                      </a:endParaRPr>
                    </a:p>
                  </a:txBody>
                  <a:tcPr marL="68580" marR="68580" marT="0" marB="0"/>
                </a:tc>
                <a:tc>
                  <a:txBody>
                    <a:bodyPr/>
                    <a:lstStyle/>
                    <a:p>
                      <a:pPr marL="0" marR="0">
                        <a:spcBef>
                          <a:spcPts val="0"/>
                        </a:spcBef>
                        <a:spcAft>
                          <a:spcPts val="0"/>
                        </a:spcAft>
                      </a:pPr>
                      <a:r>
                        <a:rPr lang="en-US" sz="1800" dirty="0">
                          <a:effectLst/>
                          <a:latin typeface="Arial Narrow" pitchFamily="34" charset="0"/>
                        </a:rPr>
                        <a:t>Optional – Meet with other Directors</a:t>
                      </a:r>
                      <a:endParaRPr lang="en-US" sz="1800" dirty="0">
                        <a:effectLst/>
                        <a:latin typeface="Arial Narrow" pitchFamily="34" charset="0"/>
                        <a:ea typeface="Times New Roman"/>
                      </a:endParaRPr>
                    </a:p>
                  </a:txBody>
                  <a:tcPr marL="68580" marR="68580" marT="0" marB="0"/>
                </a:tc>
                <a:extLst>
                  <a:ext uri="{0D108BD9-81ED-4DB2-BD59-A6C34878D82A}">
                    <a16:rowId xmlns:a16="http://schemas.microsoft.com/office/drawing/2014/main" val="10001"/>
                  </a:ext>
                </a:extLst>
              </a:tr>
              <a:tr h="452942">
                <a:tc>
                  <a:txBody>
                    <a:bodyPr/>
                    <a:lstStyle/>
                    <a:p>
                      <a:pPr marL="0" marR="0">
                        <a:spcBef>
                          <a:spcPts val="0"/>
                        </a:spcBef>
                        <a:spcAft>
                          <a:spcPts val="0"/>
                        </a:spcAft>
                      </a:pPr>
                      <a:r>
                        <a:rPr lang="en-US" sz="1800">
                          <a:effectLst/>
                          <a:latin typeface="Arial Narrow" pitchFamily="34" charset="0"/>
                        </a:rPr>
                        <a:t>Manager</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Director</a:t>
                      </a:r>
                    </a:p>
                    <a:p>
                      <a:pPr marL="0" marR="0" algn="ctr">
                        <a:spcBef>
                          <a:spcPts val="0"/>
                        </a:spcBef>
                        <a:spcAft>
                          <a:spcPts val="0"/>
                        </a:spcAft>
                      </a:pPr>
                      <a:r>
                        <a:rPr lang="en-US" sz="1800">
                          <a:effectLst/>
                          <a:latin typeface="Arial Narrow" pitchFamily="34" charset="0"/>
                        </a:rPr>
                        <a:t>HR</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Executive Director</a:t>
                      </a:r>
                      <a:endParaRPr lang="en-US" sz="1800">
                        <a:effectLst/>
                        <a:latin typeface="Arial Narrow" pitchFamily="34" charset="0"/>
                        <a:ea typeface="Times New Roman"/>
                      </a:endParaRPr>
                    </a:p>
                  </a:txBody>
                  <a:tcPr marL="68580" marR="68580" marT="0" marB="0"/>
                </a:tc>
                <a:tc>
                  <a:txBody>
                    <a:bodyPr/>
                    <a:lstStyle/>
                    <a:p>
                      <a:pPr marL="0" marR="0">
                        <a:spcBef>
                          <a:spcPts val="0"/>
                        </a:spcBef>
                        <a:spcAft>
                          <a:spcPts val="0"/>
                        </a:spcAft>
                      </a:pPr>
                      <a:r>
                        <a:rPr lang="en-US" sz="1800" dirty="0">
                          <a:effectLst/>
                          <a:latin typeface="Arial Narrow" pitchFamily="34" charset="0"/>
                        </a:rPr>
                        <a:t>Optional – Meet with other Managers</a:t>
                      </a:r>
                      <a:endParaRPr lang="en-US" sz="1800" dirty="0">
                        <a:effectLst/>
                        <a:latin typeface="Arial Narrow" pitchFamily="34" charset="0"/>
                        <a:ea typeface="Times New Roman"/>
                      </a:endParaRPr>
                    </a:p>
                  </a:txBody>
                  <a:tcPr marL="68580" marR="68580" marT="0" marB="0"/>
                </a:tc>
                <a:extLst>
                  <a:ext uri="{0D108BD9-81ED-4DB2-BD59-A6C34878D82A}">
                    <a16:rowId xmlns:a16="http://schemas.microsoft.com/office/drawing/2014/main" val="10002"/>
                  </a:ext>
                </a:extLst>
              </a:tr>
              <a:tr h="452942">
                <a:tc>
                  <a:txBody>
                    <a:bodyPr/>
                    <a:lstStyle/>
                    <a:p>
                      <a:pPr marL="0" marR="0">
                        <a:spcBef>
                          <a:spcPts val="0"/>
                        </a:spcBef>
                        <a:spcAft>
                          <a:spcPts val="0"/>
                        </a:spcAft>
                      </a:pPr>
                      <a:r>
                        <a:rPr lang="en-US" sz="1800">
                          <a:effectLst/>
                          <a:latin typeface="Arial Narrow" pitchFamily="34" charset="0"/>
                        </a:rPr>
                        <a:t>Supervisor</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HR</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Mgr/Director</a:t>
                      </a:r>
                      <a:endParaRPr lang="en-US" sz="1800">
                        <a:effectLst/>
                        <a:latin typeface="Arial Narrow" pitchFamily="34" charset="0"/>
                        <a:ea typeface="Times New Roman"/>
                      </a:endParaRPr>
                    </a:p>
                  </a:txBody>
                  <a:tcPr marL="68580" marR="68580" marT="0" marB="0"/>
                </a:tc>
                <a:tc>
                  <a:txBody>
                    <a:bodyPr/>
                    <a:lstStyle/>
                    <a:p>
                      <a:pPr marL="0" marR="0">
                        <a:spcBef>
                          <a:spcPts val="0"/>
                        </a:spcBef>
                        <a:spcAft>
                          <a:spcPts val="0"/>
                        </a:spcAft>
                      </a:pPr>
                      <a:r>
                        <a:rPr lang="en-US" sz="1800" dirty="0">
                          <a:effectLst/>
                          <a:latin typeface="Arial Narrow" pitchFamily="34" charset="0"/>
                        </a:rPr>
                        <a:t>Executive Director</a:t>
                      </a:r>
                      <a:endParaRPr lang="en-US" sz="1800" dirty="0">
                        <a:effectLst/>
                        <a:latin typeface="Arial Narrow" pitchFamily="34" charset="0"/>
                        <a:ea typeface="Times New Roman"/>
                      </a:endParaRPr>
                    </a:p>
                  </a:txBody>
                  <a:tcPr marL="68580" marR="68580" marT="0" marB="0"/>
                </a:tc>
                <a:extLst>
                  <a:ext uri="{0D108BD9-81ED-4DB2-BD59-A6C34878D82A}">
                    <a16:rowId xmlns:a16="http://schemas.microsoft.com/office/drawing/2014/main" val="10003"/>
                  </a:ext>
                </a:extLst>
              </a:tr>
              <a:tr h="679413">
                <a:tc>
                  <a:txBody>
                    <a:bodyPr/>
                    <a:lstStyle/>
                    <a:p>
                      <a:pPr marL="0" marR="0">
                        <a:spcBef>
                          <a:spcPts val="0"/>
                        </a:spcBef>
                        <a:spcAft>
                          <a:spcPts val="0"/>
                        </a:spcAft>
                      </a:pPr>
                      <a:r>
                        <a:rPr lang="en-US" sz="1800">
                          <a:effectLst/>
                          <a:latin typeface="Arial Narrow" pitchFamily="34" charset="0"/>
                        </a:rPr>
                        <a:t>Coordinator</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Superv/Mgr</a:t>
                      </a:r>
                    </a:p>
                    <a:p>
                      <a:pPr marL="0" marR="0" algn="ctr">
                        <a:spcBef>
                          <a:spcPts val="0"/>
                        </a:spcBef>
                        <a:spcAft>
                          <a:spcPts val="0"/>
                        </a:spcAft>
                      </a:pPr>
                      <a:r>
                        <a:rPr lang="en-US" sz="1800">
                          <a:effectLst/>
                          <a:latin typeface="Arial Narrow" pitchFamily="34" charset="0"/>
                        </a:rPr>
                        <a:t>HR</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Department Head</a:t>
                      </a:r>
                    </a:p>
                    <a:p>
                      <a:pPr marL="0" marR="0" algn="ctr">
                        <a:spcBef>
                          <a:spcPts val="0"/>
                        </a:spcBef>
                        <a:spcAft>
                          <a:spcPts val="0"/>
                        </a:spcAft>
                      </a:pPr>
                      <a:r>
                        <a:rPr lang="en-US" sz="1800">
                          <a:effectLst/>
                          <a:latin typeface="Arial Narrow" pitchFamily="34" charset="0"/>
                        </a:rPr>
                        <a:t>HR</a:t>
                      </a:r>
                      <a:endParaRPr lang="en-US" sz="1800">
                        <a:effectLst/>
                        <a:latin typeface="Arial Narrow" pitchFamily="34" charset="0"/>
                        <a:ea typeface="Times New Roman"/>
                      </a:endParaRPr>
                    </a:p>
                  </a:txBody>
                  <a:tcPr marL="68580" marR="68580" marT="0" marB="0"/>
                </a:tc>
                <a:tc>
                  <a:txBody>
                    <a:bodyPr/>
                    <a:lstStyle/>
                    <a:p>
                      <a:pPr marL="0" marR="0">
                        <a:spcBef>
                          <a:spcPts val="0"/>
                        </a:spcBef>
                        <a:spcAft>
                          <a:spcPts val="0"/>
                        </a:spcAft>
                      </a:pPr>
                      <a:r>
                        <a:rPr lang="en-US" sz="1800" dirty="0">
                          <a:effectLst/>
                          <a:latin typeface="Arial Narrow" pitchFamily="34" charset="0"/>
                        </a:rPr>
                        <a:t>Optional - Executive Director</a:t>
                      </a:r>
                      <a:endParaRPr lang="en-US" sz="1800" dirty="0">
                        <a:effectLst/>
                        <a:latin typeface="Arial Narrow" pitchFamily="34" charset="0"/>
                        <a:ea typeface="Times New Roman"/>
                      </a:endParaRPr>
                    </a:p>
                  </a:txBody>
                  <a:tcPr marL="68580" marR="68580" marT="0" marB="0"/>
                </a:tc>
                <a:extLst>
                  <a:ext uri="{0D108BD9-81ED-4DB2-BD59-A6C34878D82A}">
                    <a16:rowId xmlns:a16="http://schemas.microsoft.com/office/drawing/2014/main" val="10004"/>
                  </a:ext>
                </a:extLst>
              </a:tr>
              <a:tr h="679413">
                <a:tc>
                  <a:txBody>
                    <a:bodyPr/>
                    <a:lstStyle/>
                    <a:p>
                      <a:pPr marL="0" marR="0">
                        <a:spcBef>
                          <a:spcPts val="0"/>
                        </a:spcBef>
                        <a:spcAft>
                          <a:spcPts val="0"/>
                        </a:spcAft>
                      </a:pPr>
                      <a:r>
                        <a:rPr lang="en-US" sz="1800" dirty="0">
                          <a:effectLst/>
                          <a:latin typeface="Arial Narrow" pitchFamily="34" charset="0"/>
                        </a:rPr>
                        <a:t>Associate/Entry</a:t>
                      </a:r>
                      <a:endParaRPr lang="en-US" sz="1800" dirty="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Department Head</a:t>
                      </a:r>
                    </a:p>
                    <a:p>
                      <a:pPr marL="0" marR="0" algn="ctr">
                        <a:spcBef>
                          <a:spcPts val="0"/>
                        </a:spcBef>
                        <a:spcAft>
                          <a:spcPts val="0"/>
                        </a:spcAft>
                      </a:pPr>
                      <a:r>
                        <a:rPr lang="en-US" sz="1800">
                          <a:effectLst/>
                          <a:latin typeface="Arial Narrow" pitchFamily="34" charset="0"/>
                        </a:rPr>
                        <a:t>HR</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Superv/Mgr</a:t>
                      </a:r>
                    </a:p>
                    <a:p>
                      <a:pPr marL="0" marR="0" algn="ctr">
                        <a:spcBef>
                          <a:spcPts val="0"/>
                        </a:spcBef>
                        <a:spcAft>
                          <a:spcPts val="0"/>
                        </a:spcAft>
                      </a:pPr>
                      <a:r>
                        <a:rPr lang="en-US" sz="1800">
                          <a:effectLst/>
                          <a:highlight>
                            <a:srgbClr val="FFFF00"/>
                          </a:highlight>
                          <a:latin typeface="Arial Narrow" pitchFamily="34" charset="0"/>
                        </a:rPr>
                        <a:t> </a:t>
                      </a:r>
                      <a:endParaRPr lang="en-US" sz="1800">
                        <a:effectLst/>
                        <a:latin typeface="Arial Narrow" pitchFamily="34" charset="0"/>
                        <a:ea typeface="Times New Roman"/>
                      </a:endParaRPr>
                    </a:p>
                  </a:txBody>
                  <a:tcPr marL="68580" marR="68580" marT="0" marB="0"/>
                </a:tc>
                <a:tc>
                  <a:txBody>
                    <a:bodyPr/>
                    <a:lstStyle/>
                    <a:p>
                      <a:pPr marL="0" marR="0">
                        <a:spcBef>
                          <a:spcPts val="0"/>
                        </a:spcBef>
                        <a:spcAft>
                          <a:spcPts val="0"/>
                        </a:spcAft>
                      </a:pPr>
                      <a:r>
                        <a:rPr lang="en-US" sz="1800" dirty="0">
                          <a:effectLst/>
                          <a:latin typeface="Arial Narrow" pitchFamily="34" charset="0"/>
                        </a:rPr>
                        <a:t>Optional - Executive Director</a:t>
                      </a:r>
                      <a:endParaRPr lang="en-US" sz="1800" dirty="0">
                        <a:effectLst/>
                        <a:latin typeface="Arial Narrow" pitchFamily="34" charset="0"/>
                        <a:ea typeface="Times New Roman"/>
                      </a:endParaRPr>
                    </a:p>
                  </a:txBody>
                  <a:tcPr marL="68580" marR="68580" marT="0" marB="0"/>
                </a:tc>
                <a:extLst>
                  <a:ext uri="{0D108BD9-81ED-4DB2-BD59-A6C34878D82A}">
                    <a16:rowId xmlns:a16="http://schemas.microsoft.com/office/drawing/2014/main" val="10005"/>
                  </a:ext>
                </a:extLst>
              </a:tr>
              <a:tr h="452942">
                <a:tc>
                  <a:txBody>
                    <a:bodyPr/>
                    <a:lstStyle/>
                    <a:p>
                      <a:pPr marL="0" marR="0">
                        <a:spcBef>
                          <a:spcPts val="0"/>
                        </a:spcBef>
                        <a:spcAft>
                          <a:spcPts val="0"/>
                        </a:spcAft>
                      </a:pPr>
                      <a:r>
                        <a:rPr lang="en-US" sz="1800">
                          <a:effectLst/>
                          <a:latin typeface="Arial Narrow" pitchFamily="34" charset="0"/>
                        </a:rPr>
                        <a:t>Temporary</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HR</a:t>
                      </a:r>
                    </a:p>
                    <a:p>
                      <a:pPr marL="0" marR="0" algn="ctr">
                        <a:spcBef>
                          <a:spcPts val="0"/>
                        </a:spcBef>
                        <a:spcAft>
                          <a:spcPts val="0"/>
                        </a:spcAft>
                      </a:pPr>
                      <a:r>
                        <a:rPr lang="en-US" sz="1800">
                          <a:effectLst/>
                          <a:latin typeface="Arial Narrow" pitchFamily="34" charset="0"/>
                        </a:rPr>
                        <a:t>Superv/Mgr</a:t>
                      </a:r>
                      <a:endParaRPr lang="en-US" sz="1800">
                        <a:effectLst/>
                        <a:latin typeface="Arial Narrow" pitchFamily="34" charset="0"/>
                        <a:ea typeface="Times New Roman"/>
                      </a:endParaRPr>
                    </a:p>
                  </a:txBody>
                  <a:tcPr marL="68580" marR="68580" marT="0" marB="0"/>
                </a:tc>
                <a:tc>
                  <a:txBody>
                    <a:bodyPr/>
                    <a:lstStyle/>
                    <a:p>
                      <a:pPr marL="0" marR="0" algn="ctr">
                        <a:spcBef>
                          <a:spcPts val="0"/>
                        </a:spcBef>
                        <a:spcAft>
                          <a:spcPts val="0"/>
                        </a:spcAft>
                      </a:pPr>
                      <a:r>
                        <a:rPr lang="en-US" sz="1800">
                          <a:effectLst/>
                          <a:latin typeface="Arial Narrow" pitchFamily="34" charset="0"/>
                        </a:rPr>
                        <a:t>Superv/Mgr</a:t>
                      </a:r>
                    </a:p>
                    <a:p>
                      <a:pPr marL="0" marR="0" algn="ctr">
                        <a:spcBef>
                          <a:spcPts val="0"/>
                        </a:spcBef>
                        <a:spcAft>
                          <a:spcPts val="0"/>
                        </a:spcAft>
                      </a:pPr>
                      <a:r>
                        <a:rPr lang="en-US" sz="1800">
                          <a:effectLst/>
                          <a:latin typeface="Arial Narrow" pitchFamily="34" charset="0"/>
                        </a:rPr>
                        <a:t>HR</a:t>
                      </a:r>
                      <a:endParaRPr lang="en-US" sz="1800">
                        <a:effectLst/>
                        <a:latin typeface="Arial Narrow" pitchFamily="34" charset="0"/>
                        <a:ea typeface="Times New Roman"/>
                      </a:endParaRPr>
                    </a:p>
                  </a:txBody>
                  <a:tcPr marL="68580" marR="68580" marT="0" marB="0"/>
                </a:tc>
                <a:tc>
                  <a:txBody>
                    <a:bodyPr/>
                    <a:lstStyle/>
                    <a:p>
                      <a:pPr marL="0" marR="0">
                        <a:spcBef>
                          <a:spcPts val="0"/>
                        </a:spcBef>
                        <a:spcAft>
                          <a:spcPts val="0"/>
                        </a:spcAft>
                      </a:pPr>
                      <a:r>
                        <a:rPr lang="en-US" sz="1800" dirty="0">
                          <a:effectLst/>
                          <a:latin typeface="Arial Narrow" pitchFamily="34" charset="0"/>
                        </a:rPr>
                        <a:t>N/A</a:t>
                      </a:r>
                      <a:endParaRPr lang="en-US" sz="1800" dirty="0">
                        <a:effectLst/>
                        <a:latin typeface="Arial Narrow" pitchFamily="34" charset="0"/>
                        <a:ea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07654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73506A-D4E4-46F2-AEC8-B2B4C7D344A7}"/>
              </a:ext>
            </a:extLst>
          </p:cNvPr>
          <p:cNvSpPr/>
          <p:nvPr/>
        </p:nvSpPr>
        <p:spPr>
          <a:xfrm>
            <a:off x="536947" y="920325"/>
            <a:ext cx="10617693" cy="2693045"/>
          </a:xfrm>
          <a:prstGeom prst="rect">
            <a:avLst/>
          </a:prstGeom>
        </p:spPr>
        <p:txBody>
          <a:bodyPr wrap="square">
            <a:spAutoFit/>
          </a:bodyPr>
          <a:lstStyle/>
          <a:p>
            <a:endParaRPr lang="en-US" sz="900" dirty="0">
              <a:ea typeface="Times New Roman" panose="02020603050405020304" pitchFamily="18" charset="0"/>
              <a:cs typeface="Times New Roman" panose="02020603050405020304" pitchFamily="18" charset="0"/>
            </a:endParaRPr>
          </a:p>
          <a:p>
            <a:r>
              <a:rPr lang="en-US" sz="3200" dirty="0">
                <a:ea typeface="Times New Roman" panose="02020603050405020304" pitchFamily="18" charset="0"/>
                <a:cs typeface="Times New Roman" panose="02020603050405020304" pitchFamily="18" charset="0"/>
              </a:rPr>
              <a:t>Too often an unsuccessful hire is the result of unmet expectations.  This can happen on the part of the employee and the employer.  Don’t assume that because a candidate wants to work in ministry that they are on the same page as you. </a:t>
            </a:r>
            <a:endParaRPr lang="en-US" sz="3200" dirty="0"/>
          </a:p>
        </p:txBody>
      </p:sp>
      <p:pic>
        <p:nvPicPr>
          <p:cNvPr id="4" name="Picture 3" descr="A picture containing text&#10;&#10;Description generated with high confidence">
            <a:extLst>
              <a:ext uri="{FF2B5EF4-FFF2-40B4-BE49-F238E27FC236}">
                <a16:creationId xmlns:a16="http://schemas.microsoft.com/office/drawing/2014/main" id="{E59148E9-4F62-4397-A768-1A7EC8DB752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6422" y="3579789"/>
            <a:ext cx="3680759" cy="2828864"/>
          </a:xfrm>
          <a:prstGeom prst="rect">
            <a:avLst/>
          </a:prstGeom>
        </p:spPr>
      </p:pic>
      <p:sp>
        <p:nvSpPr>
          <p:cNvPr id="5" name="Title 4">
            <a:extLst>
              <a:ext uri="{FF2B5EF4-FFF2-40B4-BE49-F238E27FC236}">
                <a16:creationId xmlns:a16="http://schemas.microsoft.com/office/drawing/2014/main" id="{8CB7559B-A732-4134-A6C8-784915D3CA4D}"/>
              </a:ext>
            </a:extLst>
          </p:cNvPr>
          <p:cNvSpPr>
            <a:spLocks noGrp="1"/>
          </p:cNvSpPr>
          <p:nvPr>
            <p:ph type="title"/>
          </p:nvPr>
        </p:nvSpPr>
        <p:spPr/>
        <p:txBody>
          <a:bodyPr/>
          <a:lstStyle/>
          <a:p>
            <a:r>
              <a:rPr lang="en-US" dirty="0"/>
              <a:t>Expectations</a:t>
            </a:r>
          </a:p>
        </p:txBody>
      </p:sp>
    </p:spTree>
    <p:extLst>
      <p:ext uri="{BB962C8B-B14F-4D97-AF65-F5344CB8AC3E}">
        <p14:creationId xmlns:p14="http://schemas.microsoft.com/office/powerpoint/2010/main" val="4183760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What</a:t>
            </a:r>
            <a:r>
              <a:rPr lang="en-US" b="1" dirty="0">
                <a:latin typeface="MarkerFinePoint-Plain" pitchFamily="2" charset="0"/>
              </a:rPr>
              <a:t> </a:t>
            </a:r>
            <a:r>
              <a:rPr lang="en-US" dirty="0"/>
              <a:t>Defines FIT?</a:t>
            </a:r>
          </a:p>
        </p:txBody>
      </p:sp>
      <p:sp>
        <p:nvSpPr>
          <p:cNvPr id="3" name="Content Placeholder 2"/>
          <p:cNvSpPr>
            <a:spLocks noGrp="1"/>
          </p:cNvSpPr>
          <p:nvPr>
            <p:ph idx="4294967295"/>
          </p:nvPr>
        </p:nvSpPr>
        <p:spPr>
          <a:xfrm>
            <a:off x="280848" y="1143000"/>
            <a:ext cx="10985866" cy="5105400"/>
          </a:xfrm>
        </p:spPr>
        <p:txBody>
          <a:bodyPr>
            <a:noAutofit/>
          </a:bodyPr>
          <a:lstStyle/>
          <a:p>
            <a:pPr eaLnBrk="1" hangingPunct="1">
              <a:defRPr/>
            </a:pPr>
            <a:r>
              <a:rPr lang="en-US" dirty="0"/>
              <a:t>Theological Alignment</a:t>
            </a:r>
          </a:p>
          <a:p>
            <a:pPr lvl="1" eaLnBrk="1" hangingPunct="1">
              <a:defRPr/>
            </a:pPr>
            <a:r>
              <a:rPr lang="en-US" sz="2800" dirty="0"/>
              <a:t>Statement of Faith</a:t>
            </a:r>
          </a:p>
          <a:p>
            <a:pPr lvl="1" eaLnBrk="1" hangingPunct="1">
              <a:defRPr/>
            </a:pPr>
            <a:r>
              <a:rPr lang="en-US" sz="2800" dirty="0"/>
              <a:t>Christian Ministry</a:t>
            </a:r>
          </a:p>
          <a:p>
            <a:pPr lvl="1" eaLnBrk="1" hangingPunct="1">
              <a:defRPr/>
            </a:pPr>
            <a:r>
              <a:rPr lang="en-US" sz="2800" dirty="0"/>
              <a:t>Romans 12</a:t>
            </a:r>
          </a:p>
          <a:p>
            <a:pPr eaLnBrk="1" hangingPunct="1">
              <a:defRPr/>
            </a:pPr>
            <a:r>
              <a:rPr lang="en-US" dirty="0"/>
              <a:t>Philosophy of Ministry</a:t>
            </a:r>
          </a:p>
          <a:p>
            <a:pPr lvl="1" eaLnBrk="1" hangingPunct="1">
              <a:defRPr/>
            </a:pPr>
            <a:r>
              <a:rPr lang="en-US" sz="2800" dirty="0"/>
              <a:t>This may vary depending on the position that you are filling</a:t>
            </a:r>
          </a:p>
          <a:p>
            <a:pPr eaLnBrk="1" hangingPunct="1">
              <a:defRPr/>
            </a:pPr>
            <a:r>
              <a:rPr lang="en-US" dirty="0"/>
              <a:t>Character</a:t>
            </a:r>
          </a:p>
          <a:p>
            <a:pPr lvl="1" eaLnBrk="1" hangingPunct="1">
              <a:defRPr/>
            </a:pPr>
            <a:r>
              <a:rPr lang="en-US" sz="2800" dirty="0"/>
              <a:t>What are the core values of your organization?</a:t>
            </a:r>
          </a:p>
          <a:p>
            <a:pPr lvl="1" eaLnBrk="1" hangingPunct="1">
              <a:defRPr/>
            </a:pPr>
            <a:r>
              <a:rPr lang="en-US" sz="2800" dirty="0"/>
              <a:t>What character traits must you have?...do you prefer?</a:t>
            </a:r>
          </a:p>
        </p:txBody>
      </p:sp>
    </p:spTree>
    <p:extLst>
      <p:ext uri="{BB962C8B-B14F-4D97-AF65-F5344CB8AC3E}">
        <p14:creationId xmlns:p14="http://schemas.microsoft.com/office/powerpoint/2010/main" val="3775808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pPr eaLnBrk="1" hangingPunct="1"/>
            <a:r>
              <a:rPr lang="en-US" sz="4000" dirty="0"/>
              <a:t>What Defines FIT?</a:t>
            </a:r>
          </a:p>
        </p:txBody>
      </p:sp>
      <p:sp>
        <p:nvSpPr>
          <p:cNvPr id="3" name="Content Placeholder 2"/>
          <p:cNvSpPr>
            <a:spLocks noGrp="1"/>
          </p:cNvSpPr>
          <p:nvPr>
            <p:ph type="body" sz="quarter" idx="10"/>
          </p:nvPr>
        </p:nvSpPr>
        <p:spPr>
          <a:xfrm>
            <a:off x="380514" y="1180531"/>
            <a:ext cx="11487090" cy="5434024"/>
          </a:xfrm>
        </p:spPr>
        <p:txBody>
          <a:bodyPr>
            <a:noAutofit/>
          </a:bodyPr>
          <a:lstStyle/>
          <a:p>
            <a:pPr eaLnBrk="1" hangingPunct="1">
              <a:defRPr/>
            </a:pPr>
            <a:r>
              <a:rPr lang="en-US" sz="3000" dirty="0"/>
              <a:t>Competence</a:t>
            </a:r>
          </a:p>
          <a:p>
            <a:pPr lvl="1" eaLnBrk="1" hangingPunct="1">
              <a:defRPr/>
            </a:pPr>
            <a:r>
              <a:rPr lang="en-US" sz="3000" dirty="0"/>
              <a:t>CAN this applicant do the job: what are the required duties?</a:t>
            </a:r>
          </a:p>
          <a:p>
            <a:pPr lvl="1" eaLnBrk="1" hangingPunct="1">
              <a:defRPr/>
            </a:pPr>
            <a:r>
              <a:rPr lang="en-US" sz="3000" dirty="0"/>
              <a:t>What does the position require?  People, Task, Process orientation</a:t>
            </a:r>
          </a:p>
          <a:p>
            <a:pPr eaLnBrk="1" hangingPunct="1">
              <a:defRPr/>
            </a:pPr>
            <a:r>
              <a:rPr lang="en-US" sz="3000" dirty="0"/>
              <a:t>Culture</a:t>
            </a:r>
          </a:p>
          <a:p>
            <a:pPr lvl="1" eaLnBrk="1" hangingPunct="1">
              <a:defRPr/>
            </a:pPr>
            <a:r>
              <a:rPr lang="en-US" sz="3000" dirty="0"/>
              <a:t>Definition:  The overall attitude, beliefs, expectations, and habits of a workplace</a:t>
            </a:r>
          </a:p>
          <a:p>
            <a:pPr lvl="1" eaLnBrk="1" hangingPunct="1">
              <a:defRPr/>
            </a:pPr>
            <a:r>
              <a:rPr lang="en-US" sz="3000" dirty="0"/>
              <a:t>A set of collective beliefs and values that influence behavior</a:t>
            </a:r>
          </a:p>
          <a:p>
            <a:pPr eaLnBrk="1" hangingPunct="1">
              <a:defRPr/>
            </a:pPr>
            <a:endParaRPr lang="en-US" sz="3000" dirty="0"/>
          </a:p>
        </p:txBody>
      </p:sp>
    </p:spTree>
    <p:extLst>
      <p:ext uri="{BB962C8B-B14F-4D97-AF65-F5344CB8AC3E}">
        <p14:creationId xmlns:p14="http://schemas.microsoft.com/office/powerpoint/2010/main" val="349116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3256CA-8A1E-4671-AF8A-F8CDF2517E62}"/>
              </a:ext>
            </a:extLst>
          </p:cNvPr>
          <p:cNvSpPr>
            <a:spLocks noGrp="1"/>
          </p:cNvSpPr>
          <p:nvPr>
            <p:ph type="title"/>
          </p:nvPr>
        </p:nvSpPr>
        <p:spPr/>
        <p:txBody>
          <a:bodyPr/>
          <a:lstStyle/>
          <a:p>
            <a:r>
              <a:rPr lang="en-US" dirty="0"/>
              <a:t>Reference Checking</a:t>
            </a:r>
          </a:p>
        </p:txBody>
      </p:sp>
      <p:sp>
        <p:nvSpPr>
          <p:cNvPr id="7" name="Content Placeholder 6">
            <a:extLst>
              <a:ext uri="{FF2B5EF4-FFF2-40B4-BE49-F238E27FC236}">
                <a16:creationId xmlns:a16="http://schemas.microsoft.com/office/drawing/2014/main" id="{F8EBE236-2C29-4E59-BAAA-32E79437998E}"/>
              </a:ext>
            </a:extLst>
          </p:cNvPr>
          <p:cNvSpPr>
            <a:spLocks noGrp="1"/>
          </p:cNvSpPr>
          <p:nvPr>
            <p:ph sz="quarter" idx="10"/>
          </p:nvPr>
        </p:nvSpPr>
        <p:spPr>
          <a:xfrm>
            <a:off x="153988" y="996950"/>
            <a:ext cx="11493057" cy="5689600"/>
          </a:xfrm>
        </p:spPr>
        <p:txBody>
          <a:bodyPr/>
          <a:lstStyle/>
          <a:p>
            <a:r>
              <a:rPr lang="en-US" dirty="0"/>
              <a:t>REFERENCE CHECKING</a:t>
            </a:r>
          </a:p>
          <a:p>
            <a:pPr lvl="1"/>
            <a:r>
              <a:rPr lang="en-US" dirty="0"/>
              <a:t>Ideally the same person should do this</a:t>
            </a:r>
          </a:p>
          <a:p>
            <a:pPr lvl="1"/>
            <a:r>
              <a:rPr lang="en-US" dirty="0"/>
              <a:t>Difference between employment verification &amp; reference</a:t>
            </a:r>
          </a:p>
          <a:p>
            <a:pPr lvl="1"/>
            <a:r>
              <a:rPr lang="en-US" dirty="0"/>
              <a:t>“Good Faith”</a:t>
            </a:r>
          </a:p>
          <a:p>
            <a:endParaRPr lang="en-US" dirty="0"/>
          </a:p>
          <a:p>
            <a:r>
              <a:rPr lang="en-US" dirty="0"/>
              <a:t>BACKGROUND INVESTIGATIONS</a:t>
            </a:r>
          </a:p>
          <a:p>
            <a:pPr lvl="1"/>
            <a:r>
              <a:rPr lang="en-US" dirty="0"/>
              <a:t>Pre-determine what investigations will be done for various positions</a:t>
            </a:r>
          </a:p>
          <a:p>
            <a:pPr lvl="1"/>
            <a:r>
              <a:rPr lang="en-US" dirty="0"/>
              <a:t>Be consistent within job categories</a:t>
            </a:r>
          </a:p>
          <a:p>
            <a:pPr lvl="1"/>
            <a:r>
              <a:rPr lang="en-US" dirty="0"/>
              <a:t>Know when the investigation constitutes a consumer report</a:t>
            </a:r>
          </a:p>
          <a:p>
            <a:endParaRPr lang="en-US" dirty="0"/>
          </a:p>
        </p:txBody>
      </p:sp>
    </p:spTree>
    <p:extLst>
      <p:ext uri="{BB962C8B-B14F-4D97-AF65-F5344CB8AC3E}">
        <p14:creationId xmlns:p14="http://schemas.microsoft.com/office/powerpoint/2010/main" val="3164861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88F4-B5A4-41A7-B6CB-B4021D42770D}"/>
              </a:ext>
            </a:extLst>
          </p:cNvPr>
          <p:cNvSpPr>
            <a:spLocks noGrp="1"/>
          </p:cNvSpPr>
          <p:nvPr>
            <p:ph type="title"/>
          </p:nvPr>
        </p:nvSpPr>
        <p:spPr/>
        <p:txBody>
          <a:bodyPr/>
          <a:lstStyle/>
          <a:p>
            <a:r>
              <a:rPr lang="en-US" dirty="0"/>
              <a:t>Course Outcomes</a:t>
            </a:r>
          </a:p>
        </p:txBody>
      </p:sp>
      <p:sp>
        <p:nvSpPr>
          <p:cNvPr id="3" name="Content Placeholder 2">
            <a:extLst>
              <a:ext uri="{FF2B5EF4-FFF2-40B4-BE49-F238E27FC236}">
                <a16:creationId xmlns:a16="http://schemas.microsoft.com/office/drawing/2014/main" id="{ED478968-10DD-4433-A4BC-EF834122803F}"/>
              </a:ext>
            </a:extLst>
          </p:cNvPr>
          <p:cNvSpPr>
            <a:spLocks noGrp="1"/>
          </p:cNvSpPr>
          <p:nvPr>
            <p:ph sz="quarter" idx="10"/>
          </p:nvPr>
        </p:nvSpPr>
        <p:spPr>
          <a:xfrm>
            <a:off x="153988" y="853262"/>
            <a:ext cx="11852275" cy="5689600"/>
          </a:xfrm>
        </p:spPr>
        <p:txBody>
          <a:bodyPr/>
          <a:lstStyle/>
          <a:p>
            <a:pPr marL="0" indent="0">
              <a:buNone/>
            </a:pPr>
            <a:r>
              <a:rPr lang="en-US" sz="2400" dirty="0"/>
              <a:t>After completing this course, you should be able to: </a:t>
            </a:r>
            <a:endParaRPr lang="en-US" sz="1800" dirty="0"/>
          </a:p>
          <a:p>
            <a:pPr marL="514350" indent="-514350">
              <a:buFont typeface="+mj-lt"/>
              <a:buAutoNum type="arabicPeriod"/>
            </a:pPr>
            <a:r>
              <a:rPr lang="en-US" sz="2400" dirty="0"/>
              <a:t>Outline an organization’s hiring process.</a:t>
            </a:r>
          </a:p>
          <a:p>
            <a:pPr marL="514350" indent="-514350">
              <a:buFont typeface="+mj-lt"/>
              <a:buAutoNum type="arabicPeriod"/>
            </a:pPr>
            <a:r>
              <a:rPr lang="en-US" sz="2400" dirty="0"/>
              <a:t>Develop key documents needed in hiring including job postings, job descriptions and interview script and scoring.</a:t>
            </a:r>
          </a:p>
          <a:p>
            <a:pPr marL="514350" indent="-514350">
              <a:buFont typeface="+mj-lt"/>
              <a:buAutoNum type="arabicPeriod"/>
            </a:pPr>
            <a:r>
              <a:rPr lang="en-US" sz="2400" dirty="0"/>
              <a:t>Develop a plan to onboard and train new employees.</a:t>
            </a:r>
          </a:p>
          <a:p>
            <a:pPr marL="514350" indent="-514350">
              <a:buFont typeface="+mj-lt"/>
              <a:buAutoNum type="arabicPeriod"/>
            </a:pPr>
            <a:r>
              <a:rPr lang="en-US" sz="2400" dirty="0"/>
              <a:t>Write a sample performance evaluation of an employee using best practices.</a:t>
            </a:r>
          </a:p>
          <a:p>
            <a:pPr marL="514350" indent="-514350">
              <a:buFont typeface="+mj-lt"/>
              <a:buAutoNum type="arabicPeriod"/>
            </a:pPr>
            <a:r>
              <a:rPr lang="en-US" sz="2400" dirty="0"/>
              <a:t>Apply best practices of managing difficult staff members and develop a corrective action plan and separation plan for a sample employee.</a:t>
            </a:r>
          </a:p>
          <a:p>
            <a:pPr marL="514350" indent="-514350">
              <a:buFont typeface="+mj-lt"/>
              <a:buAutoNum type="arabicPeriod"/>
            </a:pPr>
            <a:r>
              <a:rPr lang="en-US" sz="2400" dirty="0"/>
              <a:t>Evaluate an employee manual to ensure that it follows best practices and addresses key legal issues.</a:t>
            </a:r>
          </a:p>
          <a:p>
            <a:pPr marL="514350" indent="-514350">
              <a:buFont typeface="+mj-lt"/>
              <a:buAutoNum type="arabicPeriod"/>
            </a:pPr>
            <a:r>
              <a:rPr lang="en-US" sz="2400" dirty="0"/>
              <a:t>Review a volunteer program to identify processes and best practices.</a:t>
            </a:r>
          </a:p>
          <a:p>
            <a:pPr marL="514350" indent="-514350">
              <a:buFont typeface="+mj-lt"/>
              <a:buAutoNum type="arabicPeriod"/>
            </a:pPr>
            <a:r>
              <a:rPr lang="en-US" sz="2400" dirty="0"/>
              <a:t>Create a nonprofit manager’s employee supervision toolkit manual synthesizing practical human resources tools.</a:t>
            </a:r>
          </a:p>
        </p:txBody>
      </p:sp>
    </p:spTree>
    <p:extLst>
      <p:ext uri="{BB962C8B-B14F-4D97-AF65-F5344CB8AC3E}">
        <p14:creationId xmlns:p14="http://schemas.microsoft.com/office/powerpoint/2010/main" val="1626552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5918-B6A0-43C0-94E5-C2CFF2A284D6}"/>
              </a:ext>
            </a:extLst>
          </p:cNvPr>
          <p:cNvSpPr>
            <a:spLocks noGrp="1"/>
          </p:cNvSpPr>
          <p:nvPr>
            <p:ph type="title"/>
          </p:nvPr>
        </p:nvSpPr>
        <p:spPr/>
        <p:txBody>
          <a:bodyPr/>
          <a:lstStyle/>
          <a:p>
            <a:r>
              <a:rPr lang="en-US" dirty="0"/>
              <a:t>Background Investigations and Clearances	</a:t>
            </a:r>
          </a:p>
        </p:txBody>
      </p:sp>
      <p:sp>
        <p:nvSpPr>
          <p:cNvPr id="3" name="Text Placeholder 2">
            <a:extLst>
              <a:ext uri="{FF2B5EF4-FFF2-40B4-BE49-F238E27FC236}">
                <a16:creationId xmlns:a16="http://schemas.microsoft.com/office/drawing/2014/main" id="{48B93B54-DEB9-4397-B9D6-8EA0999D3A7E}"/>
              </a:ext>
            </a:extLst>
          </p:cNvPr>
          <p:cNvSpPr>
            <a:spLocks noGrp="1"/>
          </p:cNvSpPr>
          <p:nvPr>
            <p:ph type="body" sz="quarter" idx="10"/>
          </p:nvPr>
        </p:nvSpPr>
        <p:spPr/>
        <p:txBody>
          <a:bodyPr/>
          <a:lstStyle/>
          <a:p>
            <a:pPr marL="0" indent="0">
              <a:buNone/>
            </a:pPr>
            <a:r>
              <a:rPr lang="en-US" dirty="0"/>
              <a:t>An employer is restricted on when certain information about an applicant may be requested.</a:t>
            </a:r>
          </a:p>
          <a:p>
            <a:pPr marL="0" indent="0">
              <a:buNone/>
            </a:pPr>
            <a:endParaRPr lang="en-US" dirty="0"/>
          </a:p>
          <a:p>
            <a:pPr marL="0" indent="0">
              <a:buNone/>
            </a:pPr>
            <a:r>
              <a:rPr lang="en-US" dirty="0"/>
              <a:t>A conditional offer of employment must be made BEFORE conducting a drug test, criminal background check, nearly any third-party consumer report, or a fingerprint clearance.  </a:t>
            </a:r>
          </a:p>
          <a:p>
            <a:pPr marL="0" indent="0">
              <a:buNone/>
            </a:pPr>
            <a:endParaRPr lang="en-US" dirty="0"/>
          </a:p>
          <a:p>
            <a:pPr marL="0" indent="0">
              <a:buNone/>
            </a:pPr>
            <a:r>
              <a:rPr lang="en-US" dirty="0"/>
              <a:t>An authorization signature must be obtained from the individual for to conduct background checks.  This must be a separate document and cannot and is not covered by signing an application form or offer letter.</a:t>
            </a:r>
          </a:p>
        </p:txBody>
      </p:sp>
    </p:spTree>
    <p:extLst>
      <p:ext uri="{BB962C8B-B14F-4D97-AF65-F5344CB8AC3E}">
        <p14:creationId xmlns:p14="http://schemas.microsoft.com/office/powerpoint/2010/main" val="3256389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896AD-D12D-4FD0-91E6-13DB32BDD894}"/>
              </a:ext>
            </a:extLst>
          </p:cNvPr>
          <p:cNvSpPr>
            <a:spLocks noGrp="1"/>
          </p:cNvSpPr>
          <p:nvPr>
            <p:ph type="title"/>
          </p:nvPr>
        </p:nvSpPr>
        <p:spPr/>
        <p:txBody>
          <a:bodyPr/>
          <a:lstStyle/>
          <a:p>
            <a:r>
              <a:rPr lang="en-US" dirty="0"/>
              <a:t>Employment Screenings Per Position</a:t>
            </a:r>
          </a:p>
        </p:txBody>
      </p:sp>
      <p:sp>
        <p:nvSpPr>
          <p:cNvPr id="3" name="Text Placeholder 2">
            <a:extLst>
              <a:ext uri="{FF2B5EF4-FFF2-40B4-BE49-F238E27FC236}">
                <a16:creationId xmlns:a16="http://schemas.microsoft.com/office/drawing/2014/main" id="{D98B8C25-F79A-4ACE-A233-B24DDD8FD2E9}"/>
              </a:ext>
            </a:extLst>
          </p:cNvPr>
          <p:cNvSpPr>
            <a:spLocks noGrp="1"/>
          </p:cNvSpPr>
          <p:nvPr>
            <p:ph type="body" sz="quarter" idx="10"/>
          </p:nvPr>
        </p:nvSpPr>
        <p:spPr/>
        <p:txBody>
          <a:bodyPr/>
          <a:lstStyle/>
          <a:p>
            <a:pPr marL="0" indent="0">
              <a:buNone/>
            </a:pPr>
            <a:r>
              <a:rPr lang="en-US" dirty="0"/>
              <a:t>Post Offer of </a:t>
            </a:r>
          </a:p>
          <a:p>
            <a:pPr marL="0" indent="0">
              <a:buNone/>
            </a:pPr>
            <a:r>
              <a:rPr lang="en-US" dirty="0"/>
              <a:t>Employment has </a:t>
            </a:r>
          </a:p>
          <a:p>
            <a:pPr marL="0" indent="0">
              <a:buNone/>
            </a:pPr>
            <a:r>
              <a:rPr lang="en-US" dirty="0"/>
              <a:t>been made.</a:t>
            </a:r>
          </a:p>
        </p:txBody>
      </p:sp>
      <p:graphicFrame>
        <p:nvGraphicFramePr>
          <p:cNvPr id="5" name="Table 4">
            <a:extLst>
              <a:ext uri="{FF2B5EF4-FFF2-40B4-BE49-F238E27FC236}">
                <a16:creationId xmlns:a16="http://schemas.microsoft.com/office/drawing/2014/main" id="{27F2FC6D-FB0A-4D3A-A1F2-465A2C068D21}"/>
              </a:ext>
            </a:extLst>
          </p:cNvPr>
          <p:cNvGraphicFramePr>
            <a:graphicFrameLocks noGrp="1"/>
          </p:cNvGraphicFramePr>
          <p:nvPr/>
        </p:nvGraphicFramePr>
        <p:xfrm>
          <a:off x="3716484" y="1293224"/>
          <a:ext cx="5323014" cy="4922702"/>
        </p:xfrm>
        <a:graphic>
          <a:graphicData uri="http://schemas.openxmlformats.org/drawingml/2006/table">
            <a:tbl>
              <a:tblPr firstRow="1" firstCol="1" bandRow="1"/>
              <a:tblGrid>
                <a:gridCol w="760024">
                  <a:extLst>
                    <a:ext uri="{9D8B030D-6E8A-4147-A177-3AD203B41FA5}">
                      <a16:colId xmlns:a16="http://schemas.microsoft.com/office/drawing/2014/main" val="1132478779"/>
                    </a:ext>
                  </a:extLst>
                </a:gridCol>
                <a:gridCol w="760024">
                  <a:extLst>
                    <a:ext uri="{9D8B030D-6E8A-4147-A177-3AD203B41FA5}">
                      <a16:colId xmlns:a16="http://schemas.microsoft.com/office/drawing/2014/main" val="206835873"/>
                    </a:ext>
                  </a:extLst>
                </a:gridCol>
                <a:gridCol w="905250">
                  <a:extLst>
                    <a:ext uri="{9D8B030D-6E8A-4147-A177-3AD203B41FA5}">
                      <a16:colId xmlns:a16="http://schemas.microsoft.com/office/drawing/2014/main" val="1377774737"/>
                    </a:ext>
                  </a:extLst>
                </a:gridCol>
                <a:gridCol w="701323">
                  <a:extLst>
                    <a:ext uri="{9D8B030D-6E8A-4147-A177-3AD203B41FA5}">
                      <a16:colId xmlns:a16="http://schemas.microsoft.com/office/drawing/2014/main" val="2356859542"/>
                    </a:ext>
                  </a:extLst>
                </a:gridCol>
                <a:gridCol w="876655">
                  <a:extLst>
                    <a:ext uri="{9D8B030D-6E8A-4147-A177-3AD203B41FA5}">
                      <a16:colId xmlns:a16="http://schemas.microsoft.com/office/drawing/2014/main" val="1933633199"/>
                    </a:ext>
                  </a:extLst>
                </a:gridCol>
                <a:gridCol w="818211">
                  <a:extLst>
                    <a:ext uri="{9D8B030D-6E8A-4147-A177-3AD203B41FA5}">
                      <a16:colId xmlns:a16="http://schemas.microsoft.com/office/drawing/2014/main" val="4287371321"/>
                    </a:ext>
                  </a:extLst>
                </a:gridCol>
                <a:gridCol w="501527">
                  <a:extLst>
                    <a:ext uri="{9D8B030D-6E8A-4147-A177-3AD203B41FA5}">
                      <a16:colId xmlns:a16="http://schemas.microsoft.com/office/drawing/2014/main" val="4061424246"/>
                    </a:ext>
                  </a:extLst>
                </a:gridCol>
              </a:tblGrid>
              <a:tr h="311006">
                <a:tc>
                  <a:txBody>
                    <a:bodyPr/>
                    <a:lstStyle/>
                    <a:p>
                      <a:pPr marL="0" marR="0" algn="ctr">
                        <a:lnSpc>
                          <a:spcPct val="107000"/>
                        </a:lnSpc>
                        <a:spcBef>
                          <a:spcPts val="0"/>
                        </a:spcBef>
                        <a:spcAft>
                          <a:spcPts val="0"/>
                        </a:spcAft>
                      </a:pPr>
                      <a:r>
                        <a:rPr lang="en-US" sz="900" b="1">
                          <a:effectLst/>
                          <a:latin typeface="Arial Narrow" panose="020B0606020202030204" pitchFamily="34" charset="0"/>
                          <a:ea typeface="Calibri" panose="020F0502020204030204" pitchFamily="34" charset="0"/>
                          <a:cs typeface="Times New Roman" panose="02020603050405020304" pitchFamily="18" charset="0"/>
                        </a:rPr>
                        <a:t>POSITION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DRUG TEST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BACKGROUND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MVR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FINGERPRINT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EDUCATION</a:t>
                      </a:r>
                    </a:p>
                    <a:p>
                      <a:pPr marL="0" marR="0" algn="ctr">
                        <a:lnSpc>
                          <a:spcPct val="107000"/>
                        </a:lnSpc>
                        <a:spcBef>
                          <a:spcPts val="0"/>
                        </a:spcBef>
                        <a:spcAft>
                          <a:spcPts val="0"/>
                        </a:spcAft>
                      </a:pPr>
                      <a:r>
                        <a:rPr lang="en-US" sz="9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RELATED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dirty="0">
                          <a:effectLst/>
                          <a:latin typeface="Arial Narrow" panose="020B0606020202030204" pitchFamily="34" charset="0"/>
                          <a:ea typeface="Calibri" panose="020F0502020204030204" pitchFamily="34" charset="0"/>
                          <a:cs typeface="Times New Roman" panose="02020603050405020304" pitchFamily="18" charset="0"/>
                        </a:rPr>
                        <a:t>OTHER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16634176"/>
                  </a:ext>
                </a:extLst>
              </a:tr>
              <a:tr h="317450">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Maintenance Worker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Arial Narrow" panose="020B0606020202030204" pitchFamily="34" charset="0"/>
                          <a:ea typeface="Calibri" panose="020F0502020204030204" pitchFamily="34" charset="0"/>
                          <a:cs typeface="Times New Roman" panose="02020603050405020304" pitchFamily="18" charset="0"/>
                        </a:rPr>
                        <a:t>Maybe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9208953"/>
                  </a:ext>
                </a:extLst>
              </a:tr>
              <a:tr h="317450">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Resident Assistant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9394361"/>
                  </a:ext>
                </a:extLst>
              </a:tr>
              <a:tr h="318578">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Bookkeeper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968120"/>
                  </a:ext>
                </a:extLst>
              </a:tr>
              <a:tr h="317450">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Case Manager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441032"/>
                  </a:ext>
                </a:extLst>
              </a:tr>
              <a:tr h="317450">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Shelter Manager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823219"/>
                  </a:ext>
                </a:extLst>
              </a:tr>
              <a:tr h="318578">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HR Assistant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781622"/>
                  </a:ext>
                </a:extLst>
              </a:tr>
              <a:tr h="318578">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Grant Writer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72981"/>
                  </a:ext>
                </a:extLst>
              </a:tr>
              <a:tr h="317450">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Data Entry Specialist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5141532"/>
                  </a:ext>
                </a:extLst>
              </a:tr>
              <a:tr h="317450">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VP of Programs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564027"/>
                  </a:ext>
                </a:extLst>
              </a:tr>
              <a:tr h="317450">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Volunteer Coordinator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604997"/>
                  </a:ext>
                </a:extLst>
              </a:tr>
              <a:tr h="317450">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Warehouse Associate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9017779"/>
                  </a:ext>
                </a:extLst>
              </a:tr>
              <a:tr h="318578">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IT Helpdesk</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2063932"/>
                  </a:ext>
                </a:extLst>
              </a:tr>
              <a:tr h="317450">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Donations Driver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443144"/>
                  </a:ext>
                </a:extLst>
              </a:tr>
              <a:tr h="480334">
                <a:tc>
                  <a:txBody>
                    <a:bodyPr/>
                    <a:lstStyle/>
                    <a:p>
                      <a:pPr marL="0" marR="0">
                        <a:lnSpc>
                          <a:spcPct val="107000"/>
                        </a:lnSpc>
                        <a:spcBef>
                          <a:spcPts val="0"/>
                        </a:spcBef>
                        <a:spcAft>
                          <a:spcPts val="0"/>
                        </a:spcAft>
                      </a:pPr>
                      <a:r>
                        <a:rPr lang="en-US" sz="9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Food Services Associate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X</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4971" marR="5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7160238"/>
                  </a:ext>
                </a:extLst>
              </a:tr>
            </a:tbl>
          </a:graphicData>
        </a:graphic>
      </p:graphicFrame>
    </p:spTree>
    <p:extLst>
      <p:ext uri="{BB962C8B-B14F-4D97-AF65-F5344CB8AC3E}">
        <p14:creationId xmlns:p14="http://schemas.microsoft.com/office/powerpoint/2010/main" val="1434453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71C57B3-C6CA-47A3-BEE2-133B29B284EE}"/>
              </a:ext>
            </a:extLst>
          </p:cNvPr>
          <p:cNvSpPr>
            <a:spLocks noGrp="1"/>
          </p:cNvSpPr>
          <p:nvPr>
            <p:ph type="title"/>
          </p:nvPr>
        </p:nvSpPr>
        <p:spPr/>
        <p:txBody>
          <a:bodyPr/>
          <a:lstStyle/>
          <a:p>
            <a:r>
              <a:rPr lang="en-US" dirty="0"/>
              <a:t>Making an Offer</a:t>
            </a:r>
          </a:p>
        </p:txBody>
      </p:sp>
      <p:sp>
        <p:nvSpPr>
          <p:cNvPr id="9" name="Content Placeholder 8">
            <a:extLst>
              <a:ext uri="{FF2B5EF4-FFF2-40B4-BE49-F238E27FC236}">
                <a16:creationId xmlns:a16="http://schemas.microsoft.com/office/drawing/2014/main" id="{00099F1A-1487-45DC-A081-1174F25D1C53}"/>
              </a:ext>
            </a:extLst>
          </p:cNvPr>
          <p:cNvSpPr>
            <a:spLocks noGrp="1"/>
          </p:cNvSpPr>
          <p:nvPr>
            <p:ph sz="quarter" idx="10"/>
          </p:nvPr>
        </p:nvSpPr>
        <p:spPr/>
        <p:txBody>
          <a:bodyPr/>
          <a:lstStyle/>
          <a:p>
            <a:pPr marL="514350" indent="-514350">
              <a:buFont typeface="+mj-lt"/>
              <a:buAutoNum type="arabicPeriod"/>
            </a:pPr>
            <a:r>
              <a:rPr lang="en-US" dirty="0"/>
              <a:t>Put it in writing and Include:</a:t>
            </a:r>
          </a:p>
          <a:p>
            <a:pPr lvl="1"/>
            <a:r>
              <a:rPr lang="en-US" dirty="0"/>
              <a:t>Position</a:t>
            </a:r>
          </a:p>
          <a:p>
            <a:pPr lvl="1"/>
            <a:r>
              <a:rPr lang="en-US" dirty="0"/>
              <a:t>Classification</a:t>
            </a:r>
          </a:p>
          <a:p>
            <a:pPr lvl="1"/>
            <a:r>
              <a:rPr lang="en-US" dirty="0"/>
              <a:t>PT/FT/Seasonal</a:t>
            </a:r>
          </a:p>
          <a:p>
            <a:pPr lvl="1"/>
            <a:r>
              <a:rPr lang="en-US" dirty="0"/>
              <a:t>Start Date</a:t>
            </a:r>
          </a:p>
          <a:p>
            <a:pPr lvl="1"/>
            <a:r>
              <a:rPr lang="en-US" dirty="0"/>
              <a:t>Rate of Pay</a:t>
            </a:r>
          </a:p>
          <a:p>
            <a:pPr lvl="1"/>
            <a:r>
              <a:rPr lang="en-US" dirty="0"/>
              <a:t>At Will</a:t>
            </a:r>
          </a:p>
          <a:p>
            <a:pPr marL="514350" indent="-514350">
              <a:buFont typeface="+mj-lt"/>
              <a:buAutoNum type="arabicPeriod"/>
            </a:pPr>
            <a:r>
              <a:rPr lang="en-US" dirty="0"/>
              <a:t>Contingent Upon</a:t>
            </a:r>
          </a:p>
          <a:p>
            <a:pPr lvl="1"/>
            <a:r>
              <a:rPr lang="en-US" dirty="0"/>
              <a:t>Right to Work in the US</a:t>
            </a:r>
          </a:p>
          <a:p>
            <a:pPr lvl="1"/>
            <a:r>
              <a:rPr lang="en-US" dirty="0"/>
              <a:t>Background Checks, Child Clearances, Drug Tests, other</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3299225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570564" y="2554683"/>
            <a:ext cx="7395906" cy="1077218"/>
          </a:xfrm>
          <a:prstGeom prst="rect">
            <a:avLst/>
          </a:prstGeom>
          <a:noFill/>
        </p:spPr>
        <p:txBody>
          <a:bodyPr wrap="square" rtlCol="0">
            <a:spAutoFit/>
          </a:bodyPr>
          <a:lstStyle/>
          <a:p>
            <a:r>
              <a:rPr lang="en-US" sz="3200" b="1" dirty="0">
                <a:solidFill>
                  <a:schemeClr val="bg1"/>
                </a:solidFill>
                <a:latin typeface="+mj-lt"/>
              </a:rPr>
              <a:t>Lesson 3: Employee Onboarding, Compensation, Benefits and Care</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dirty="0">
                <a:solidFill>
                  <a:schemeClr val="bg1">
                    <a:lumMod val="95000"/>
                  </a:schemeClr>
                </a:solidFill>
                <a:latin typeface="+mj-lt"/>
              </a:rPr>
              <a:t>Angie Criner</a:t>
            </a:r>
          </a:p>
          <a:p>
            <a:r>
              <a:rPr lang="en-US" sz="1600" b="1" dirty="0">
                <a:solidFill>
                  <a:schemeClr val="bg1">
                    <a:lumMod val="95000"/>
                  </a:schemeClr>
                </a:solidFill>
                <a:latin typeface="+mj-lt"/>
              </a:rPr>
              <a:t>Owner/Consultant </a:t>
            </a:r>
            <a:br>
              <a:rPr lang="en-US" sz="1600" b="1" dirty="0">
                <a:solidFill>
                  <a:schemeClr val="bg1">
                    <a:lumMod val="95000"/>
                  </a:schemeClr>
                </a:solidFill>
                <a:latin typeface="+mj-lt"/>
              </a:rPr>
            </a:br>
            <a:r>
              <a:rPr lang="en-US" sz="1600" b="1" dirty="0">
                <a:solidFill>
                  <a:schemeClr val="bg1">
                    <a:lumMod val="95000"/>
                  </a:schemeClr>
                </a:solidFill>
                <a:latin typeface="+mj-lt"/>
              </a:rPr>
              <a:t>Career Cross Training</a:t>
            </a:r>
          </a:p>
          <a:p>
            <a:r>
              <a:rPr lang="en-US" sz="1600" b="1" dirty="0">
                <a:solidFill>
                  <a:schemeClr val="bg1">
                    <a:lumMod val="95000"/>
                  </a:schemeClr>
                </a:solidFill>
                <a:latin typeface="+mj-lt"/>
              </a:rPr>
              <a:t>careercrosstraining@gmail.com</a:t>
            </a:r>
            <a:endParaRPr lang="en-US" sz="1600" b="1" dirty="0">
              <a:solidFill>
                <a:schemeClr val="bg1"/>
              </a:solidFill>
              <a:latin typeface="+mj-lt"/>
            </a:endParaRP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D696A34-6651-42B0-B113-F1E9035DC815}"/>
              </a:ext>
            </a:extLst>
          </p:cNvPr>
          <p:cNvSpPr/>
          <p:nvPr/>
        </p:nvSpPr>
        <p:spPr>
          <a:xfrm>
            <a:off x="6496879" y="5451469"/>
            <a:ext cx="4433192" cy="369332"/>
          </a:xfrm>
          <a:prstGeom prst="rect">
            <a:avLst/>
          </a:prstGeom>
        </p:spPr>
        <p:txBody>
          <a:bodyPr wrap="square">
            <a:spAutoFit/>
          </a:bodyPr>
          <a:lstStyle/>
          <a:p>
            <a:r>
              <a:rPr lang="en-US" b="1" dirty="0">
                <a:solidFill>
                  <a:schemeClr val="bg1"/>
                </a:solidFill>
              </a:rPr>
              <a:t>Nonprofit Human Resources</a:t>
            </a:r>
            <a:endParaRPr lang="en-US" dirty="0"/>
          </a:p>
        </p:txBody>
      </p:sp>
      <p:pic>
        <p:nvPicPr>
          <p:cNvPr id="3" name="Picture 2">
            <a:extLst>
              <a:ext uri="{FF2B5EF4-FFF2-40B4-BE49-F238E27FC236}">
                <a16:creationId xmlns:a16="http://schemas.microsoft.com/office/drawing/2014/main" id="{89099D02-1828-4DD0-9DEF-8B27D438E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Tree>
    <p:extLst>
      <p:ext uri="{BB962C8B-B14F-4D97-AF65-F5344CB8AC3E}">
        <p14:creationId xmlns:p14="http://schemas.microsoft.com/office/powerpoint/2010/main" val="3963224105"/>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DFCC3-33A5-4D12-8EAD-4F0F04D7B749}"/>
              </a:ext>
            </a:extLst>
          </p:cNvPr>
          <p:cNvSpPr txBox="1"/>
          <p:nvPr/>
        </p:nvSpPr>
        <p:spPr>
          <a:xfrm>
            <a:off x="171450" y="1050236"/>
            <a:ext cx="11906250" cy="5693866"/>
          </a:xfrm>
          <a:prstGeom prst="rect">
            <a:avLst/>
          </a:prstGeom>
          <a:noFill/>
        </p:spPr>
        <p:txBody>
          <a:bodyPr wrap="square" rtlCol="0">
            <a:spAutoFit/>
          </a:bodyPr>
          <a:lstStyle/>
          <a:p>
            <a:r>
              <a:rPr lang="en-US" sz="2800" dirty="0"/>
              <a:t>Most people who pursue employment with a non-profit and/or ministry don’t do so for the big money.  They are looking for care and “benefits” of another kind.</a:t>
            </a:r>
          </a:p>
          <a:p>
            <a:pPr marL="457200" indent="-457200">
              <a:buFont typeface="Arial" panose="020B0604020202020204" pitchFamily="34" charset="0"/>
              <a:buChar char="•"/>
            </a:pPr>
            <a:r>
              <a:rPr lang="en-US" sz="2800" dirty="0"/>
              <a:t>Culture</a:t>
            </a:r>
          </a:p>
          <a:p>
            <a:pPr marL="457200" indent="-457200">
              <a:buFont typeface="Arial" panose="020B0604020202020204" pitchFamily="34" charset="0"/>
              <a:buChar char="•"/>
            </a:pPr>
            <a:r>
              <a:rPr lang="en-US" sz="2800" dirty="0"/>
              <a:t>Meaning</a:t>
            </a:r>
          </a:p>
          <a:p>
            <a:pPr marL="457200" indent="-457200">
              <a:buFont typeface="Arial" panose="020B0604020202020204" pitchFamily="34" charset="0"/>
              <a:buChar char="•"/>
            </a:pPr>
            <a:r>
              <a:rPr lang="en-US" sz="2800" dirty="0"/>
              <a:t>Fulfillment</a:t>
            </a:r>
          </a:p>
          <a:p>
            <a:pPr marL="457200" indent="-457200">
              <a:buFont typeface="Arial" panose="020B0604020202020204" pitchFamily="34" charset="0"/>
              <a:buChar char="•"/>
            </a:pPr>
            <a:r>
              <a:rPr lang="en-US" sz="2800" dirty="0"/>
              <a:t>Contribution</a:t>
            </a:r>
          </a:p>
          <a:p>
            <a:pPr marL="457200" indent="-457200">
              <a:buFont typeface="Arial" panose="020B0604020202020204" pitchFamily="34" charset="0"/>
              <a:buChar char="•"/>
            </a:pPr>
            <a:r>
              <a:rPr lang="en-US" sz="2800" dirty="0"/>
              <a:t>Being part of something bigger than them or something long-lasting</a:t>
            </a:r>
          </a:p>
          <a:p>
            <a:endParaRPr lang="en-US" sz="2800" dirty="0"/>
          </a:p>
          <a:p>
            <a:r>
              <a:rPr lang="en-US" sz="2800" dirty="0"/>
              <a:t>Employees still have to make a wage sufficient to care and provide for self and family or they can’t afford to work for the non-profit.</a:t>
            </a:r>
          </a:p>
          <a:p>
            <a:endParaRPr lang="en-US" sz="2800" dirty="0"/>
          </a:p>
          <a:p>
            <a:r>
              <a:rPr lang="en-US" sz="2800" dirty="0"/>
              <a:t>	</a:t>
            </a:r>
          </a:p>
        </p:txBody>
      </p:sp>
      <p:sp>
        <p:nvSpPr>
          <p:cNvPr id="6" name="Title 5">
            <a:extLst>
              <a:ext uri="{FF2B5EF4-FFF2-40B4-BE49-F238E27FC236}">
                <a16:creationId xmlns:a16="http://schemas.microsoft.com/office/drawing/2014/main" id="{02C954A2-2E2D-4BB7-B8FF-43FD70D93A78}"/>
              </a:ext>
            </a:extLst>
          </p:cNvPr>
          <p:cNvSpPr>
            <a:spLocks noGrp="1"/>
          </p:cNvSpPr>
          <p:nvPr>
            <p:ph type="title"/>
          </p:nvPr>
        </p:nvSpPr>
        <p:spPr/>
        <p:txBody>
          <a:bodyPr/>
          <a:lstStyle/>
          <a:p>
            <a:r>
              <a:rPr lang="en-US" sz="3200" dirty="0">
                <a:latin typeface="+mn-lt"/>
              </a:rPr>
              <a:t>Compensation &amp; Benefits – Non-Profit Uniqueness</a:t>
            </a:r>
            <a:r>
              <a:rPr lang="en-US" sz="3200" dirty="0"/>
              <a:t>	</a:t>
            </a:r>
          </a:p>
        </p:txBody>
      </p:sp>
    </p:spTree>
    <p:extLst>
      <p:ext uri="{BB962C8B-B14F-4D97-AF65-F5344CB8AC3E}">
        <p14:creationId xmlns:p14="http://schemas.microsoft.com/office/powerpoint/2010/main" val="3348285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6DE4-5E0D-443D-924E-26928159A0BA}"/>
              </a:ext>
            </a:extLst>
          </p:cNvPr>
          <p:cNvSpPr>
            <a:spLocks noGrp="1"/>
          </p:cNvSpPr>
          <p:nvPr>
            <p:ph type="title"/>
          </p:nvPr>
        </p:nvSpPr>
        <p:spPr/>
        <p:txBody>
          <a:bodyPr/>
          <a:lstStyle/>
          <a:p>
            <a:r>
              <a:rPr lang="en-US" dirty="0">
                <a:latin typeface="+mn-lt"/>
              </a:rPr>
              <a:t>Compensation</a:t>
            </a:r>
          </a:p>
        </p:txBody>
      </p:sp>
      <p:sp>
        <p:nvSpPr>
          <p:cNvPr id="3" name="Text Placeholder 2">
            <a:extLst>
              <a:ext uri="{FF2B5EF4-FFF2-40B4-BE49-F238E27FC236}">
                <a16:creationId xmlns:a16="http://schemas.microsoft.com/office/drawing/2014/main" id="{69456C66-967A-4F41-8488-C067295AF923}"/>
              </a:ext>
            </a:extLst>
          </p:cNvPr>
          <p:cNvSpPr>
            <a:spLocks noGrp="1"/>
          </p:cNvSpPr>
          <p:nvPr>
            <p:ph type="body" sz="quarter" idx="10"/>
          </p:nvPr>
        </p:nvSpPr>
        <p:spPr/>
        <p:txBody>
          <a:bodyPr/>
          <a:lstStyle/>
          <a:p>
            <a:pPr marL="0" indent="0">
              <a:buNone/>
            </a:pPr>
            <a:r>
              <a:rPr lang="en-US" sz="2800" dirty="0"/>
              <a:t>Total compensation still needs to be “fair”</a:t>
            </a:r>
          </a:p>
          <a:p>
            <a:pPr marL="0" indent="0">
              <a:buNone/>
            </a:pPr>
            <a:r>
              <a:rPr lang="en-US" dirty="0"/>
              <a:t>	Work/Life Balance</a:t>
            </a:r>
          </a:p>
          <a:p>
            <a:pPr marL="0" indent="0">
              <a:buNone/>
            </a:pPr>
            <a:r>
              <a:rPr lang="en-US" dirty="0"/>
              <a:t>	Competitive with respect to Non-Profit sector</a:t>
            </a:r>
          </a:p>
          <a:p>
            <a:pPr marL="0" indent="0">
              <a:buNone/>
            </a:pPr>
            <a:r>
              <a:rPr lang="en-US" dirty="0"/>
              <a:t>	Market cost and demand</a:t>
            </a:r>
          </a:p>
          <a:p>
            <a:pPr marL="0" indent="0">
              <a:buNone/>
            </a:pPr>
            <a:endParaRPr lang="en-US" dirty="0"/>
          </a:p>
          <a:p>
            <a:pPr marL="0" indent="0">
              <a:buNone/>
            </a:pPr>
            <a:r>
              <a:rPr lang="en-US" dirty="0"/>
              <a:t>There should be established compensation ranges for all positions</a:t>
            </a:r>
          </a:p>
          <a:p>
            <a:pPr marL="0" indent="0">
              <a:buNone/>
            </a:pPr>
            <a:r>
              <a:rPr lang="en-US" dirty="0"/>
              <a:t>	Pull information from comparable markets/organizations</a:t>
            </a:r>
          </a:p>
          <a:p>
            <a:pPr marL="0" indent="0">
              <a:buNone/>
            </a:pPr>
            <a:r>
              <a:rPr lang="en-US" dirty="0"/>
              <a:t>	Educational attainment, licensure, certifications</a:t>
            </a:r>
          </a:p>
          <a:p>
            <a:pPr marL="0" indent="0">
              <a:buNone/>
            </a:pPr>
            <a:r>
              <a:rPr lang="en-US" dirty="0"/>
              <a:t>	Direct and transferable experience</a:t>
            </a:r>
          </a:p>
          <a:p>
            <a:pPr marL="0" indent="0">
              <a:buNone/>
            </a:pPr>
            <a:r>
              <a:rPr lang="en-US" dirty="0"/>
              <a:t>	Starting comp is typically at the 20</a:t>
            </a:r>
            <a:r>
              <a:rPr lang="en-US" baseline="30000" dirty="0"/>
              <a:t>th</a:t>
            </a:r>
            <a:r>
              <a:rPr lang="en-US" dirty="0"/>
              <a:t> – 65</a:t>
            </a:r>
            <a:r>
              <a:rPr lang="en-US" baseline="30000" dirty="0"/>
              <a:t>th</a:t>
            </a:r>
            <a:r>
              <a:rPr lang="en-US" dirty="0"/>
              <a:t> percentile of range</a:t>
            </a:r>
          </a:p>
        </p:txBody>
      </p:sp>
    </p:spTree>
    <p:extLst>
      <p:ext uri="{BB962C8B-B14F-4D97-AF65-F5344CB8AC3E}">
        <p14:creationId xmlns:p14="http://schemas.microsoft.com/office/powerpoint/2010/main" val="494256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BFFF-AAE5-44F4-9D49-956676E2FA36}"/>
              </a:ext>
            </a:extLst>
          </p:cNvPr>
          <p:cNvSpPr>
            <a:spLocks noGrp="1"/>
          </p:cNvSpPr>
          <p:nvPr>
            <p:ph type="title"/>
          </p:nvPr>
        </p:nvSpPr>
        <p:spPr/>
        <p:txBody>
          <a:bodyPr/>
          <a:lstStyle/>
          <a:p>
            <a:r>
              <a:rPr lang="en-US" dirty="0"/>
              <a:t>Compensation		</a:t>
            </a:r>
          </a:p>
        </p:txBody>
      </p:sp>
      <p:sp>
        <p:nvSpPr>
          <p:cNvPr id="3" name="Text Placeholder 2">
            <a:extLst>
              <a:ext uri="{FF2B5EF4-FFF2-40B4-BE49-F238E27FC236}">
                <a16:creationId xmlns:a16="http://schemas.microsoft.com/office/drawing/2014/main" id="{D7175F57-B732-4975-9BB6-5247A2A809C2}"/>
              </a:ext>
            </a:extLst>
          </p:cNvPr>
          <p:cNvSpPr>
            <a:spLocks noGrp="1"/>
          </p:cNvSpPr>
          <p:nvPr>
            <p:ph type="body" sz="quarter" idx="10"/>
          </p:nvPr>
        </p:nvSpPr>
        <p:spPr/>
        <p:txBody>
          <a:bodyPr/>
          <a:lstStyle/>
          <a:p>
            <a:pPr marL="0" indent="0">
              <a:buNone/>
            </a:pPr>
            <a:r>
              <a:rPr lang="en-US" dirty="0"/>
              <a:t>Communication:  </a:t>
            </a:r>
          </a:p>
          <a:p>
            <a:pPr marL="0" indent="0">
              <a:buNone/>
            </a:pPr>
            <a:r>
              <a:rPr lang="en-US" dirty="0"/>
              <a:t>	</a:t>
            </a:r>
          </a:p>
          <a:p>
            <a:pPr marL="0" indent="0">
              <a:buNone/>
            </a:pPr>
            <a:r>
              <a:rPr lang="en-US" dirty="0"/>
              <a:t>	Publish compensation ranges and how individuals can be placed 	higher within the range.</a:t>
            </a:r>
          </a:p>
          <a:p>
            <a:pPr marL="0" indent="0">
              <a:buNone/>
            </a:pPr>
            <a:endParaRPr lang="en-US" dirty="0"/>
          </a:p>
          <a:p>
            <a:pPr marL="0" indent="0">
              <a:buNone/>
            </a:pPr>
            <a:r>
              <a:rPr lang="en-US" dirty="0"/>
              <a:t>	Let employees know how and when they can increase their wage.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28041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D86F-342D-471C-9E4C-C1458B98E3EF}"/>
              </a:ext>
            </a:extLst>
          </p:cNvPr>
          <p:cNvSpPr>
            <a:spLocks noGrp="1"/>
          </p:cNvSpPr>
          <p:nvPr>
            <p:ph type="title"/>
          </p:nvPr>
        </p:nvSpPr>
        <p:spPr/>
        <p:txBody>
          <a:bodyPr/>
          <a:lstStyle/>
          <a:p>
            <a:r>
              <a:rPr lang="en-US" dirty="0"/>
              <a:t>Mandated &amp; Fringe Benefits</a:t>
            </a:r>
          </a:p>
        </p:txBody>
      </p:sp>
      <p:sp>
        <p:nvSpPr>
          <p:cNvPr id="3" name="Text Placeholder 2">
            <a:extLst>
              <a:ext uri="{FF2B5EF4-FFF2-40B4-BE49-F238E27FC236}">
                <a16:creationId xmlns:a16="http://schemas.microsoft.com/office/drawing/2014/main" id="{83F5C521-D458-4BFC-9430-28475C2E9920}"/>
              </a:ext>
            </a:extLst>
          </p:cNvPr>
          <p:cNvSpPr>
            <a:spLocks noGrp="1"/>
          </p:cNvSpPr>
          <p:nvPr>
            <p:ph type="body" sz="quarter" idx="10"/>
          </p:nvPr>
        </p:nvSpPr>
        <p:spPr/>
        <p:txBody>
          <a:bodyPr/>
          <a:lstStyle/>
          <a:p>
            <a:pPr marL="0" indent="0">
              <a:buNone/>
            </a:pPr>
            <a:r>
              <a:rPr lang="en-US" dirty="0"/>
              <a:t>Mandated - Federal</a:t>
            </a:r>
          </a:p>
          <a:p>
            <a:pPr marL="0" indent="0">
              <a:buNone/>
            </a:pPr>
            <a:r>
              <a:rPr lang="en-US" dirty="0"/>
              <a:t>Health Care.  If employer has 50+ FTEs must provide health care insurance to </a:t>
            </a:r>
            <a:r>
              <a:rPr lang="en-US" dirty="0" err="1"/>
              <a:t>ees</a:t>
            </a:r>
            <a:r>
              <a:rPr lang="en-US" dirty="0"/>
              <a:t> who work 30+ hours per week and the health care must be in place by day 90 of employment.</a:t>
            </a:r>
          </a:p>
          <a:p>
            <a:pPr marL="0" indent="0">
              <a:buNone/>
            </a:pPr>
            <a:endParaRPr lang="en-US" dirty="0"/>
          </a:p>
          <a:p>
            <a:pPr marL="0" indent="0">
              <a:buNone/>
            </a:pPr>
            <a:r>
              <a:rPr lang="en-US" dirty="0"/>
              <a:t>Family Medical Leave (FMLA).  Applies to employer who has 50+ </a:t>
            </a:r>
            <a:r>
              <a:rPr lang="en-US" dirty="0" err="1"/>
              <a:t>ees</a:t>
            </a:r>
            <a:r>
              <a:rPr lang="en-US" dirty="0"/>
              <a:t> by headcount for 20+ weeks of current or prior year.  EE is eligible if has worked for employer for 12 months and worked 1250+ hours in past 12 months.  Up to 12 weeks unpaid, benefit-continued, job-protected leave for eligible reasons related to </a:t>
            </a:r>
            <a:r>
              <a:rPr lang="en-US" dirty="0" err="1"/>
              <a:t>ee’s</a:t>
            </a:r>
            <a:r>
              <a:rPr lang="en-US" dirty="0"/>
              <a:t> health or that of an immediate family member.  </a:t>
            </a:r>
          </a:p>
        </p:txBody>
      </p:sp>
    </p:spTree>
    <p:extLst>
      <p:ext uri="{BB962C8B-B14F-4D97-AF65-F5344CB8AC3E}">
        <p14:creationId xmlns:p14="http://schemas.microsoft.com/office/powerpoint/2010/main" val="3976027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D3DA-D301-42DF-9FE4-15456622D9DA}"/>
              </a:ext>
            </a:extLst>
          </p:cNvPr>
          <p:cNvSpPr>
            <a:spLocks noGrp="1"/>
          </p:cNvSpPr>
          <p:nvPr>
            <p:ph type="title"/>
          </p:nvPr>
        </p:nvSpPr>
        <p:spPr/>
        <p:txBody>
          <a:bodyPr/>
          <a:lstStyle/>
          <a:p>
            <a:r>
              <a:rPr lang="en-US" sz="3200" dirty="0">
                <a:latin typeface="+mn-lt"/>
              </a:rPr>
              <a:t>Common and Trending State Mandated Benefits</a:t>
            </a:r>
          </a:p>
        </p:txBody>
      </p:sp>
      <p:sp>
        <p:nvSpPr>
          <p:cNvPr id="3" name="Text Placeholder 2">
            <a:extLst>
              <a:ext uri="{FF2B5EF4-FFF2-40B4-BE49-F238E27FC236}">
                <a16:creationId xmlns:a16="http://schemas.microsoft.com/office/drawing/2014/main" id="{EC93FB98-51F0-4CBF-BF54-E72FE5BA9611}"/>
              </a:ext>
            </a:extLst>
          </p:cNvPr>
          <p:cNvSpPr>
            <a:spLocks noGrp="1"/>
          </p:cNvSpPr>
          <p:nvPr>
            <p:ph type="body" sz="quarter" idx="10"/>
          </p:nvPr>
        </p:nvSpPr>
        <p:spPr/>
        <p:txBody>
          <a:bodyPr/>
          <a:lstStyle/>
          <a:p>
            <a:pPr marL="0" indent="0">
              <a:buNone/>
            </a:pPr>
            <a:r>
              <a:rPr lang="en-US" dirty="0"/>
              <a:t>Check your state.</a:t>
            </a:r>
          </a:p>
          <a:p>
            <a:pPr marL="0" indent="0">
              <a:buNone/>
            </a:pPr>
            <a:endParaRPr lang="en-US" dirty="0"/>
          </a:p>
          <a:p>
            <a:pPr marL="0" indent="0">
              <a:buNone/>
            </a:pPr>
            <a:r>
              <a:rPr lang="en-US" dirty="0"/>
              <a:t>Paid Sick Leave</a:t>
            </a:r>
          </a:p>
          <a:p>
            <a:pPr marL="0" indent="0">
              <a:buNone/>
            </a:pPr>
            <a:r>
              <a:rPr lang="en-US" dirty="0"/>
              <a:t>Paid Family Leave</a:t>
            </a:r>
          </a:p>
          <a:p>
            <a:pPr marL="0" indent="0">
              <a:buNone/>
            </a:pPr>
            <a:r>
              <a:rPr lang="en-US" dirty="0"/>
              <a:t>Disability Leave</a:t>
            </a:r>
          </a:p>
          <a:p>
            <a:pPr marL="0" indent="0">
              <a:buNone/>
            </a:pPr>
            <a:r>
              <a:rPr lang="en-US" dirty="0"/>
              <a:t>Parental Leave</a:t>
            </a:r>
          </a:p>
          <a:p>
            <a:pPr marL="0" indent="0">
              <a:buNone/>
            </a:pPr>
            <a:r>
              <a:rPr lang="en-US" dirty="0"/>
              <a:t>Unemployment</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0053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39F2-DEFB-40CF-B7DB-4C7A67830675}"/>
              </a:ext>
            </a:extLst>
          </p:cNvPr>
          <p:cNvSpPr>
            <a:spLocks noGrp="1"/>
          </p:cNvSpPr>
          <p:nvPr>
            <p:ph type="title"/>
          </p:nvPr>
        </p:nvSpPr>
        <p:spPr/>
        <p:txBody>
          <a:bodyPr/>
          <a:lstStyle/>
          <a:p>
            <a:r>
              <a:rPr lang="en-US" dirty="0"/>
              <a:t>Fringe/Non-Mandated Benefits	</a:t>
            </a:r>
          </a:p>
        </p:txBody>
      </p:sp>
      <p:sp>
        <p:nvSpPr>
          <p:cNvPr id="3" name="Text Placeholder 2">
            <a:extLst>
              <a:ext uri="{FF2B5EF4-FFF2-40B4-BE49-F238E27FC236}">
                <a16:creationId xmlns:a16="http://schemas.microsoft.com/office/drawing/2014/main" id="{18AFB9AA-2A44-4234-89D7-B8EC850CCE55}"/>
              </a:ext>
            </a:extLst>
          </p:cNvPr>
          <p:cNvSpPr>
            <a:spLocks noGrp="1"/>
          </p:cNvSpPr>
          <p:nvPr>
            <p:ph type="body" sz="quarter" idx="10"/>
          </p:nvPr>
        </p:nvSpPr>
        <p:spPr>
          <a:xfrm>
            <a:off x="498080" y="1180531"/>
            <a:ext cx="11441371" cy="5434024"/>
          </a:xfrm>
        </p:spPr>
        <p:txBody>
          <a:bodyPr/>
          <a:lstStyle/>
          <a:p>
            <a:pPr marL="0" indent="0">
              <a:buNone/>
            </a:pPr>
            <a:r>
              <a:rPr lang="en-US" dirty="0"/>
              <a:t>Dental					Spiritual Support &amp; Encouragement</a:t>
            </a:r>
          </a:p>
          <a:p>
            <a:pPr marL="0" indent="0">
              <a:buNone/>
            </a:pPr>
            <a:r>
              <a:rPr lang="en-US" dirty="0"/>
              <a:t>Vision					On-Going Education Assistance</a:t>
            </a:r>
          </a:p>
          <a:p>
            <a:pPr marL="0" indent="0">
              <a:buNone/>
            </a:pPr>
            <a:r>
              <a:rPr lang="en-US" dirty="0"/>
              <a:t>Retirement 					Spiritual Retreat</a:t>
            </a:r>
          </a:p>
          <a:p>
            <a:pPr marL="0" indent="0">
              <a:buNone/>
            </a:pPr>
            <a:r>
              <a:rPr lang="en-US" dirty="0"/>
              <a:t>Life Insurance				Social Outings/Opportunities</a:t>
            </a:r>
          </a:p>
          <a:p>
            <a:pPr marL="0" indent="0">
              <a:buNone/>
            </a:pPr>
            <a:r>
              <a:rPr lang="en-US" dirty="0"/>
              <a:t>Wellness – gym memberships	Paid Volunteer Time</a:t>
            </a:r>
          </a:p>
          <a:p>
            <a:pPr marL="0" indent="0">
              <a:buNone/>
            </a:pPr>
            <a:r>
              <a:rPr lang="en-US" dirty="0"/>
              <a:t>Vacation/PTO				EAP</a:t>
            </a:r>
          </a:p>
          <a:p>
            <a:pPr marL="0" indent="0">
              <a:buNone/>
            </a:pPr>
            <a:r>
              <a:rPr lang="en-US" dirty="0"/>
              <a:t>Holidays					Retail Discounts</a:t>
            </a:r>
          </a:p>
          <a:p>
            <a:pPr marL="0" indent="0">
              <a:buNone/>
            </a:pPr>
            <a:r>
              <a:rPr lang="en-US" dirty="0"/>
              <a:t>Personal Days				Free Meals/Snacks</a:t>
            </a:r>
          </a:p>
          <a:p>
            <a:pPr marL="0" indent="0">
              <a:buNone/>
            </a:pPr>
            <a:r>
              <a:rPr lang="en-US" dirty="0"/>
              <a:t>Flexibility</a:t>
            </a:r>
          </a:p>
          <a:p>
            <a:pPr marL="0" indent="0">
              <a:buNone/>
            </a:pPr>
            <a:r>
              <a:rPr lang="en-US" dirty="0"/>
              <a:t>Reasonable weekly schedule</a:t>
            </a:r>
          </a:p>
          <a:p>
            <a:pPr marL="0" indent="0">
              <a:buNone/>
            </a:pPr>
            <a:endParaRPr lang="en-US" dirty="0"/>
          </a:p>
        </p:txBody>
      </p:sp>
    </p:spTree>
    <p:extLst>
      <p:ext uri="{BB962C8B-B14F-4D97-AF65-F5344CB8AC3E}">
        <p14:creationId xmlns:p14="http://schemas.microsoft.com/office/powerpoint/2010/main" val="910939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EC6-55E2-4A61-B7D4-DDB86AA00FE2}"/>
              </a:ext>
            </a:extLst>
          </p:cNvPr>
          <p:cNvSpPr>
            <a:spLocks noGrp="1"/>
          </p:cNvSpPr>
          <p:nvPr>
            <p:ph type="title"/>
          </p:nvPr>
        </p:nvSpPr>
        <p:spPr/>
        <p:txBody>
          <a:bodyPr/>
          <a:lstStyle/>
          <a:p>
            <a:r>
              <a:rPr lang="en-US" dirty="0"/>
              <a:t>Course Outline by Week</a:t>
            </a:r>
          </a:p>
        </p:txBody>
      </p:sp>
      <p:sp>
        <p:nvSpPr>
          <p:cNvPr id="3" name="Content Placeholder 2">
            <a:extLst>
              <a:ext uri="{FF2B5EF4-FFF2-40B4-BE49-F238E27FC236}">
                <a16:creationId xmlns:a16="http://schemas.microsoft.com/office/drawing/2014/main" id="{82DC728B-293B-485F-BA84-BA734965B9B2}"/>
              </a:ext>
            </a:extLst>
          </p:cNvPr>
          <p:cNvSpPr>
            <a:spLocks noGrp="1"/>
          </p:cNvSpPr>
          <p:nvPr>
            <p:ph sz="quarter" idx="10"/>
          </p:nvPr>
        </p:nvSpPr>
        <p:spPr/>
        <p:txBody>
          <a:bodyPr/>
          <a:lstStyle/>
          <a:p>
            <a:pPr marL="514350" indent="-514350">
              <a:buFont typeface="+mj-lt"/>
              <a:buAutoNum type="arabicPeriod"/>
            </a:pPr>
            <a:r>
              <a:rPr lang="en-US" sz="2400" dirty="0"/>
              <a:t>Week One: Introduction to HR &amp; and the Hiring Process</a:t>
            </a:r>
          </a:p>
          <a:p>
            <a:pPr marL="514350" indent="-514350">
              <a:buFont typeface="+mj-lt"/>
              <a:buAutoNum type="arabicPeriod"/>
            </a:pPr>
            <a:r>
              <a:rPr lang="en-US" sz="2400" dirty="0"/>
              <a:t>Week Two: Hiring Staff: Recruitment, Job Descriptions and Interviewing</a:t>
            </a:r>
          </a:p>
          <a:p>
            <a:pPr marL="514350" indent="-514350">
              <a:buFont typeface="+mj-lt"/>
              <a:buAutoNum type="arabicPeriod"/>
            </a:pPr>
            <a:r>
              <a:rPr lang="en-US" sz="2400" dirty="0"/>
              <a:t>Week Three: Employee Onboarding, Compensation, Benefits and Care</a:t>
            </a:r>
          </a:p>
          <a:p>
            <a:pPr marL="514350" indent="-514350">
              <a:buFont typeface="+mj-lt"/>
              <a:buAutoNum type="arabicPeriod"/>
            </a:pPr>
            <a:r>
              <a:rPr lang="en-US" sz="2400" dirty="0"/>
              <a:t>Week Four: Employee Development, Training and Performance Management</a:t>
            </a:r>
          </a:p>
          <a:p>
            <a:pPr marL="514350" indent="-514350">
              <a:buFont typeface="+mj-lt"/>
              <a:buAutoNum type="arabicPeriod"/>
            </a:pPr>
            <a:r>
              <a:rPr lang="en-US" sz="2400" dirty="0"/>
              <a:t>Week Five: Employee Interactions, Addressing Employee Problems and Separation</a:t>
            </a:r>
          </a:p>
          <a:p>
            <a:pPr marL="514350" indent="-514350">
              <a:buFont typeface="+mj-lt"/>
              <a:buAutoNum type="arabicPeriod"/>
            </a:pPr>
            <a:r>
              <a:rPr lang="en-US" sz="2400" dirty="0"/>
              <a:t>Week Six Human Resource Best Practices, Policies and Legal Issues</a:t>
            </a:r>
          </a:p>
          <a:p>
            <a:pPr marL="514350" indent="-514350">
              <a:buFont typeface="+mj-lt"/>
              <a:buAutoNum type="arabicPeriod"/>
            </a:pPr>
            <a:r>
              <a:rPr lang="en-US" sz="2400" dirty="0"/>
              <a:t>Week Seven: Managing Volunteers &amp; Interns</a:t>
            </a:r>
          </a:p>
          <a:p>
            <a:pPr marL="514350" indent="-514350">
              <a:buFont typeface="+mj-lt"/>
              <a:buAutoNum type="arabicPeriod"/>
            </a:pPr>
            <a:r>
              <a:rPr lang="en-US" sz="2400" dirty="0"/>
              <a:t>Week Eight: Final Project </a:t>
            </a:r>
          </a:p>
          <a:p>
            <a:pPr marL="514350" indent="-514350">
              <a:buFont typeface="+mj-lt"/>
              <a:buAutoNum type="arabicPeriod"/>
            </a:pPr>
            <a:endParaRPr lang="en-US" sz="2400" dirty="0"/>
          </a:p>
        </p:txBody>
      </p:sp>
      <p:sp>
        <p:nvSpPr>
          <p:cNvPr id="4" name="TextBox 3">
            <a:extLst>
              <a:ext uri="{FF2B5EF4-FFF2-40B4-BE49-F238E27FC236}">
                <a16:creationId xmlns:a16="http://schemas.microsoft.com/office/drawing/2014/main" id="{703D08D1-2EFE-4085-8FEB-E3EF560F7879}"/>
              </a:ext>
            </a:extLst>
          </p:cNvPr>
          <p:cNvSpPr txBox="1"/>
          <p:nvPr/>
        </p:nvSpPr>
        <p:spPr>
          <a:xfrm>
            <a:off x="1642425" y="5861050"/>
            <a:ext cx="8449877" cy="369332"/>
          </a:xfrm>
          <a:prstGeom prst="rect">
            <a:avLst/>
          </a:prstGeom>
          <a:noFill/>
          <a:ln w="19050">
            <a:solidFill>
              <a:srgbClr val="FF0000"/>
            </a:solidFill>
          </a:ln>
        </p:spPr>
        <p:txBody>
          <a:bodyPr wrap="none" rtlCol="0">
            <a:spAutoFit/>
          </a:bodyPr>
          <a:lstStyle/>
          <a:p>
            <a:r>
              <a:rPr lang="en-US" b="1" dirty="0">
                <a:solidFill>
                  <a:srgbClr val="FF0000"/>
                </a:solidFill>
              </a:rPr>
              <a:t>Plan to spend an average of 17 hours per week on every three-credit course.</a:t>
            </a:r>
          </a:p>
        </p:txBody>
      </p:sp>
    </p:spTree>
    <p:extLst>
      <p:ext uri="{BB962C8B-B14F-4D97-AF65-F5344CB8AC3E}">
        <p14:creationId xmlns:p14="http://schemas.microsoft.com/office/powerpoint/2010/main" val="42775675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C609-0681-4202-B402-1367A0E38AD5}"/>
              </a:ext>
            </a:extLst>
          </p:cNvPr>
          <p:cNvSpPr>
            <a:spLocks noGrp="1"/>
          </p:cNvSpPr>
          <p:nvPr>
            <p:ph type="title"/>
          </p:nvPr>
        </p:nvSpPr>
        <p:spPr/>
        <p:txBody>
          <a:bodyPr/>
          <a:lstStyle/>
          <a:p>
            <a:r>
              <a:rPr lang="en-US" dirty="0"/>
              <a:t>Documents Required to Hire</a:t>
            </a:r>
          </a:p>
        </p:txBody>
      </p:sp>
      <p:sp>
        <p:nvSpPr>
          <p:cNvPr id="3" name="Text Placeholder 2">
            <a:extLst>
              <a:ext uri="{FF2B5EF4-FFF2-40B4-BE49-F238E27FC236}">
                <a16:creationId xmlns:a16="http://schemas.microsoft.com/office/drawing/2014/main" id="{8313A251-5EDA-40E2-94FB-C01BF7A7183D}"/>
              </a:ext>
            </a:extLst>
          </p:cNvPr>
          <p:cNvSpPr>
            <a:spLocks noGrp="1"/>
          </p:cNvSpPr>
          <p:nvPr>
            <p:ph type="body" sz="quarter" idx="10"/>
          </p:nvPr>
        </p:nvSpPr>
        <p:spPr/>
        <p:txBody>
          <a:bodyPr/>
          <a:lstStyle/>
          <a:p>
            <a:r>
              <a:rPr lang="en-US" dirty="0"/>
              <a:t>Federal Tax Withholding – IRS form W-4 (new form in effect as of 2020)</a:t>
            </a:r>
          </a:p>
          <a:p>
            <a:r>
              <a:rPr lang="en-US" dirty="0"/>
              <a:t>State or Local Tax Withholding</a:t>
            </a:r>
          </a:p>
          <a:p>
            <a:r>
              <a:rPr lang="en-US" dirty="0"/>
              <a:t>Verification to legally work in the USA – INS form I-9</a:t>
            </a:r>
          </a:p>
        </p:txBody>
      </p:sp>
    </p:spTree>
    <p:extLst>
      <p:ext uri="{BB962C8B-B14F-4D97-AF65-F5344CB8AC3E}">
        <p14:creationId xmlns:p14="http://schemas.microsoft.com/office/powerpoint/2010/main" val="2053539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481" y="780756"/>
            <a:ext cx="9844108" cy="5693866"/>
          </a:xfrm>
          <a:prstGeom prst="rect">
            <a:avLst/>
          </a:prstGeom>
          <a:noFill/>
        </p:spPr>
        <p:txBody>
          <a:bodyPr wrap="square">
            <a:spAutoFit/>
          </a:bodyPr>
          <a:lstStyle/>
          <a:p>
            <a:pPr>
              <a:defRPr/>
            </a:pPr>
            <a:endParaRPr lang="en-US" sz="2800" dirty="0"/>
          </a:p>
          <a:p>
            <a:pPr marL="1200150" lvl="1" indent="-742950">
              <a:buFont typeface="+mj-lt"/>
              <a:buAutoNum type="alphaUcPeriod"/>
              <a:defRPr/>
            </a:pPr>
            <a:r>
              <a:rPr lang="en-US" sz="2800" dirty="0"/>
              <a:t>Two Per Employee</a:t>
            </a:r>
          </a:p>
          <a:p>
            <a:pPr lvl="1">
              <a:defRPr/>
            </a:pPr>
            <a:r>
              <a:rPr lang="en-US" sz="2800" dirty="0"/>
              <a:t>		1.  Employment</a:t>
            </a:r>
          </a:p>
          <a:p>
            <a:pPr lvl="1">
              <a:defRPr/>
            </a:pPr>
            <a:r>
              <a:rPr lang="en-US" sz="2800" dirty="0"/>
              <a:t>		2.  Medical</a:t>
            </a:r>
          </a:p>
          <a:p>
            <a:pPr lvl="1">
              <a:defRPr/>
            </a:pPr>
            <a:r>
              <a:rPr lang="en-US" sz="2800" dirty="0"/>
              <a:t>	I-9 forms should be separate, can’t be in personnel file</a:t>
            </a:r>
          </a:p>
          <a:p>
            <a:pPr lvl="1">
              <a:defRPr/>
            </a:pPr>
            <a:endParaRPr lang="en-US" sz="2800" dirty="0"/>
          </a:p>
          <a:p>
            <a:pPr marL="1200150" lvl="1" indent="-742950">
              <a:buFont typeface="+mj-lt"/>
              <a:buAutoNum type="alphaUcPeriod" startAt="2"/>
              <a:defRPr/>
            </a:pPr>
            <a:r>
              <a:rPr lang="en-US" sz="2800" dirty="0"/>
              <a:t>Centralized and Secure</a:t>
            </a:r>
          </a:p>
          <a:p>
            <a:pPr marL="1200150" lvl="1" indent="-742950">
              <a:buFont typeface="+mj-lt"/>
              <a:buAutoNum type="alphaUcPeriod" startAt="2"/>
              <a:defRPr/>
            </a:pPr>
            <a:endParaRPr lang="en-US" sz="2800" dirty="0"/>
          </a:p>
          <a:p>
            <a:pPr marL="1200150" lvl="1" indent="-742950">
              <a:buFont typeface="+mj-lt"/>
              <a:buAutoNum type="alphaUcPeriod" startAt="2"/>
              <a:defRPr/>
            </a:pPr>
            <a:r>
              <a:rPr lang="en-US" sz="2800" dirty="0"/>
              <a:t>Confidential</a:t>
            </a:r>
          </a:p>
          <a:p>
            <a:pPr marL="1200150" lvl="1" indent="-742950">
              <a:buFont typeface="+mj-lt"/>
              <a:buAutoNum type="alphaUcPeriod" startAt="2"/>
              <a:defRPr/>
            </a:pPr>
            <a:endParaRPr lang="en-US" sz="2800" dirty="0"/>
          </a:p>
          <a:p>
            <a:pPr marL="1200150" lvl="1" indent="-742950">
              <a:buFont typeface="+mj-lt"/>
              <a:buAutoNum type="alphaUcPeriod" startAt="2"/>
              <a:defRPr/>
            </a:pPr>
            <a:r>
              <a:rPr lang="en-US" sz="2800" dirty="0"/>
              <a:t>Access Laws Vary</a:t>
            </a:r>
          </a:p>
          <a:p>
            <a:pPr marL="1200150" lvl="1" indent="-742950">
              <a:buFont typeface="+mj-lt"/>
              <a:buAutoNum type="alphaUcPeriod" startAt="2"/>
              <a:defRPr/>
            </a:pPr>
            <a:endParaRPr lang="en-US" sz="2800" dirty="0"/>
          </a:p>
          <a:p>
            <a:pPr marL="1200150" lvl="1" indent="-742950">
              <a:buFont typeface="+mj-lt"/>
              <a:buAutoNum type="alphaUcPeriod" startAt="2"/>
              <a:defRPr/>
            </a:pPr>
            <a:r>
              <a:rPr lang="en-US" sz="2800" dirty="0"/>
              <a:t>Official vs. Unofficial Files</a:t>
            </a:r>
          </a:p>
        </p:txBody>
      </p:sp>
      <p:sp>
        <p:nvSpPr>
          <p:cNvPr id="4" name="Title 3">
            <a:extLst>
              <a:ext uri="{FF2B5EF4-FFF2-40B4-BE49-F238E27FC236}">
                <a16:creationId xmlns:a16="http://schemas.microsoft.com/office/drawing/2014/main" id="{25B4EE3A-B17F-44BD-A2F4-09DC5447946F}"/>
              </a:ext>
            </a:extLst>
          </p:cNvPr>
          <p:cNvSpPr>
            <a:spLocks noGrp="1"/>
          </p:cNvSpPr>
          <p:nvPr>
            <p:ph type="title"/>
          </p:nvPr>
        </p:nvSpPr>
        <p:spPr/>
        <p:txBody>
          <a:bodyPr/>
          <a:lstStyle/>
          <a:p>
            <a:r>
              <a:rPr lang="en-US" dirty="0"/>
              <a:t>Personnel Files</a:t>
            </a:r>
          </a:p>
        </p:txBody>
      </p:sp>
    </p:spTree>
    <p:extLst>
      <p:ext uri="{BB962C8B-B14F-4D97-AF65-F5344CB8AC3E}">
        <p14:creationId xmlns:p14="http://schemas.microsoft.com/office/powerpoint/2010/main" val="526258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1D60112-E751-46E9-A86D-C1DBC23427FF}"/>
              </a:ext>
            </a:extLst>
          </p:cNvPr>
          <p:cNvSpPr>
            <a:spLocks noGrp="1"/>
          </p:cNvSpPr>
          <p:nvPr>
            <p:ph type="title"/>
          </p:nvPr>
        </p:nvSpPr>
        <p:spPr/>
        <p:txBody>
          <a:bodyPr/>
          <a:lstStyle/>
          <a:p>
            <a:r>
              <a:rPr lang="en-US" dirty="0"/>
              <a:t>Effective Onboarding &amp; Orientation</a:t>
            </a:r>
          </a:p>
        </p:txBody>
      </p:sp>
      <p:sp>
        <p:nvSpPr>
          <p:cNvPr id="10" name="Content Placeholder 9">
            <a:extLst>
              <a:ext uri="{FF2B5EF4-FFF2-40B4-BE49-F238E27FC236}">
                <a16:creationId xmlns:a16="http://schemas.microsoft.com/office/drawing/2014/main" id="{3B0E2416-C839-4CEB-A050-B60942D81DFD}"/>
              </a:ext>
            </a:extLst>
          </p:cNvPr>
          <p:cNvSpPr>
            <a:spLocks noGrp="1"/>
          </p:cNvSpPr>
          <p:nvPr>
            <p:ph sz="quarter" idx="10"/>
          </p:nvPr>
        </p:nvSpPr>
        <p:spPr/>
        <p:txBody>
          <a:bodyPr/>
          <a:lstStyle/>
          <a:p>
            <a:pPr marL="514350" indent="-514350">
              <a:buFont typeface="+mj-lt"/>
              <a:buAutoNum type="arabicPeriod"/>
            </a:pPr>
            <a:r>
              <a:rPr lang="en-US" dirty="0"/>
              <a:t>Move your Introductory Period to Six Months</a:t>
            </a:r>
          </a:p>
          <a:p>
            <a:pPr marL="514350" indent="-514350">
              <a:buFont typeface="+mj-lt"/>
              <a:buAutoNum type="arabicPeriod"/>
            </a:pPr>
            <a:r>
              <a:rPr lang="en-US" dirty="0"/>
              <a:t>Use a Checklist</a:t>
            </a:r>
          </a:p>
          <a:p>
            <a:pPr marL="514350" indent="-514350">
              <a:buFont typeface="+mj-lt"/>
              <a:buAutoNum type="arabicPeriod"/>
            </a:pPr>
            <a:r>
              <a:rPr lang="en-US" dirty="0"/>
              <a:t>Orientation is more transactional – practical provision/access of needed information and resources to be successful</a:t>
            </a:r>
          </a:p>
          <a:p>
            <a:pPr marL="514350" indent="-514350">
              <a:buFont typeface="+mj-lt"/>
              <a:buAutoNum type="arabicPeriod"/>
            </a:pPr>
            <a:r>
              <a:rPr lang="en-US" dirty="0"/>
              <a:t>Onboarding is more about assimilation – equipping beyond tangible resources to be successful.  </a:t>
            </a:r>
          </a:p>
          <a:p>
            <a:pPr marL="514350" indent="-514350">
              <a:buFont typeface="+mj-lt"/>
              <a:buAutoNum type="arabicPeriod"/>
            </a:pPr>
            <a:r>
              <a:rPr lang="en-US" dirty="0"/>
              <a:t>Onboarding should be comprehensive including all aspects of ministry or organization.</a:t>
            </a:r>
          </a:p>
          <a:p>
            <a:pPr marL="514350" indent="-514350">
              <a:buFont typeface="+mj-lt"/>
              <a:buAutoNum type="arabicPeriod"/>
            </a:pPr>
            <a:r>
              <a:rPr lang="en-US" dirty="0"/>
              <a:t>Time spent up front, in onboarding and orientation should save you time down the road.</a:t>
            </a:r>
          </a:p>
        </p:txBody>
      </p:sp>
    </p:spTree>
    <p:extLst>
      <p:ext uri="{BB962C8B-B14F-4D97-AF65-F5344CB8AC3E}">
        <p14:creationId xmlns:p14="http://schemas.microsoft.com/office/powerpoint/2010/main" val="1880992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0B1-41B1-4CAE-AE82-7CB1FCE1CEDC}"/>
              </a:ext>
            </a:extLst>
          </p:cNvPr>
          <p:cNvSpPr>
            <a:spLocks noGrp="1"/>
          </p:cNvSpPr>
          <p:nvPr>
            <p:ph type="title"/>
          </p:nvPr>
        </p:nvSpPr>
        <p:spPr/>
        <p:txBody>
          <a:bodyPr/>
          <a:lstStyle/>
          <a:p>
            <a:r>
              <a:rPr lang="en-US" dirty="0"/>
              <a:t>Components in New Employee Orientation</a:t>
            </a:r>
          </a:p>
        </p:txBody>
      </p:sp>
      <p:sp>
        <p:nvSpPr>
          <p:cNvPr id="3" name="Content Placeholder 2">
            <a:extLst>
              <a:ext uri="{FF2B5EF4-FFF2-40B4-BE49-F238E27FC236}">
                <a16:creationId xmlns:a16="http://schemas.microsoft.com/office/drawing/2014/main" id="{F02E4089-C04C-4834-90DE-EC42F8AD6223}"/>
              </a:ext>
            </a:extLst>
          </p:cNvPr>
          <p:cNvSpPr>
            <a:spLocks noGrp="1"/>
          </p:cNvSpPr>
          <p:nvPr>
            <p:ph sz="quarter" idx="10"/>
          </p:nvPr>
        </p:nvSpPr>
        <p:spPr/>
        <p:txBody>
          <a:bodyPr/>
          <a:lstStyle/>
          <a:p>
            <a:pPr marL="0" indent="0">
              <a:buNone/>
            </a:pPr>
            <a:r>
              <a:rPr lang="en-US" dirty="0"/>
              <a:t>For Orientation, think through the needed information or things that are necessary to get a new employee started on the right foot.</a:t>
            </a:r>
          </a:p>
          <a:p>
            <a:pPr marL="0" indent="0">
              <a:buNone/>
            </a:pPr>
            <a:endParaRPr lang="en-US" dirty="0"/>
          </a:p>
          <a:p>
            <a:pPr marL="514350" indent="-514350">
              <a:buFont typeface="+mj-lt"/>
              <a:buAutoNum type="arabicPeriod"/>
            </a:pPr>
            <a:r>
              <a:rPr lang="en-US" dirty="0"/>
              <a:t>Use a Checklist</a:t>
            </a:r>
          </a:p>
          <a:p>
            <a:pPr marL="514350" indent="-514350">
              <a:buFont typeface="+mj-lt"/>
              <a:buAutoNum type="arabicPeriod"/>
            </a:pPr>
            <a:r>
              <a:rPr lang="en-US" dirty="0"/>
              <a:t>Paperwork Completion – New Hire, Payroll/Tax Related, etc.</a:t>
            </a:r>
          </a:p>
          <a:p>
            <a:pPr marL="514350" indent="-514350">
              <a:buFont typeface="+mj-lt"/>
              <a:buAutoNum type="arabicPeriod"/>
            </a:pPr>
            <a:r>
              <a:rPr lang="en-US" dirty="0"/>
              <a:t>Staff Directory: name, title &amp; extension, work location</a:t>
            </a:r>
          </a:p>
          <a:p>
            <a:pPr marL="514350" indent="-514350">
              <a:buFont typeface="+mj-lt"/>
              <a:buAutoNum type="arabicPeriod"/>
            </a:pPr>
            <a:r>
              <a:rPr lang="en-US" dirty="0"/>
              <a:t>Keys and Supplies</a:t>
            </a:r>
          </a:p>
          <a:p>
            <a:pPr marL="514350" indent="-514350">
              <a:buFont typeface="+mj-lt"/>
              <a:buAutoNum type="arabicPeriod"/>
            </a:pPr>
            <a:r>
              <a:rPr lang="en-US" dirty="0"/>
              <a:t>Time Keeping and Payroll</a:t>
            </a:r>
          </a:p>
          <a:p>
            <a:pPr marL="514350" indent="-514350">
              <a:buFont typeface="+mj-lt"/>
              <a:buAutoNum type="arabicPeriod"/>
            </a:pPr>
            <a:r>
              <a:rPr lang="en-US" dirty="0"/>
              <a:t>Workspace set up</a:t>
            </a:r>
          </a:p>
          <a:p>
            <a:pPr marL="514350" indent="-514350">
              <a:buFont typeface="+mj-lt"/>
              <a:buAutoNum type="arabicPeriod"/>
            </a:pPr>
            <a:r>
              <a:rPr lang="en-US" dirty="0"/>
              <a:t>Schedule</a:t>
            </a:r>
          </a:p>
          <a:p>
            <a:pPr marL="514350" indent="-514350">
              <a:buFont typeface="+mj-lt"/>
              <a:buAutoNum type="arabicPeriod"/>
            </a:pPr>
            <a:r>
              <a:rPr lang="en-US" dirty="0"/>
              <a:t>Location of restrooms</a:t>
            </a:r>
          </a:p>
          <a:p>
            <a:pPr marL="0" indent="0">
              <a:buNone/>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997425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1D63-6281-4257-8AAC-E8861662DD5D}"/>
              </a:ext>
            </a:extLst>
          </p:cNvPr>
          <p:cNvSpPr>
            <a:spLocks noGrp="1"/>
          </p:cNvSpPr>
          <p:nvPr>
            <p:ph type="title"/>
          </p:nvPr>
        </p:nvSpPr>
        <p:spPr/>
        <p:txBody>
          <a:bodyPr/>
          <a:lstStyle/>
          <a:p>
            <a:r>
              <a:rPr lang="en-US" dirty="0"/>
              <a:t>Onboarding</a:t>
            </a:r>
          </a:p>
        </p:txBody>
      </p:sp>
      <p:sp>
        <p:nvSpPr>
          <p:cNvPr id="3" name="Text Placeholder 2">
            <a:extLst>
              <a:ext uri="{FF2B5EF4-FFF2-40B4-BE49-F238E27FC236}">
                <a16:creationId xmlns:a16="http://schemas.microsoft.com/office/drawing/2014/main" id="{7E18C5AC-6F33-442C-9307-1127951F7959}"/>
              </a:ext>
            </a:extLst>
          </p:cNvPr>
          <p:cNvSpPr>
            <a:spLocks noGrp="1"/>
          </p:cNvSpPr>
          <p:nvPr>
            <p:ph type="body" sz="quarter" idx="10"/>
          </p:nvPr>
        </p:nvSpPr>
        <p:spPr/>
        <p:txBody>
          <a:bodyPr/>
          <a:lstStyle/>
          <a:p>
            <a:pPr marL="0" indent="0">
              <a:buNone/>
            </a:pPr>
            <a:r>
              <a:rPr lang="en-US" dirty="0"/>
              <a:t>For Onboarding think through engagement of the new employee.  What is needed to have the new employee feel valued, prepared, informed, equipped?  </a:t>
            </a:r>
          </a:p>
          <a:p>
            <a:pPr marL="0" indent="0">
              <a:buNone/>
            </a:pPr>
            <a:endParaRPr lang="en-US" sz="2000" dirty="0"/>
          </a:p>
          <a:p>
            <a:pPr marL="0" indent="0">
              <a:buNone/>
            </a:pPr>
            <a:r>
              <a:rPr lang="en-US" dirty="0"/>
              <a:t>Onboarding is your best opportunity to model your Mission Statement and Core Values.  </a:t>
            </a:r>
          </a:p>
          <a:p>
            <a:pPr marL="0" indent="0">
              <a:buNone/>
            </a:pPr>
            <a:endParaRPr lang="en-US" sz="2000" dirty="0"/>
          </a:p>
          <a:p>
            <a:pPr marL="0" indent="0">
              <a:buNone/>
            </a:pPr>
            <a:r>
              <a:rPr lang="en-US" dirty="0"/>
              <a:t>Use evaluations to set expectations, facilitate engagement, and measure progress and attainment at pre-determined stages.  What do you need the new employee to know, demonstrate, learn by:</a:t>
            </a:r>
          </a:p>
          <a:p>
            <a:pPr lvl="1"/>
            <a:r>
              <a:rPr lang="en-US" dirty="0"/>
              <a:t>Day 30-45</a:t>
            </a:r>
          </a:p>
          <a:p>
            <a:pPr lvl="1"/>
            <a:r>
              <a:rPr lang="en-US" dirty="0"/>
              <a:t>Day 90</a:t>
            </a:r>
          </a:p>
          <a:p>
            <a:pPr lvl="1"/>
            <a:r>
              <a:rPr lang="en-US" dirty="0"/>
              <a:t>Day 120</a:t>
            </a:r>
          </a:p>
        </p:txBody>
      </p:sp>
    </p:spTree>
    <p:extLst>
      <p:ext uri="{BB962C8B-B14F-4D97-AF65-F5344CB8AC3E}">
        <p14:creationId xmlns:p14="http://schemas.microsoft.com/office/powerpoint/2010/main" val="4002652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C090-DEFF-4B22-82B3-109DB06134B4}"/>
              </a:ext>
            </a:extLst>
          </p:cNvPr>
          <p:cNvSpPr>
            <a:spLocks noGrp="1"/>
          </p:cNvSpPr>
          <p:nvPr>
            <p:ph type="title"/>
          </p:nvPr>
        </p:nvSpPr>
        <p:spPr/>
        <p:txBody>
          <a:bodyPr/>
          <a:lstStyle/>
          <a:p>
            <a:r>
              <a:rPr lang="en-US" dirty="0"/>
              <a:t>Onboarding</a:t>
            </a:r>
          </a:p>
        </p:txBody>
      </p:sp>
      <p:sp>
        <p:nvSpPr>
          <p:cNvPr id="3" name="Text Placeholder 2">
            <a:extLst>
              <a:ext uri="{FF2B5EF4-FFF2-40B4-BE49-F238E27FC236}">
                <a16:creationId xmlns:a16="http://schemas.microsoft.com/office/drawing/2014/main" id="{D5026759-8D17-498A-9150-3B44D08BA503}"/>
              </a:ext>
            </a:extLst>
          </p:cNvPr>
          <p:cNvSpPr>
            <a:spLocks noGrp="1"/>
          </p:cNvSpPr>
          <p:nvPr>
            <p:ph type="body" sz="quarter" idx="10"/>
          </p:nvPr>
        </p:nvSpPr>
        <p:spPr/>
        <p:txBody>
          <a:bodyPr/>
          <a:lstStyle/>
          <a:p>
            <a:pPr marL="0" indent="0">
              <a:buNone/>
            </a:pPr>
            <a:r>
              <a:rPr lang="en-US" dirty="0"/>
              <a:t>Provide the onboarding/introductory evaluations to the employee up front.</a:t>
            </a:r>
          </a:p>
          <a:p>
            <a:pPr marL="0" indent="0">
              <a:buNone/>
            </a:pPr>
            <a:endParaRPr lang="en-US" dirty="0"/>
          </a:p>
          <a:p>
            <a:pPr marL="0" indent="0">
              <a:buNone/>
            </a:pPr>
            <a:r>
              <a:rPr lang="en-US" dirty="0"/>
              <a:t>Schedule time to review each evaluation and make it a two-way feedback opportunity.</a:t>
            </a:r>
          </a:p>
          <a:p>
            <a:pPr marL="0" indent="0">
              <a:buNone/>
            </a:pPr>
            <a:r>
              <a:rPr lang="en-US" dirty="0"/>
              <a:t>	Helps to understand and manage expectations</a:t>
            </a:r>
          </a:p>
          <a:p>
            <a:pPr marL="0" indent="0">
              <a:buNone/>
            </a:pPr>
            <a:r>
              <a:rPr lang="en-US" dirty="0"/>
              <a:t>	Provides you with insight to your new employee</a:t>
            </a:r>
          </a:p>
        </p:txBody>
      </p:sp>
    </p:spTree>
    <p:extLst>
      <p:ext uri="{BB962C8B-B14F-4D97-AF65-F5344CB8AC3E}">
        <p14:creationId xmlns:p14="http://schemas.microsoft.com/office/powerpoint/2010/main" val="895353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F38E-54A7-43BE-B3B6-0ED889FDBE1F}"/>
              </a:ext>
            </a:extLst>
          </p:cNvPr>
          <p:cNvSpPr>
            <a:spLocks noGrp="1"/>
          </p:cNvSpPr>
          <p:nvPr>
            <p:ph type="title"/>
          </p:nvPr>
        </p:nvSpPr>
        <p:spPr/>
        <p:txBody>
          <a:bodyPr/>
          <a:lstStyle/>
          <a:p>
            <a:r>
              <a:rPr lang="en-US" dirty="0"/>
              <a:t>Onboarding</a:t>
            </a:r>
          </a:p>
        </p:txBody>
      </p:sp>
      <p:sp>
        <p:nvSpPr>
          <p:cNvPr id="3" name="Text Placeholder 2">
            <a:extLst>
              <a:ext uri="{FF2B5EF4-FFF2-40B4-BE49-F238E27FC236}">
                <a16:creationId xmlns:a16="http://schemas.microsoft.com/office/drawing/2014/main" id="{51D24B7D-AB64-4415-8617-03D6A0D6CFD2}"/>
              </a:ext>
            </a:extLst>
          </p:cNvPr>
          <p:cNvSpPr>
            <a:spLocks noGrp="1"/>
          </p:cNvSpPr>
          <p:nvPr>
            <p:ph type="body" sz="quarter" idx="10"/>
          </p:nvPr>
        </p:nvSpPr>
        <p:spPr/>
        <p:txBody>
          <a:bodyPr/>
          <a:lstStyle/>
          <a:p>
            <a:pPr marL="514350" indent="-514350">
              <a:buFont typeface="+mj-lt"/>
              <a:buAutoNum type="arabicPeriod"/>
            </a:pPr>
            <a:r>
              <a:rPr lang="en-US" dirty="0"/>
              <a:t>History</a:t>
            </a:r>
          </a:p>
          <a:p>
            <a:pPr marL="514350" indent="-514350">
              <a:buFont typeface="+mj-lt"/>
              <a:buAutoNum type="arabicPeriod"/>
            </a:pPr>
            <a:r>
              <a:rPr lang="en-US" dirty="0"/>
              <a:t>Strategic Plans</a:t>
            </a:r>
          </a:p>
          <a:p>
            <a:pPr marL="514350" indent="-514350">
              <a:buFont typeface="+mj-lt"/>
              <a:buAutoNum type="arabicPeriod"/>
            </a:pPr>
            <a:r>
              <a:rPr lang="en-US" dirty="0"/>
              <a:t>Mission, Vision, Values</a:t>
            </a:r>
          </a:p>
          <a:p>
            <a:pPr marL="514350" indent="-514350">
              <a:buFont typeface="+mj-lt"/>
              <a:buAutoNum type="arabicPeriod"/>
            </a:pPr>
            <a:r>
              <a:rPr lang="en-US" dirty="0"/>
              <a:t>Description of Programs &amp; Services</a:t>
            </a:r>
          </a:p>
          <a:p>
            <a:pPr marL="514350" indent="-514350">
              <a:buFont typeface="+mj-lt"/>
              <a:buAutoNum type="arabicPeriod"/>
            </a:pPr>
            <a:r>
              <a:rPr lang="en-US" dirty="0"/>
              <a:t>Time spent in all areas of organization</a:t>
            </a:r>
          </a:p>
          <a:p>
            <a:pPr marL="514350" indent="-514350">
              <a:buFont typeface="+mj-lt"/>
              <a:buAutoNum type="arabicPeriod"/>
            </a:pPr>
            <a:r>
              <a:rPr lang="en-US" dirty="0"/>
              <a:t>Trainings</a:t>
            </a:r>
          </a:p>
          <a:p>
            <a:pPr marL="514350" indent="-514350">
              <a:buFont typeface="+mj-lt"/>
              <a:buAutoNum type="arabicPeriod"/>
            </a:pPr>
            <a:r>
              <a:rPr lang="en-US" dirty="0"/>
              <a:t>Role, Department, Organizational contribution and connection</a:t>
            </a:r>
          </a:p>
          <a:p>
            <a:pPr marL="514350" indent="-514350">
              <a:buFont typeface="+mj-lt"/>
              <a:buAutoNum type="arabicPeriod"/>
            </a:pPr>
            <a:r>
              <a:rPr lang="en-US" dirty="0"/>
              <a:t>Build in intentional time for feedback from new employee daily/weekly</a:t>
            </a:r>
          </a:p>
          <a:p>
            <a:endParaRPr lang="en-US" dirty="0"/>
          </a:p>
        </p:txBody>
      </p:sp>
    </p:spTree>
    <p:extLst>
      <p:ext uri="{BB962C8B-B14F-4D97-AF65-F5344CB8AC3E}">
        <p14:creationId xmlns:p14="http://schemas.microsoft.com/office/powerpoint/2010/main" val="27978659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570564" y="2323945"/>
            <a:ext cx="7395906" cy="1077218"/>
          </a:xfrm>
          <a:prstGeom prst="rect">
            <a:avLst/>
          </a:prstGeom>
          <a:noFill/>
        </p:spPr>
        <p:txBody>
          <a:bodyPr wrap="square" rtlCol="0">
            <a:spAutoFit/>
          </a:bodyPr>
          <a:lstStyle/>
          <a:p>
            <a:r>
              <a:rPr lang="en-US" sz="3200" b="1" dirty="0">
                <a:solidFill>
                  <a:schemeClr val="bg1"/>
                </a:solidFill>
                <a:latin typeface="+mj-lt"/>
              </a:rPr>
              <a:t>Lesson 3b: Developing Healthy Employee Interactions </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dirty="0">
                <a:solidFill>
                  <a:schemeClr val="bg1">
                    <a:lumMod val="95000"/>
                  </a:schemeClr>
                </a:solidFill>
                <a:latin typeface="+mj-lt"/>
              </a:rPr>
              <a:t>Angie Criner</a:t>
            </a:r>
          </a:p>
          <a:p>
            <a:r>
              <a:rPr lang="en-US" sz="1600" b="1" dirty="0">
                <a:solidFill>
                  <a:schemeClr val="bg1">
                    <a:lumMod val="95000"/>
                  </a:schemeClr>
                </a:solidFill>
                <a:latin typeface="+mj-lt"/>
              </a:rPr>
              <a:t>Owner/Consultant </a:t>
            </a:r>
            <a:br>
              <a:rPr lang="en-US" sz="1600" b="1" dirty="0">
                <a:solidFill>
                  <a:schemeClr val="bg1">
                    <a:lumMod val="95000"/>
                  </a:schemeClr>
                </a:solidFill>
                <a:latin typeface="+mj-lt"/>
              </a:rPr>
            </a:br>
            <a:r>
              <a:rPr lang="en-US" sz="1600" b="1" dirty="0">
                <a:solidFill>
                  <a:schemeClr val="bg1">
                    <a:lumMod val="95000"/>
                  </a:schemeClr>
                </a:solidFill>
                <a:latin typeface="+mj-lt"/>
              </a:rPr>
              <a:t>Career Cross Training</a:t>
            </a:r>
          </a:p>
          <a:p>
            <a:r>
              <a:rPr lang="en-US" sz="1600" b="1" dirty="0">
                <a:solidFill>
                  <a:schemeClr val="bg1">
                    <a:lumMod val="95000"/>
                  </a:schemeClr>
                </a:solidFill>
                <a:latin typeface="+mj-lt"/>
              </a:rPr>
              <a:t>careercrosstraining@gmail.com</a:t>
            </a: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7207BD4-28BA-403D-B574-7D1A4CE2B7C5}"/>
              </a:ext>
            </a:extLst>
          </p:cNvPr>
          <p:cNvSpPr/>
          <p:nvPr/>
        </p:nvSpPr>
        <p:spPr>
          <a:xfrm>
            <a:off x="6496879" y="5451469"/>
            <a:ext cx="4433192" cy="369332"/>
          </a:xfrm>
          <a:prstGeom prst="rect">
            <a:avLst/>
          </a:prstGeom>
        </p:spPr>
        <p:txBody>
          <a:bodyPr wrap="square">
            <a:spAutoFit/>
          </a:bodyPr>
          <a:lstStyle/>
          <a:p>
            <a:r>
              <a:rPr lang="en-US" b="1" dirty="0">
                <a:solidFill>
                  <a:schemeClr val="bg1"/>
                </a:solidFill>
              </a:rPr>
              <a:t>Nonprofit Human Resources</a:t>
            </a:r>
            <a:endParaRPr lang="en-US" dirty="0"/>
          </a:p>
        </p:txBody>
      </p:sp>
      <p:pic>
        <p:nvPicPr>
          <p:cNvPr id="3" name="Picture 2">
            <a:extLst>
              <a:ext uri="{FF2B5EF4-FFF2-40B4-BE49-F238E27FC236}">
                <a16:creationId xmlns:a16="http://schemas.microsoft.com/office/drawing/2014/main" id="{97FD1C3E-C50C-4671-A8BE-86A4C6689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Tree>
    <p:extLst>
      <p:ext uri="{BB962C8B-B14F-4D97-AF65-F5344CB8AC3E}">
        <p14:creationId xmlns:p14="http://schemas.microsoft.com/office/powerpoint/2010/main" val="773480209"/>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B4CD-F633-43FE-99AB-38013E606BF3}"/>
              </a:ext>
            </a:extLst>
          </p:cNvPr>
          <p:cNvSpPr>
            <a:spLocks noGrp="1"/>
          </p:cNvSpPr>
          <p:nvPr>
            <p:ph type="title"/>
          </p:nvPr>
        </p:nvSpPr>
        <p:spPr/>
        <p:txBody>
          <a:bodyPr/>
          <a:lstStyle/>
          <a:p>
            <a:r>
              <a:rPr lang="en-US" dirty="0"/>
              <a:t>Relational Competence</a:t>
            </a:r>
          </a:p>
        </p:txBody>
      </p:sp>
      <p:sp>
        <p:nvSpPr>
          <p:cNvPr id="3" name="Text Placeholder 2">
            <a:extLst>
              <a:ext uri="{FF2B5EF4-FFF2-40B4-BE49-F238E27FC236}">
                <a16:creationId xmlns:a16="http://schemas.microsoft.com/office/drawing/2014/main" id="{B7C36FFF-DF27-47A7-B8E1-253AD3577D12}"/>
              </a:ext>
            </a:extLst>
          </p:cNvPr>
          <p:cNvSpPr>
            <a:spLocks noGrp="1"/>
          </p:cNvSpPr>
          <p:nvPr>
            <p:ph type="body" sz="quarter" idx="10"/>
          </p:nvPr>
        </p:nvSpPr>
        <p:spPr>
          <a:xfrm>
            <a:off x="80070" y="1644262"/>
            <a:ext cx="12031860" cy="4652035"/>
          </a:xfrm>
        </p:spPr>
        <p:txBody>
          <a:bodyPr/>
          <a:lstStyle/>
          <a:p>
            <a:endParaRPr lang="en-US" dirty="0"/>
          </a:p>
          <a:p>
            <a:endParaRPr lang="en-US" dirty="0"/>
          </a:p>
          <a:p>
            <a:endParaRPr lang="en-US" dirty="0"/>
          </a:p>
          <a:p>
            <a:pPr marL="0" indent="0" algn="ctr">
              <a:buNone/>
            </a:pPr>
            <a:r>
              <a:rPr lang="en-US" dirty="0"/>
              <a:t>Trust</a:t>
            </a:r>
          </a:p>
          <a:p>
            <a:pPr marL="0" indent="0" algn="ctr">
              <a:buNone/>
            </a:pPr>
            <a:endParaRPr lang="en-US" dirty="0"/>
          </a:p>
          <a:p>
            <a:pPr marL="0" indent="0" algn="ctr">
              <a:buNone/>
            </a:pPr>
            <a:r>
              <a:rPr lang="en-US" dirty="0"/>
              <a:t>Environment/Culture &amp; Relationships</a:t>
            </a:r>
          </a:p>
          <a:p>
            <a:pPr marL="0" indent="0" algn="ctr">
              <a:buNone/>
            </a:pPr>
            <a:endParaRPr lang="en-US" dirty="0"/>
          </a:p>
          <a:p>
            <a:pPr marL="0" indent="0" algn="ctr">
              <a:buNone/>
            </a:pPr>
            <a:r>
              <a:rPr lang="en-US" dirty="0"/>
              <a:t>Accountability</a:t>
            </a:r>
          </a:p>
        </p:txBody>
      </p:sp>
      <p:pic>
        <p:nvPicPr>
          <p:cNvPr id="5" name="Picture 2" descr="C:\Users\Angie\AppData\Local\Microsoft\Windows\Temporary Internet Files\Content.IE5\FGVCI506\MC900332500[1].wmf">
            <a:extLst>
              <a:ext uri="{FF2B5EF4-FFF2-40B4-BE49-F238E27FC236}">
                <a16:creationId xmlns:a16="http://schemas.microsoft.com/office/drawing/2014/main" id="{346AFC03-1A54-4A3F-AD84-691C79238B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262" y="1114392"/>
            <a:ext cx="4321590" cy="148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974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0C9D-3EBC-4177-8097-62D249BFE882}"/>
              </a:ext>
            </a:extLst>
          </p:cNvPr>
          <p:cNvSpPr>
            <a:spLocks noGrp="1"/>
          </p:cNvSpPr>
          <p:nvPr>
            <p:ph type="title"/>
          </p:nvPr>
        </p:nvSpPr>
        <p:spPr/>
        <p:txBody>
          <a:bodyPr/>
          <a:lstStyle/>
          <a:p>
            <a:r>
              <a:rPr lang="en-US" dirty="0"/>
              <a:t>The Importance of Employee Relations</a:t>
            </a:r>
          </a:p>
        </p:txBody>
      </p:sp>
      <p:sp>
        <p:nvSpPr>
          <p:cNvPr id="3" name="Text Placeholder 2">
            <a:extLst>
              <a:ext uri="{FF2B5EF4-FFF2-40B4-BE49-F238E27FC236}">
                <a16:creationId xmlns:a16="http://schemas.microsoft.com/office/drawing/2014/main" id="{AF3C56D3-CCA4-42F3-B34D-75D787DD0542}"/>
              </a:ext>
            </a:extLst>
          </p:cNvPr>
          <p:cNvSpPr>
            <a:spLocks noGrp="1"/>
          </p:cNvSpPr>
          <p:nvPr>
            <p:ph type="body" sz="quarter" idx="10"/>
          </p:nvPr>
        </p:nvSpPr>
        <p:spPr/>
        <p:txBody>
          <a:bodyPr/>
          <a:lstStyle/>
          <a:p>
            <a:pPr marL="0" indent="0">
              <a:buNone/>
            </a:pPr>
            <a:r>
              <a:rPr lang="en-US" sz="2500" dirty="0"/>
              <a:t>Often, the HR function is more of a “policing” entity.  If an employee gets called to HR, it is akin to “going to the woodshed”.  </a:t>
            </a:r>
          </a:p>
          <a:p>
            <a:pPr marL="0" indent="0">
              <a:buNone/>
            </a:pPr>
            <a:endParaRPr lang="en-US" sz="2500" dirty="0"/>
          </a:p>
          <a:p>
            <a:pPr marL="0" indent="0">
              <a:buNone/>
            </a:pPr>
            <a:r>
              <a:rPr lang="en-US" sz="2500" dirty="0"/>
              <a:t>In non-profits and certainly in religious non-profits, the employee relations component takes a far more central and primary role.  </a:t>
            </a:r>
          </a:p>
          <a:p>
            <a:pPr marL="0" indent="0">
              <a:buNone/>
            </a:pPr>
            <a:endParaRPr lang="en-US" sz="2500" dirty="0"/>
          </a:p>
          <a:p>
            <a:pPr marL="0" indent="0">
              <a:buNone/>
            </a:pPr>
            <a:r>
              <a:rPr lang="en-US" sz="2500" dirty="0"/>
              <a:t>Whether in HR or in a management role, success/effectiveness has direct correlation to employee relations.</a:t>
            </a:r>
          </a:p>
          <a:p>
            <a:pPr marL="0" indent="0">
              <a:buNone/>
            </a:pPr>
            <a:endParaRPr lang="en-US" sz="2500" dirty="0"/>
          </a:p>
          <a:p>
            <a:pPr marL="0" indent="0">
              <a:buNone/>
            </a:pPr>
            <a:r>
              <a:rPr lang="en-US" sz="2500" dirty="0"/>
              <a:t>We don’t always have a choice about WHAT needs to be done but we always have choice about HOW we do it.  The HOW is key.  The HOW should line up with core values, desired culture, and individual value. </a:t>
            </a:r>
          </a:p>
          <a:p>
            <a:pPr marL="0" indent="0">
              <a:buNone/>
            </a:pPr>
            <a:endParaRPr lang="en-US" sz="2500" dirty="0"/>
          </a:p>
        </p:txBody>
      </p:sp>
    </p:spTree>
    <p:extLst>
      <p:ext uri="{BB962C8B-B14F-4D97-AF65-F5344CB8AC3E}">
        <p14:creationId xmlns:p14="http://schemas.microsoft.com/office/powerpoint/2010/main" val="63712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762B-BCAB-450B-B0D6-3D4DF4C52117}"/>
              </a:ext>
            </a:extLst>
          </p:cNvPr>
          <p:cNvSpPr>
            <a:spLocks noGrp="1"/>
          </p:cNvSpPr>
          <p:nvPr>
            <p:ph type="title"/>
          </p:nvPr>
        </p:nvSpPr>
        <p:spPr/>
        <p:txBody>
          <a:bodyPr/>
          <a:lstStyle/>
          <a:p>
            <a:r>
              <a:rPr lang="en-US" dirty="0"/>
              <a:t>Educational Philosophy &amp; Design of This Course</a:t>
            </a:r>
          </a:p>
        </p:txBody>
      </p:sp>
      <p:graphicFrame>
        <p:nvGraphicFramePr>
          <p:cNvPr id="6" name="Content Placeholder 5">
            <a:extLst>
              <a:ext uri="{FF2B5EF4-FFF2-40B4-BE49-F238E27FC236}">
                <a16:creationId xmlns:a16="http://schemas.microsoft.com/office/drawing/2014/main" id="{450F447B-AAAF-4FB0-9A2A-4794F637A4BB}"/>
              </a:ext>
            </a:extLst>
          </p:cNvPr>
          <p:cNvGraphicFramePr>
            <a:graphicFrameLocks noGrp="1"/>
          </p:cNvGraphicFramePr>
          <p:nvPr>
            <p:ph sz="quarter" idx="10"/>
          </p:nvPr>
        </p:nvGraphicFramePr>
        <p:xfrm>
          <a:off x="1506583" y="894591"/>
          <a:ext cx="8969828" cy="5532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FE3CA53-F1AB-4CB2-AB1F-64CBA1977191}"/>
              </a:ext>
            </a:extLst>
          </p:cNvPr>
          <p:cNvSpPr txBox="1"/>
          <p:nvPr/>
        </p:nvSpPr>
        <p:spPr>
          <a:xfrm>
            <a:off x="115007" y="3536357"/>
            <a:ext cx="3380361" cy="1815882"/>
          </a:xfrm>
          <a:prstGeom prst="rect">
            <a:avLst/>
          </a:prstGeom>
          <a:noFill/>
        </p:spPr>
        <p:txBody>
          <a:bodyPr wrap="square" rtlCol="0">
            <a:spAutoFit/>
          </a:bodyPr>
          <a:lstStyle/>
          <a:p>
            <a:r>
              <a:rPr lang="en-US" sz="1600" dirty="0"/>
              <a:t>5. Corrective Action &amp; Separation</a:t>
            </a:r>
          </a:p>
          <a:p>
            <a:r>
              <a:rPr lang="en-US" sz="1600" dirty="0"/>
              <a:t>4. Performance Evaluation</a:t>
            </a:r>
          </a:p>
          <a:p>
            <a:r>
              <a:rPr lang="en-US" sz="1600" dirty="0"/>
              <a:t>3. Onboarding Toolkit</a:t>
            </a:r>
          </a:p>
          <a:p>
            <a:r>
              <a:rPr lang="en-US" sz="1600" dirty="0"/>
              <a:t>2. Hiring Toolkit</a:t>
            </a:r>
          </a:p>
          <a:p>
            <a:endParaRPr lang="en-US" sz="1600" dirty="0"/>
          </a:p>
          <a:p>
            <a:r>
              <a:rPr lang="en-US" sz="1600" dirty="0"/>
              <a:t>Live Meetings</a:t>
            </a:r>
          </a:p>
          <a:p>
            <a:r>
              <a:rPr lang="en-US" sz="1600" dirty="0"/>
              <a:t>Forums</a:t>
            </a:r>
          </a:p>
        </p:txBody>
      </p:sp>
      <p:sp>
        <p:nvSpPr>
          <p:cNvPr id="8" name="TextBox 7">
            <a:extLst>
              <a:ext uri="{FF2B5EF4-FFF2-40B4-BE49-F238E27FC236}">
                <a16:creationId xmlns:a16="http://schemas.microsoft.com/office/drawing/2014/main" id="{2377BAFD-101A-4E98-92DF-EFDDBAE0C2C2}"/>
              </a:ext>
            </a:extLst>
          </p:cNvPr>
          <p:cNvSpPr txBox="1"/>
          <p:nvPr/>
        </p:nvSpPr>
        <p:spPr>
          <a:xfrm>
            <a:off x="84903" y="5822994"/>
            <a:ext cx="1421680" cy="338554"/>
          </a:xfrm>
          <a:prstGeom prst="rect">
            <a:avLst/>
          </a:prstGeom>
          <a:noFill/>
        </p:spPr>
        <p:txBody>
          <a:bodyPr wrap="square" rtlCol="0">
            <a:spAutoFit/>
          </a:bodyPr>
          <a:lstStyle/>
          <a:p>
            <a:r>
              <a:rPr lang="en-US" sz="1600" dirty="0"/>
              <a:t>Take notes</a:t>
            </a:r>
          </a:p>
        </p:txBody>
      </p:sp>
      <p:sp>
        <p:nvSpPr>
          <p:cNvPr id="17" name="TextBox 16">
            <a:extLst>
              <a:ext uri="{FF2B5EF4-FFF2-40B4-BE49-F238E27FC236}">
                <a16:creationId xmlns:a16="http://schemas.microsoft.com/office/drawing/2014/main" id="{BBE2710F-5114-4910-AB8C-D756DC526708}"/>
              </a:ext>
            </a:extLst>
          </p:cNvPr>
          <p:cNvSpPr txBox="1"/>
          <p:nvPr/>
        </p:nvSpPr>
        <p:spPr>
          <a:xfrm>
            <a:off x="115007" y="1153757"/>
            <a:ext cx="4642681" cy="1408399"/>
          </a:xfrm>
          <a:prstGeom prst="rect">
            <a:avLst/>
          </a:prstGeom>
          <a:noFill/>
        </p:spPr>
        <p:txBody>
          <a:bodyPr wrap="none" rtlCol="0">
            <a:spAutoFit/>
          </a:bodyPr>
          <a:lstStyle/>
          <a:p>
            <a:pPr>
              <a:lnSpc>
                <a:spcPct val="150000"/>
              </a:lnSpc>
            </a:pPr>
            <a:r>
              <a:rPr lang="en-US" sz="1600" dirty="0"/>
              <a:t>8. Final Project: Manager’s HR Toolkit</a:t>
            </a:r>
          </a:p>
          <a:p>
            <a:pPr>
              <a:lnSpc>
                <a:spcPct val="150000"/>
              </a:lnSpc>
            </a:pPr>
            <a:endParaRPr lang="en-US" sz="1100" dirty="0"/>
          </a:p>
          <a:p>
            <a:pPr>
              <a:lnSpc>
                <a:spcPct val="150000"/>
              </a:lnSpc>
            </a:pPr>
            <a:r>
              <a:rPr lang="en-US" sz="1600" dirty="0"/>
              <a:t>7. Evaluate Volunteer Program</a:t>
            </a:r>
          </a:p>
          <a:p>
            <a:pPr>
              <a:lnSpc>
                <a:spcPct val="150000"/>
              </a:lnSpc>
            </a:pPr>
            <a:r>
              <a:rPr lang="en-US" sz="1600" dirty="0"/>
              <a:t>6. Evaluate HR Best Practices &amp; Employee Manual</a:t>
            </a:r>
          </a:p>
        </p:txBody>
      </p:sp>
      <p:sp>
        <p:nvSpPr>
          <p:cNvPr id="18" name="TextBox 17">
            <a:extLst>
              <a:ext uri="{FF2B5EF4-FFF2-40B4-BE49-F238E27FC236}">
                <a16:creationId xmlns:a16="http://schemas.microsoft.com/office/drawing/2014/main" id="{FA45E30E-4169-4FA7-A411-1B4F397CC50E}"/>
              </a:ext>
            </a:extLst>
          </p:cNvPr>
          <p:cNvSpPr txBox="1"/>
          <p:nvPr/>
        </p:nvSpPr>
        <p:spPr>
          <a:xfrm>
            <a:off x="2735339" y="6357804"/>
            <a:ext cx="6611233" cy="400110"/>
          </a:xfrm>
          <a:prstGeom prst="rect">
            <a:avLst/>
          </a:prstGeom>
          <a:noFill/>
        </p:spPr>
        <p:txBody>
          <a:bodyPr wrap="none" rtlCol="0">
            <a:spAutoFit/>
          </a:bodyPr>
          <a:lstStyle/>
          <a:p>
            <a:r>
              <a:rPr lang="en-US" sz="2000" b="1" dirty="0"/>
              <a:t>Reinforce Content Retention with Reading &amp; Videos</a:t>
            </a:r>
          </a:p>
        </p:txBody>
      </p:sp>
      <p:sp>
        <p:nvSpPr>
          <p:cNvPr id="5" name="TextBox 4">
            <a:extLst>
              <a:ext uri="{FF2B5EF4-FFF2-40B4-BE49-F238E27FC236}">
                <a16:creationId xmlns:a16="http://schemas.microsoft.com/office/drawing/2014/main" id="{2E40FA63-F65F-4CF9-83CC-C41833A32CEA}"/>
              </a:ext>
            </a:extLst>
          </p:cNvPr>
          <p:cNvSpPr txBox="1"/>
          <p:nvPr/>
        </p:nvSpPr>
        <p:spPr>
          <a:xfrm>
            <a:off x="6183086" y="6663081"/>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2BAD4D25-CE00-4A3A-BB3F-59D2276F14D3}"/>
              </a:ext>
            </a:extLst>
          </p:cNvPr>
          <p:cNvSpPr txBox="1"/>
          <p:nvPr/>
        </p:nvSpPr>
        <p:spPr>
          <a:xfrm>
            <a:off x="4735169" y="6673358"/>
            <a:ext cx="2547492" cy="215444"/>
          </a:xfrm>
          <a:prstGeom prst="rect">
            <a:avLst/>
          </a:prstGeom>
          <a:noFill/>
        </p:spPr>
        <p:txBody>
          <a:bodyPr wrap="none" rtlCol="0">
            <a:spAutoFit/>
          </a:bodyPr>
          <a:lstStyle/>
          <a:p>
            <a:r>
              <a:rPr lang="en-US" sz="800" dirty="0">
                <a:hlinkClick r:id="rId7"/>
              </a:rPr>
              <a:t>https://en.wikipedia.org/wiki/Bloom%27s_taxonomy</a:t>
            </a:r>
            <a:endParaRPr lang="en-US" sz="800" dirty="0"/>
          </a:p>
        </p:txBody>
      </p:sp>
    </p:spTree>
    <p:extLst>
      <p:ext uri="{BB962C8B-B14F-4D97-AF65-F5344CB8AC3E}">
        <p14:creationId xmlns:p14="http://schemas.microsoft.com/office/powerpoint/2010/main" val="239550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B8246E6-3797-4297-A362-1F0E8807BDF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CDA86F5D-30E1-4FFB-9689-50D92B8BC79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1ADC77E6-DB09-4CB7-A40F-8D59697B662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062903FB-F73B-4F03-8AD9-9959BCA192D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1D30B04B-1227-4361-B9AC-442DC5089CF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C7E1FB6D-E115-469E-8843-C786698DA23E}"/>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rev="1"/>
        </p:bldSub>
      </p:bldGraphic>
      <p:bldP spid="7" grpId="0"/>
      <p:bldP spid="8"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E4C7-9D68-4854-9630-184AF5813543}"/>
              </a:ext>
            </a:extLst>
          </p:cNvPr>
          <p:cNvSpPr>
            <a:spLocks noGrp="1"/>
          </p:cNvSpPr>
          <p:nvPr>
            <p:ph type="title"/>
          </p:nvPr>
        </p:nvSpPr>
        <p:spPr/>
        <p:txBody>
          <a:bodyPr/>
          <a:lstStyle/>
          <a:p>
            <a:r>
              <a:rPr lang="en-US" dirty="0"/>
              <a:t>The Importance of Employee Relations</a:t>
            </a:r>
          </a:p>
        </p:txBody>
      </p:sp>
      <p:sp>
        <p:nvSpPr>
          <p:cNvPr id="3" name="Text Placeholder 2">
            <a:extLst>
              <a:ext uri="{FF2B5EF4-FFF2-40B4-BE49-F238E27FC236}">
                <a16:creationId xmlns:a16="http://schemas.microsoft.com/office/drawing/2014/main" id="{B4A25990-47E4-45F6-8482-76F5B142C76D}"/>
              </a:ext>
            </a:extLst>
          </p:cNvPr>
          <p:cNvSpPr>
            <a:spLocks noGrp="1"/>
          </p:cNvSpPr>
          <p:nvPr>
            <p:ph type="body" sz="quarter" idx="10"/>
          </p:nvPr>
        </p:nvSpPr>
        <p:spPr/>
        <p:txBody>
          <a:bodyPr/>
          <a:lstStyle/>
          <a:p>
            <a:pPr marL="0" indent="0">
              <a:buNone/>
            </a:pPr>
            <a:r>
              <a:rPr lang="en-US" dirty="0"/>
              <a:t>Relationships play a critical part within religious non-profits and are a significant contributor to the culture.</a:t>
            </a:r>
          </a:p>
          <a:p>
            <a:pPr marL="0" indent="0">
              <a:buNone/>
            </a:pPr>
            <a:endParaRPr lang="en-US" dirty="0"/>
          </a:p>
          <a:p>
            <a:pPr marL="0" indent="0">
              <a:buNone/>
            </a:pPr>
            <a:r>
              <a:rPr lang="en-US" dirty="0"/>
              <a:t>If management takes the time to establish authentic and trusting relationships with employees up front, it creates a better opportunity</a:t>
            </a:r>
          </a:p>
          <a:p>
            <a:pPr marL="0" indent="0">
              <a:buNone/>
            </a:pPr>
            <a:r>
              <a:rPr lang="en-US" dirty="0"/>
              <a:t>	to address challenging circumstances when they arise </a:t>
            </a:r>
          </a:p>
          <a:p>
            <a:pPr marL="0" indent="0">
              <a:buNone/>
            </a:pPr>
            <a:r>
              <a:rPr lang="en-US" dirty="0"/>
              <a:t>	to have a more favorable outcome </a:t>
            </a:r>
          </a:p>
          <a:p>
            <a:pPr marL="0" indent="0">
              <a:buNone/>
            </a:pPr>
            <a:endParaRPr lang="en-US" dirty="0"/>
          </a:p>
          <a:p>
            <a:pPr marL="0" indent="0">
              <a:buNone/>
            </a:pPr>
            <a:r>
              <a:rPr lang="en-US" dirty="0"/>
              <a:t>Safe and Healthy relationships, Safe and Healthy environment/culture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10239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6CB27-02AD-48C1-B9A0-BE9216EF94BD}"/>
              </a:ext>
            </a:extLst>
          </p:cNvPr>
          <p:cNvSpPr>
            <a:spLocks noGrp="1"/>
          </p:cNvSpPr>
          <p:nvPr>
            <p:ph type="title"/>
          </p:nvPr>
        </p:nvSpPr>
        <p:spPr/>
        <p:txBody>
          <a:bodyPr/>
          <a:lstStyle/>
          <a:p>
            <a:r>
              <a:rPr lang="en-US" dirty="0"/>
              <a:t>Why Interpersonal Competence Matters</a:t>
            </a:r>
          </a:p>
        </p:txBody>
      </p:sp>
      <p:sp>
        <p:nvSpPr>
          <p:cNvPr id="4" name="Text Box 5">
            <a:extLst>
              <a:ext uri="{FF2B5EF4-FFF2-40B4-BE49-F238E27FC236}">
                <a16:creationId xmlns:a16="http://schemas.microsoft.com/office/drawing/2014/main" id="{3AB76AA1-79AB-4758-8A65-315D47D9E5E4}"/>
              </a:ext>
            </a:extLst>
          </p:cNvPr>
          <p:cNvSpPr txBox="1">
            <a:spLocks noGrp="1" noChangeArrowheads="1"/>
          </p:cNvSpPr>
          <p:nvPr>
            <p:ph type="body" sz="quarter" idx="10"/>
          </p:nvPr>
        </p:nvSpPr>
        <p:spPr bwMode="auto">
          <a:xfrm>
            <a:off x="556168" y="1481544"/>
            <a:ext cx="10619105" cy="160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indent="0" algn="ctr">
              <a:spcBef>
                <a:spcPct val="50000"/>
              </a:spcBef>
              <a:buNone/>
            </a:pPr>
            <a:r>
              <a:rPr lang="en-US" sz="2400" i="1" dirty="0">
                <a:latin typeface="Footlight MT Light" pitchFamily="18" charset="0"/>
              </a:rPr>
              <a:t>“</a:t>
            </a:r>
            <a:r>
              <a:rPr lang="en-US" sz="2400" i="1" dirty="0">
                <a:solidFill>
                  <a:srgbClr val="FF0000"/>
                </a:solidFill>
                <a:latin typeface="Footlight MT Light" pitchFamily="18" charset="0"/>
              </a:rPr>
              <a:t>Without interpersonal competence or a “psychologically safe” environment, the organization is a breeding ground for mistrust, intergroup conflict, and rigidity which leads to a decrease in organizational success and problem solving.”</a:t>
            </a:r>
          </a:p>
          <a:p>
            <a:pPr marL="0" indent="0" algn="ctr">
              <a:spcBef>
                <a:spcPct val="50000"/>
              </a:spcBef>
              <a:buNone/>
            </a:pPr>
            <a:r>
              <a:rPr lang="en-US" sz="2400" i="1" dirty="0">
                <a:solidFill>
                  <a:srgbClr val="FF0000"/>
                </a:solidFill>
                <a:latin typeface="Footlight MT Light" pitchFamily="18" charset="0"/>
              </a:rPr>
              <a:t>Thrall, </a:t>
            </a:r>
            <a:r>
              <a:rPr lang="en-US" sz="2400" i="1" dirty="0" err="1">
                <a:solidFill>
                  <a:srgbClr val="FF0000"/>
                </a:solidFill>
                <a:latin typeface="Footlight MT Light" pitchFamily="18" charset="0"/>
              </a:rPr>
              <a:t>McNicol</a:t>
            </a:r>
            <a:r>
              <a:rPr lang="en-US" sz="2400" i="1" dirty="0">
                <a:solidFill>
                  <a:srgbClr val="FF0000"/>
                </a:solidFill>
                <a:latin typeface="Footlight MT Light" pitchFamily="18" charset="0"/>
              </a:rPr>
              <a:t>, McElrath, Ascent of a Leader</a:t>
            </a:r>
          </a:p>
        </p:txBody>
      </p:sp>
      <p:sp>
        <p:nvSpPr>
          <p:cNvPr id="6" name="Text Box 2">
            <a:extLst>
              <a:ext uri="{FF2B5EF4-FFF2-40B4-BE49-F238E27FC236}">
                <a16:creationId xmlns:a16="http://schemas.microsoft.com/office/drawing/2014/main" id="{83078181-88C7-490A-84F3-CADFEFBE31E6}"/>
              </a:ext>
            </a:extLst>
          </p:cNvPr>
          <p:cNvSpPr txBox="1">
            <a:spLocks noChangeArrowheads="1"/>
          </p:cNvSpPr>
          <p:nvPr/>
        </p:nvSpPr>
        <p:spPr bwMode="auto">
          <a:xfrm>
            <a:off x="1776549" y="3494150"/>
            <a:ext cx="79248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i="1" dirty="0">
                <a:latin typeface="Footlight MT Light" pitchFamily="18" charset="0"/>
              </a:rPr>
              <a:t>“Problems in organizations are often more about people’s safety than about people talking to one another.  Communication happens naturally when you make things safe.  Trust develops through safety and increases the likelihood of mutual understanding.”</a:t>
            </a:r>
          </a:p>
          <a:p>
            <a:pPr algn="ctr">
              <a:spcBef>
                <a:spcPct val="50000"/>
              </a:spcBef>
            </a:pPr>
            <a:r>
              <a:rPr lang="en-US" sz="2400" i="1" dirty="0">
                <a:latin typeface="Footlight MT Light" pitchFamily="18" charset="0"/>
              </a:rPr>
              <a:t>	Ken Blanchard, Managing by Values</a:t>
            </a:r>
          </a:p>
        </p:txBody>
      </p:sp>
    </p:spTree>
    <p:extLst>
      <p:ext uri="{BB962C8B-B14F-4D97-AF65-F5344CB8AC3E}">
        <p14:creationId xmlns:p14="http://schemas.microsoft.com/office/powerpoint/2010/main" val="35777683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94D9-16A6-4691-BBBB-B920C24DD512}"/>
              </a:ext>
            </a:extLst>
          </p:cNvPr>
          <p:cNvSpPr>
            <a:spLocks noGrp="1"/>
          </p:cNvSpPr>
          <p:nvPr>
            <p:ph type="title"/>
          </p:nvPr>
        </p:nvSpPr>
        <p:spPr/>
        <p:txBody>
          <a:bodyPr/>
          <a:lstStyle/>
          <a:p>
            <a:r>
              <a:rPr lang="en-US" dirty="0"/>
              <a:t>Reality Check</a:t>
            </a:r>
          </a:p>
        </p:txBody>
      </p:sp>
      <p:sp>
        <p:nvSpPr>
          <p:cNvPr id="3" name="Text Placeholder 2">
            <a:extLst>
              <a:ext uri="{FF2B5EF4-FFF2-40B4-BE49-F238E27FC236}">
                <a16:creationId xmlns:a16="http://schemas.microsoft.com/office/drawing/2014/main" id="{B57D3028-699B-493F-B098-7931FFA1704F}"/>
              </a:ext>
            </a:extLst>
          </p:cNvPr>
          <p:cNvSpPr>
            <a:spLocks noGrp="1"/>
          </p:cNvSpPr>
          <p:nvPr>
            <p:ph type="body" sz="quarter" idx="10"/>
          </p:nvPr>
        </p:nvSpPr>
        <p:spPr/>
        <p:txBody>
          <a:bodyPr/>
          <a:lstStyle/>
          <a:p>
            <a:r>
              <a:rPr lang="en-US" sz="2800" dirty="0"/>
              <a:t>We all make mistakes</a:t>
            </a:r>
          </a:p>
          <a:p>
            <a:r>
              <a:rPr lang="en-US" sz="2800" dirty="0"/>
              <a:t>We have a limited frame of reference</a:t>
            </a:r>
          </a:p>
          <a:p>
            <a:r>
              <a:rPr lang="en-US" sz="2800" dirty="0"/>
              <a:t>We can’t do it all on our own</a:t>
            </a:r>
          </a:p>
          <a:p>
            <a:r>
              <a:rPr lang="en-US" sz="2800" dirty="0"/>
              <a:t>Our way is not always the right or only way</a:t>
            </a:r>
          </a:p>
          <a:p>
            <a:r>
              <a:rPr lang="en-US" sz="2800" dirty="0"/>
              <a:t>We don’t see ourselves or others accurately or fully</a:t>
            </a:r>
          </a:p>
          <a:p>
            <a:endParaRPr lang="en-US" dirty="0"/>
          </a:p>
        </p:txBody>
      </p:sp>
    </p:spTree>
    <p:extLst>
      <p:ext uri="{BB962C8B-B14F-4D97-AF65-F5344CB8AC3E}">
        <p14:creationId xmlns:p14="http://schemas.microsoft.com/office/powerpoint/2010/main" val="17528609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B881-FB4E-43B8-9437-84BA1D859F6A}"/>
              </a:ext>
            </a:extLst>
          </p:cNvPr>
          <p:cNvSpPr>
            <a:spLocks noGrp="1"/>
          </p:cNvSpPr>
          <p:nvPr>
            <p:ph type="title"/>
          </p:nvPr>
        </p:nvSpPr>
        <p:spPr/>
        <p:txBody>
          <a:bodyPr/>
          <a:lstStyle/>
          <a:p>
            <a:r>
              <a:rPr lang="en-US" dirty="0"/>
              <a:t>The Johari Window</a:t>
            </a:r>
          </a:p>
        </p:txBody>
      </p:sp>
      <p:sp>
        <p:nvSpPr>
          <p:cNvPr id="3" name="Text Placeholder 2">
            <a:extLst>
              <a:ext uri="{FF2B5EF4-FFF2-40B4-BE49-F238E27FC236}">
                <a16:creationId xmlns:a16="http://schemas.microsoft.com/office/drawing/2014/main" id="{3C6F891B-74D0-4335-AFC6-164C1005A069}"/>
              </a:ext>
            </a:extLst>
          </p:cNvPr>
          <p:cNvSpPr>
            <a:spLocks noGrp="1"/>
          </p:cNvSpPr>
          <p:nvPr>
            <p:ph type="body" sz="quarter" idx="10"/>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500" dirty="0"/>
          </a:p>
          <a:p>
            <a:pPr marL="0" indent="0">
              <a:buNone/>
            </a:pPr>
            <a:r>
              <a:rPr lang="en-US" sz="1500" dirty="0"/>
              <a:t>Image source:  https://www.successfulculture.com/build-more-self-awareness-stronger-culture-using-johari-window/</a:t>
            </a:r>
          </a:p>
        </p:txBody>
      </p:sp>
      <p:pic>
        <p:nvPicPr>
          <p:cNvPr id="5" name="Picture 4" descr="A close up of a sign&#10;&#10;Description automatically generated">
            <a:extLst>
              <a:ext uri="{FF2B5EF4-FFF2-40B4-BE49-F238E27FC236}">
                <a16:creationId xmlns:a16="http://schemas.microsoft.com/office/drawing/2014/main" id="{81C28DCB-5028-4E6D-A691-AF2CB7BB5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549" y="1191851"/>
            <a:ext cx="7024163" cy="4888911"/>
          </a:xfrm>
          <a:prstGeom prst="rect">
            <a:avLst/>
          </a:prstGeom>
        </p:spPr>
      </p:pic>
    </p:spTree>
    <p:extLst>
      <p:ext uri="{BB962C8B-B14F-4D97-AF65-F5344CB8AC3E}">
        <p14:creationId xmlns:p14="http://schemas.microsoft.com/office/powerpoint/2010/main" val="2730258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6EBD-C412-4486-8917-A60B81E8BFA6}"/>
              </a:ext>
            </a:extLst>
          </p:cNvPr>
          <p:cNvSpPr>
            <a:spLocks noGrp="1"/>
          </p:cNvSpPr>
          <p:nvPr>
            <p:ph type="title"/>
          </p:nvPr>
        </p:nvSpPr>
        <p:spPr/>
        <p:txBody>
          <a:bodyPr/>
          <a:lstStyle/>
          <a:p>
            <a:r>
              <a:rPr lang="en-US" dirty="0"/>
              <a:t>Relational Competence</a:t>
            </a:r>
          </a:p>
        </p:txBody>
      </p:sp>
      <p:sp>
        <p:nvSpPr>
          <p:cNvPr id="4" name="Title 1">
            <a:extLst>
              <a:ext uri="{FF2B5EF4-FFF2-40B4-BE49-F238E27FC236}">
                <a16:creationId xmlns:a16="http://schemas.microsoft.com/office/drawing/2014/main" id="{0EFF7BD3-1869-48B1-AAAD-2FBFC5B15A86}"/>
              </a:ext>
            </a:extLst>
          </p:cNvPr>
          <p:cNvSpPr>
            <a:spLocks noGrp="1"/>
          </p:cNvSpPr>
          <p:nvPr>
            <p:ph type="body" sz="quarter" idx="10"/>
          </p:nvPr>
        </p:nvSpPr>
        <p:spPr>
          <a:xfrm>
            <a:off x="79375" y="1181100"/>
            <a:ext cx="12033250" cy="5434013"/>
          </a:xfrm>
        </p:spPr>
        <p:txBody>
          <a:bodyPr/>
          <a:lstStyle/>
          <a:p>
            <a:pPr marL="0" indent="0">
              <a:buNone/>
            </a:pPr>
            <a:r>
              <a:rPr lang="en-US" dirty="0">
                <a:latin typeface="Cambria" pitchFamily="18" charset="0"/>
              </a:rPr>
              <a:t>						</a:t>
            </a:r>
            <a:r>
              <a:rPr lang="en-US" sz="3400" dirty="0"/>
              <a:t>TRUST</a:t>
            </a:r>
          </a:p>
          <a:p>
            <a:pPr marL="0" indent="0">
              <a:buNone/>
            </a:pPr>
            <a:endParaRPr lang="en-US" dirty="0">
              <a:latin typeface="Cambria" pitchFamily="18" charset="0"/>
            </a:endParaRPr>
          </a:p>
          <a:p>
            <a:pPr marL="0" indent="0">
              <a:buNone/>
            </a:pPr>
            <a:endParaRPr lang="en-US" dirty="0">
              <a:latin typeface="Cambria" pitchFamily="18" charset="0"/>
            </a:endParaRPr>
          </a:p>
        </p:txBody>
      </p:sp>
      <p:pic>
        <p:nvPicPr>
          <p:cNvPr id="5" name="Picture 2" descr="C:\Users\Angie\AppData\Local\Microsoft\Windows\Temporary Internet Files\Content.IE5\T3UU5QHA\MC910216342[1].png">
            <a:extLst>
              <a:ext uri="{FF2B5EF4-FFF2-40B4-BE49-F238E27FC236}">
                <a16:creationId xmlns:a16="http://schemas.microsoft.com/office/drawing/2014/main" id="{347415A8-F432-4C6E-9857-4EC765F4C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170" y="1711232"/>
            <a:ext cx="5956060" cy="4525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31A9B3-37C2-41FF-AFB0-133CC35AD7B3}"/>
              </a:ext>
            </a:extLst>
          </p:cNvPr>
          <p:cNvSpPr txBox="1"/>
          <p:nvPr/>
        </p:nvSpPr>
        <p:spPr>
          <a:xfrm>
            <a:off x="2578323" y="3186545"/>
            <a:ext cx="2216727" cy="523220"/>
          </a:xfrm>
          <a:prstGeom prst="rect">
            <a:avLst/>
          </a:prstGeom>
          <a:noFill/>
        </p:spPr>
        <p:txBody>
          <a:bodyPr wrap="square" rtlCol="0">
            <a:spAutoFit/>
          </a:bodyPr>
          <a:lstStyle/>
          <a:p>
            <a:r>
              <a:rPr lang="en-US" sz="2800" dirty="0"/>
              <a:t>Authenticity</a:t>
            </a:r>
          </a:p>
        </p:txBody>
      </p:sp>
      <p:sp>
        <p:nvSpPr>
          <p:cNvPr id="9" name="TextBox 8">
            <a:extLst>
              <a:ext uri="{FF2B5EF4-FFF2-40B4-BE49-F238E27FC236}">
                <a16:creationId xmlns:a16="http://schemas.microsoft.com/office/drawing/2014/main" id="{922CDEE7-0E55-4009-B41C-D30A8AF14DCE}"/>
              </a:ext>
            </a:extLst>
          </p:cNvPr>
          <p:cNvSpPr txBox="1"/>
          <p:nvPr/>
        </p:nvSpPr>
        <p:spPr>
          <a:xfrm>
            <a:off x="2164869" y="5444430"/>
            <a:ext cx="2189018" cy="523220"/>
          </a:xfrm>
          <a:prstGeom prst="rect">
            <a:avLst/>
          </a:prstGeom>
          <a:noFill/>
        </p:spPr>
        <p:txBody>
          <a:bodyPr wrap="square" rtlCol="0">
            <a:spAutoFit/>
          </a:bodyPr>
          <a:lstStyle/>
          <a:p>
            <a:r>
              <a:rPr lang="en-US" sz="2800" dirty="0"/>
              <a:t>Vulnerability</a:t>
            </a:r>
          </a:p>
        </p:txBody>
      </p:sp>
      <p:cxnSp>
        <p:nvCxnSpPr>
          <p:cNvPr id="10" name="Straight Arrow Connector 9">
            <a:extLst>
              <a:ext uri="{FF2B5EF4-FFF2-40B4-BE49-F238E27FC236}">
                <a16:creationId xmlns:a16="http://schemas.microsoft.com/office/drawing/2014/main" id="{913E2E7F-73BF-49FE-9A07-1E832404711C}"/>
              </a:ext>
            </a:extLst>
          </p:cNvPr>
          <p:cNvCxnSpPr/>
          <p:nvPr/>
        </p:nvCxnSpPr>
        <p:spPr>
          <a:xfrm>
            <a:off x="4678673" y="3449782"/>
            <a:ext cx="1219200" cy="138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41D5285-65BC-43EA-B430-304F88F68ADD}"/>
              </a:ext>
            </a:extLst>
          </p:cNvPr>
          <p:cNvCxnSpPr/>
          <p:nvPr/>
        </p:nvCxnSpPr>
        <p:spPr>
          <a:xfrm flipV="1">
            <a:off x="3640969" y="5092088"/>
            <a:ext cx="1413164" cy="3879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6936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8E39-1712-4B2A-88DD-711F3DC4B39C}"/>
              </a:ext>
            </a:extLst>
          </p:cNvPr>
          <p:cNvSpPr>
            <a:spLocks noGrp="1"/>
          </p:cNvSpPr>
          <p:nvPr>
            <p:ph type="title"/>
          </p:nvPr>
        </p:nvSpPr>
        <p:spPr/>
        <p:txBody>
          <a:bodyPr/>
          <a:lstStyle/>
          <a:p>
            <a:r>
              <a:rPr lang="en-US" dirty="0"/>
              <a:t>The Character Ladder*</a:t>
            </a:r>
          </a:p>
        </p:txBody>
      </p:sp>
      <p:pic>
        <p:nvPicPr>
          <p:cNvPr id="4" name="Picture 2" descr="C:\Users\Angie\AppData\Local\Microsoft\Windows\Temporary Internet Files\Content.IE5\IPQB0QBK\MC900340260[1].wmf">
            <a:extLst>
              <a:ext uri="{FF2B5EF4-FFF2-40B4-BE49-F238E27FC236}">
                <a16:creationId xmlns:a16="http://schemas.microsoft.com/office/drawing/2014/main" id="{08D06095-557B-40EC-92A8-09EED140249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07325" y="1371600"/>
            <a:ext cx="3505200" cy="50233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A42EF9A-7360-457E-8986-C68E90924B44}"/>
              </a:ext>
            </a:extLst>
          </p:cNvPr>
          <p:cNvPicPr>
            <a:picLocks noChangeAspect="1"/>
          </p:cNvPicPr>
          <p:nvPr/>
        </p:nvPicPr>
        <p:blipFill>
          <a:blip r:embed="rId3"/>
          <a:stretch>
            <a:fillRect/>
          </a:stretch>
        </p:blipFill>
        <p:spPr>
          <a:xfrm>
            <a:off x="4033245" y="1967203"/>
            <a:ext cx="2993395" cy="1499746"/>
          </a:xfrm>
          <a:prstGeom prst="rect">
            <a:avLst/>
          </a:prstGeom>
        </p:spPr>
      </p:pic>
      <p:pic>
        <p:nvPicPr>
          <p:cNvPr id="10" name="Picture 9">
            <a:extLst>
              <a:ext uri="{FF2B5EF4-FFF2-40B4-BE49-F238E27FC236}">
                <a16:creationId xmlns:a16="http://schemas.microsoft.com/office/drawing/2014/main" id="{357ECDF6-D337-4FFB-B6EE-322AF1A99007}"/>
              </a:ext>
            </a:extLst>
          </p:cNvPr>
          <p:cNvPicPr>
            <a:picLocks noChangeAspect="1"/>
          </p:cNvPicPr>
          <p:nvPr/>
        </p:nvPicPr>
        <p:blipFill>
          <a:blip r:embed="rId4"/>
          <a:stretch>
            <a:fillRect/>
          </a:stretch>
        </p:blipFill>
        <p:spPr>
          <a:xfrm>
            <a:off x="4092037" y="2071727"/>
            <a:ext cx="2871465" cy="1042506"/>
          </a:xfrm>
          <a:prstGeom prst="rect">
            <a:avLst/>
          </a:prstGeom>
        </p:spPr>
      </p:pic>
      <p:pic>
        <p:nvPicPr>
          <p:cNvPr id="12" name="Picture 11">
            <a:extLst>
              <a:ext uri="{FF2B5EF4-FFF2-40B4-BE49-F238E27FC236}">
                <a16:creationId xmlns:a16="http://schemas.microsoft.com/office/drawing/2014/main" id="{F7C3E976-A24B-49ED-B946-8C2FC229F767}"/>
              </a:ext>
            </a:extLst>
          </p:cNvPr>
          <p:cNvPicPr>
            <a:picLocks noChangeAspect="1"/>
          </p:cNvPicPr>
          <p:nvPr/>
        </p:nvPicPr>
        <p:blipFill>
          <a:blip r:embed="rId5"/>
          <a:stretch>
            <a:fillRect/>
          </a:stretch>
        </p:blipFill>
        <p:spPr>
          <a:xfrm>
            <a:off x="2136502" y="3742857"/>
            <a:ext cx="3529890" cy="1932599"/>
          </a:xfrm>
          <a:prstGeom prst="rect">
            <a:avLst/>
          </a:prstGeom>
        </p:spPr>
      </p:pic>
      <p:pic>
        <p:nvPicPr>
          <p:cNvPr id="14" name="Picture 13">
            <a:extLst>
              <a:ext uri="{FF2B5EF4-FFF2-40B4-BE49-F238E27FC236}">
                <a16:creationId xmlns:a16="http://schemas.microsoft.com/office/drawing/2014/main" id="{BDEDBF98-5761-45A5-9FA7-D882F4F32160}"/>
              </a:ext>
            </a:extLst>
          </p:cNvPr>
          <p:cNvPicPr>
            <a:picLocks noChangeAspect="1"/>
          </p:cNvPicPr>
          <p:nvPr/>
        </p:nvPicPr>
        <p:blipFill>
          <a:blip r:embed="rId6"/>
          <a:stretch>
            <a:fillRect/>
          </a:stretch>
        </p:blipFill>
        <p:spPr>
          <a:xfrm>
            <a:off x="2136502" y="3809918"/>
            <a:ext cx="3938357" cy="1865538"/>
          </a:xfrm>
          <a:prstGeom prst="rect">
            <a:avLst/>
          </a:prstGeom>
        </p:spPr>
      </p:pic>
      <p:sp>
        <p:nvSpPr>
          <p:cNvPr id="16" name="Text Placeholder 15">
            <a:extLst>
              <a:ext uri="{FF2B5EF4-FFF2-40B4-BE49-F238E27FC236}">
                <a16:creationId xmlns:a16="http://schemas.microsoft.com/office/drawing/2014/main" id="{84874FA9-B9A4-481D-8555-10C757F264D8}"/>
              </a:ext>
            </a:extLst>
          </p:cNvPr>
          <p:cNvSpPr txBox="1">
            <a:spLocks noGrp="1"/>
          </p:cNvSpPr>
          <p:nvPr>
            <p:ph type="body" sz="quarter" idx="10"/>
          </p:nvPr>
        </p:nvSpPr>
        <p:spPr>
          <a:xfrm>
            <a:off x="80070" y="978058"/>
            <a:ext cx="12031860" cy="286232"/>
          </a:xfrm>
          <a:prstGeom prst="rect">
            <a:avLst/>
          </a:prstGeom>
          <a:noFill/>
        </p:spPr>
        <p:txBody>
          <a:bodyPr wrap="square" rtlCol="0">
            <a:spAutoFit/>
          </a:bodyPr>
          <a:lstStyle/>
          <a:p>
            <a:pPr marL="0" indent="0" algn="r">
              <a:buNone/>
            </a:pPr>
            <a:r>
              <a:rPr lang="en-US" sz="1400" b="1" i="1" dirty="0">
                <a:latin typeface="Times New Roman" pitchFamily="18" charset="0"/>
                <a:cs typeface="Times New Roman" pitchFamily="18" charset="0"/>
              </a:rPr>
              <a:t>*The Ascent of a Leader by Thrall, </a:t>
            </a:r>
            <a:r>
              <a:rPr lang="en-US" sz="1400" b="1" i="1" dirty="0" err="1">
                <a:latin typeface="Times New Roman" pitchFamily="18" charset="0"/>
                <a:cs typeface="Times New Roman" pitchFamily="18" charset="0"/>
              </a:rPr>
              <a:t>McNicol</a:t>
            </a:r>
            <a:r>
              <a:rPr lang="en-US" sz="1400" b="1" i="1" dirty="0">
                <a:latin typeface="Times New Roman" pitchFamily="18" charset="0"/>
                <a:cs typeface="Times New Roman" pitchFamily="18" charset="0"/>
              </a:rPr>
              <a:t> &amp; McElrath</a:t>
            </a:r>
          </a:p>
        </p:txBody>
      </p:sp>
    </p:spTree>
    <p:extLst>
      <p:ext uri="{BB962C8B-B14F-4D97-AF65-F5344CB8AC3E}">
        <p14:creationId xmlns:p14="http://schemas.microsoft.com/office/powerpoint/2010/main" val="800822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499D-57A0-494F-A23F-F33896D42B72}"/>
              </a:ext>
            </a:extLst>
          </p:cNvPr>
          <p:cNvSpPr>
            <a:spLocks noGrp="1"/>
          </p:cNvSpPr>
          <p:nvPr>
            <p:ph type="title"/>
          </p:nvPr>
        </p:nvSpPr>
        <p:spPr/>
        <p:txBody>
          <a:bodyPr/>
          <a:lstStyle/>
          <a:p>
            <a:r>
              <a:rPr lang="en-US" dirty="0"/>
              <a:t>Employee Interactions</a:t>
            </a:r>
          </a:p>
        </p:txBody>
      </p:sp>
      <p:sp>
        <p:nvSpPr>
          <p:cNvPr id="3" name="Text Placeholder 2">
            <a:extLst>
              <a:ext uri="{FF2B5EF4-FFF2-40B4-BE49-F238E27FC236}">
                <a16:creationId xmlns:a16="http://schemas.microsoft.com/office/drawing/2014/main" id="{EF40B97E-9176-4A15-807C-87C655B61A18}"/>
              </a:ext>
            </a:extLst>
          </p:cNvPr>
          <p:cNvSpPr>
            <a:spLocks noGrp="1"/>
          </p:cNvSpPr>
          <p:nvPr>
            <p:ph type="body" sz="quarter" idx="10"/>
          </p:nvPr>
        </p:nvSpPr>
        <p:spPr/>
        <p:txBody>
          <a:bodyPr/>
          <a:lstStyle/>
          <a:p>
            <a:pPr marL="514350" indent="-514350" eaLnBrk="1" hangingPunct="1">
              <a:lnSpc>
                <a:spcPct val="150000"/>
              </a:lnSpc>
              <a:buFont typeface="+mj-lt"/>
              <a:buAutoNum type="arabicPeriod"/>
            </a:pPr>
            <a:r>
              <a:rPr lang="en-US" altLang="en-US" dirty="0"/>
              <a:t>ENGAGE</a:t>
            </a:r>
          </a:p>
          <a:p>
            <a:pPr marL="514350" indent="-514350" eaLnBrk="1" hangingPunct="1">
              <a:lnSpc>
                <a:spcPct val="150000"/>
              </a:lnSpc>
              <a:buFont typeface="+mj-lt"/>
              <a:buAutoNum type="arabicPeriod"/>
            </a:pPr>
            <a:r>
              <a:rPr lang="en-US" altLang="en-US" dirty="0"/>
              <a:t>COACH</a:t>
            </a:r>
          </a:p>
          <a:p>
            <a:pPr marL="514350" indent="-514350" eaLnBrk="1" hangingPunct="1">
              <a:lnSpc>
                <a:spcPct val="150000"/>
              </a:lnSpc>
              <a:buFont typeface="+mj-lt"/>
              <a:buAutoNum type="arabicPeriod"/>
            </a:pPr>
            <a:r>
              <a:rPr lang="en-US" altLang="en-US" dirty="0"/>
              <a:t>LISTEN</a:t>
            </a:r>
          </a:p>
          <a:p>
            <a:pPr marL="514350" indent="-514350" eaLnBrk="1" hangingPunct="1">
              <a:lnSpc>
                <a:spcPct val="150000"/>
              </a:lnSpc>
              <a:buFont typeface="+mj-lt"/>
              <a:buAutoNum type="arabicPeriod"/>
            </a:pPr>
            <a:r>
              <a:rPr lang="en-US" altLang="en-US" dirty="0"/>
              <a:t>GIVE FEEDBACK/CORRECTION</a:t>
            </a:r>
          </a:p>
          <a:p>
            <a:pPr marL="514350" indent="-514350" eaLnBrk="1" hangingPunct="1">
              <a:lnSpc>
                <a:spcPct val="150000"/>
              </a:lnSpc>
              <a:buFont typeface="+mj-lt"/>
              <a:buAutoNum type="arabicPeriod"/>
            </a:pPr>
            <a:r>
              <a:rPr lang="en-US" altLang="en-US" dirty="0"/>
              <a:t>FOLLOW UP</a:t>
            </a:r>
          </a:p>
          <a:p>
            <a:pPr marL="514350" indent="-514350" eaLnBrk="1" hangingPunct="1">
              <a:lnSpc>
                <a:spcPct val="150000"/>
              </a:lnSpc>
              <a:buFont typeface="+mj-lt"/>
              <a:buAutoNum type="arabicPeriod"/>
            </a:pPr>
            <a:r>
              <a:rPr lang="en-US" altLang="en-US" dirty="0"/>
              <a:t>ENTRUST</a:t>
            </a:r>
          </a:p>
          <a:p>
            <a:pPr marL="0" indent="0">
              <a:buNone/>
            </a:pPr>
            <a:endParaRPr lang="en-US" dirty="0"/>
          </a:p>
        </p:txBody>
      </p:sp>
    </p:spTree>
    <p:extLst>
      <p:ext uri="{BB962C8B-B14F-4D97-AF65-F5344CB8AC3E}">
        <p14:creationId xmlns:p14="http://schemas.microsoft.com/office/powerpoint/2010/main" val="25027037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FCC85EC-7B7E-43DA-83C6-50BA32B00FC6}"/>
              </a:ext>
            </a:extLst>
          </p:cNvPr>
          <p:cNvCxnSpPr/>
          <p:nvPr/>
        </p:nvCxnSpPr>
        <p:spPr>
          <a:xfrm>
            <a:off x="5943600" y="762000"/>
            <a:ext cx="76200" cy="5486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D1488F-FDD0-4668-9B44-2106F9ACA77E}"/>
              </a:ext>
            </a:extLst>
          </p:cNvPr>
          <p:cNvCxnSpPr/>
          <p:nvPr/>
        </p:nvCxnSpPr>
        <p:spPr>
          <a:xfrm>
            <a:off x="2514600" y="3429000"/>
            <a:ext cx="7010400" cy="0"/>
          </a:xfrm>
          <a:prstGeom prst="line">
            <a:avLst/>
          </a:prstGeom>
        </p:spPr>
        <p:style>
          <a:lnRef idx="1">
            <a:schemeClr val="accent1"/>
          </a:lnRef>
          <a:fillRef idx="0">
            <a:schemeClr val="accent1"/>
          </a:fillRef>
          <a:effectRef idx="0">
            <a:schemeClr val="accent1"/>
          </a:effectRef>
          <a:fontRef idx="minor">
            <a:schemeClr val="tx1"/>
          </a:fontRef>
        </p:style>
      </p:cxnSp>
      <p:sp>
        <p:nvSpPr>
          <p:cNvPr id="20484" name="TextBox 5">
            <a:extLst>
              <a:ext uri="{FF2B5EF4-FFF2-40B4-BE49-F238E27FC236}">
                <a16:creationId xmlns:a16="http://schemas.microsoft.com/office/drawing/2014/main" id="{6F1E7F02-EAFF-45C1-824C-42FA21006BAC}"/>
              </a:ext>
            </a:extLst>
          </p:cNvPr>
          <p:cNvSpPr txBox="1">
            <a:spLocks noChangeArrowheads="1"/>
          </p:cNvSpPr>
          <p:nvPr/>
        </p:nvSpPr>
        <p:spPr bwMode="auto">
          <a:xfrm>
            <a:off x="3581400" y="1828800"/>
            <a:ext cx="106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Castellar" panose="020A0402060406010301" pitchFamily="18" charset="0"/>
                <a:ea typeface="+mn-ea"/>
                <a:cs typeface="+mn-cs"/>
              </a:rPr>
              <a:t>TO</a:t>
            </a:r>
          </a:p>
        </p:txBody>
      </p:sp>
      <p:sp>
        <p:nvSpPr>
          <p:cNvPr id="20485" name="TextBox 6">
            <a:extLst>
              <a:ext uri="{FF2B5EF4-FFF2-40B4-BE49-F238E27FC236}">
                <a16:creationId xmlns:a16="http://schemas.microsoft.com/office/drawing/2014/main" id="{19EBE539-1BD4-4CFF-8BFE-EB1B8394CD76}"/>
              </a:ext>
            </a:extLst>
          </p:cNvPr>
          <p:cNvSpPr txBox="1">
            <a:spLocks noChangeArrowheads="1"/>
          </p:cNvSpPr>
          <p:nvPr/>
        </p:nvSpPr>
        <p:spPr bwMode="auto">
          <a:xfrm>
            <a:off x="6705600" y="1828800"/>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Castellar" panose="020A0402060406010301" pitchFamily="18" charset="0"/>
                <a:ea typeface="+mn-ea"/>
                <a:cs typeface="+mn-cs"/>
              </a:rPr>
              <a:t>FOR</a:t>
            </a:r>
          </a:p>
        </p:txBody>
      </p:sp>
      <p:sp>
        <p:nvSpPr>
          <p:cNvPr id="20486" name="TextBox 7">
            <a:extLst>
              <a:ext uri="{FF2B5EF4-FFF2-40B4-BE49-F238E27FC236}">
                <a16:creationId xmlns:a16="http://schemas.microsoft.com/office/drawing/2014/main" id="{148BFB0A-BB6B-4EE9-86FF-BF7168F70580}"/>
              </a:ext>
            </a:extLst>
          </p:cNvPr>
          <p:cNvSpPr txBox="1">
            <a:spLocks noChangeArrowheads="1"/>
          </p:cNvSpPr>
          <p:nvPr/>
        </p:nvSpPr>
        <p:spPr bwMode="auto">
          <a:xfrm>
            <a:off x="3352800" y="41910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WITH</a:t>
            </a:r>
          </a:p>
        </p:txBody>
      </p:sp>
      <p:sp>
        <p:nvSpPr>
          <p:cNvPr id="20487" name="TextBox 8">
            <a:extLst>
              <a:ext uri="{FF2B5EF4-FFF2-40B4-BE49-F238E27FC236}">
                <a16:creationId xmlns:a16="http://schemas.microsoft.com/office/drawing/2014/main" id="{CBE69C77-90EB-49FF-81D2-B504549FDFB4}"/>
              </a:ext>
            </a:extLst>
          </p:cNvPr>
          <p:cNvSpPr txBox="1">
            <a:spLocks noChangeArrowheads="1"/>
          </p:cNvSpPr>
          <p:nvPr/>
        </p:nvSpPr>
        <p:spPr bwMode="auto">
          <a:xfrm>
            <a:off x="6705600" y="42672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Castellar" panose="020A0402060406010301" pitchFamily="18" charset="0"/>
                <a:ea typeface="+mn-ea"/>
                <a:cs typeface="+mn-cs"/>
              </a:rPr>
              <a:t>DON’T</a:t>
            </a:r>
          </a:p>
        </p:txBody>
      </p:sp>
    </p:spTree>
    <p:extLst>
      <p:ext uri="{BB962C8B-B14F-4D97-AF65-F5344CB8AC3E}">
        <p14:creationId xmlns:p14="http://schemas.microsoft.com/office/powerpoint/2010/main" val="5281500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479253" y="2554683"/>
            <a:ext cx="7537889" cy="1077218"/>
          </a:xfrm>
          <a:prstGeom prst="rect">
            <a:avLst/>
          </a:prstGeom>
          <a:noFill/>
        </p:spPr>
        <p:txBody>
          <a:bodyPr wrap="square" rtlCol="0">
            <a:spAutoFit/>
          </a:bodyPr>
          <a:lstStyle/>
          <a:p>
            <a:r>
              <a:rPr lang="en-US" sz="3200" b="1" dirty="0">
                <a:solidFill>
                  <a:schemeClr val="bg1"/>
                </a:solidFill>
                <a:latin typeface="+mj-lt"/>
              </a:rPr>
              <a:t>Lesson 4a: Employee Development &amp; Training</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dirty="0">
                <a:solidFill>
                  <a:schemeClr val="bg1">
                    <a:lumMod val="95000"/>
                  </a:schemeClr>
                </a:solidFill>
                <a:latin typeface="+mj-lt"/>
              </a:rPr>
              <a:t>Dr. Andrew Sears</a:t>
            </a:r>
          </a:p>
          <a:p>
            <a:r>
              <a:rPr lang="en-US" sz="1600" b="1" dirty="0">
                <a:solidFill>
                  <a:schemeClr val="bg1">
                    <a:lumMod val="95000"/>
                  </a:schemeClr>
                </a:solidFill>
                <a:latin typeface="+mj-lt"/>
              </a:rPr>
              <a:t>President </a:t>
            </a:r>
            <a:br>
              <a:rPr lang="en-US" sz="1600" b="1" dirty="0">
                <a:solidFill>
                  <a:schemeClr val="bg1">
                    <a:lumMod val="95000"/>
                  </a:schemeClr>
                </a:solidFill>
                <a:latin typeface="+mj-lt"/>
              </a:rPr>
            </a:br>
            <a:r>
              <a:rPr lang="en-US" sz="1600" b="1" dirty="0">
                <a:solidFill>
                  <a:schemeClr val="bg1">
                    <a:lumMod val="95000"/>
                  </a:schemeClr>
                </a:solidFill>
                <a:latin typeface="+mj-lt"/>
              </a:rPr>
              <a:t>City Vision University</a:t>
            </a:r>
          </a:p>
          <a:p>
            <a:r>
              <a:rPr lang="en-US" sz="1600" b="1" dirty="0">
                <a:solidFill>
                  <a:schemeClr val="bg1"/>
                </a:solidFill>
                <a:latin typeface="+mj-lt"/>
                <a:hlinkClick r:id="rId2">
                  <a:extLst>
                    <a:ext uri="{A12FA001-AC4F-418D-AE19-62706E023703}">
                      <ahyp:hlinkClr xmlns:ahyp="http://schemas.microsoft.com/office/drawing/2018/hyperlinkcolor" val="tx"/>
                    </a:ext>
                  </a:extLst>
                </a:hlinkClick>
              </a:rPr>
              <a:t>www.cityvision.edu</a:t>
            </a:r>
            <a:r>
              <a:rPr lang="en-US" sz="1600" b="1" dirty="0">
                <a:solidFill>
                  <a:schemeClr val="bg1"/>
                </a:solidFill>
                <a:latin typeface="+mj-lt"/>
              </a:rPr>
              <a:t> </a:t>
            </a: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86B1C3A-7077-4102-AC77-E5C053B52D7C}"/>
              </a:ext>
            </a:extLst>
          </p:cNvPr>
          <p:cNvSpPr/>
          <p:nvPr/>
        </p:nvSpPr>
        <p:spPr>
          <a:xfrm>
            <a:off x="6496879" y="5451469"/>
            <a:ext cx="6096000" cy="369332"/>
          </a:xfrm>
          <a:prstGeom prst="rect">
            <a:avLst/>
          </a:prstGeom>
        </p:spPr>
        <p:txBody>
          <a:bodyPr>
            <a:spAutoFit/>
          </a:bodyPr>
          <a:lstStyle/>
          <a:p>
            <a:r>
              <a:rPr lang="en-US" b="1" dirty="0">
                <a:solidFill>
                  <a:schemeClr val="bg1"/>
                </a:solidFill>
              </a:rPr>
              <a:t>Nonprofit Human Resources</a:t>
            </a:r>
            <a:endParaRPr lang="en-US" dirty="0"/>
          </a:p>
        </p:txBody>
      </p:sp>
      <p:pic>
        <p:nvPicPr>
          <p:cNvPr id="2" name="Picture 1">
            <a:extLst>
              <a:ext uri="{FF2B5EF4-FFF2-40B4-BE49-F238E27FC236}">
                <a16:creationId xmlns:a16="http://schemas.microsoft.com/office/drawing/2014/main" id="{2DFD1D9C-ADF2-4856-A292-E4BFBDC39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Tree>
    <p:extLst>
      <p:ext uri="{BB962C8B-B14F-4D97-AF65-F5344CB8AC3E}">
        <p14:creationId xmlns:p14="http://schemas.microsoft.com/office/powerpoint/2010/main" val="4247834377"/>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84A5-E18A-4E95-B459-15338CE5C58F}"/>
              </a:ext>
            </a:extLst>
          </p:cNvPr>
          <p:cNvSpPr>
            <a:spLocks noGrp="1"/>
          </p:cNvSpPr>
          <p:nvPr>
            <p:ph type="title"/>
          </p:nvPr>
        </p:nvSpPr>
        <p:spPr/>
        <p:txBody>
          <a:bodyPr/>
          <a:lstStyle/>
          <a:p>
            <a:r>
              <a:rPr lang="en-US" dirty="0"/>
              <a:t>Balancing Concern for People and Results</a:t>
            </a:r>
          </a:p>
        </p:txBody>
      </p:sp>
      <p:pic>
        <p:nvPicPr>
          <p:cNvPr id="6148" name="Picture 4" descr="Blake Mouton Managerial Grid">
            <a:extLst>
              <a:ext uri="{FF2B5EF4-FFF2-40B4-BE49-F238E27FC236}">
                <a16:creationId xmlns:a16="http://schemas.microsoft.com/office/drawing/2014/main" id="{C4C3D969-BF57-4A72-B7C5-C996F06E24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839519" y="940526"/>
            <a:ext cx="8497561" cy="56712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E6ECAA-0C75-4C9E-8EB1-9D71B4674C55}"/>
              </a:ext>
            </a:extLst>
          </p:cNvPr>
          <p:cNvSpPr txBox="1"/>
          <p:nvPr/>
        </p:nvSpPr>
        <p:spPr>
          <a:xfrm>
            <a:off x="72162" y="6642556"/>
            <a:ext cx="5396029" cy="215444"/>
          </a:xfrm>
          <a:prstGeom prst="rect">
            <a:avLst/>
          </a:prstGeom>
          <a:noFill/>
        </p:spPr>
        <p:txBody>
          <a:bodyPr wrap="none" rtlCol="0">
            <a:spAutoFit/>
          </a:bodyPr>
          <a:lstStyle/>
          <a:p>
            <a:r>
              <a:rPr lang="en-US" sz="800" dirty="0"/>
              <a:t>Source: Blake and Mouton Managerial Grid  </a:t>
            </a:r>
            <a:r>
              <a:rPr lang="en-US" sz="800" dirty="0">
                <a:hlinkClick r:id="rId3"/>
              </a:rPr>
              <a:t>https://expertprogrammanagement.com/2019/05/blake-mouton-grid/</a:t>
            </a:r>
            <a:endParaRPr lang="en-US" sz="800" dirty="0"/>
          </a:p>
        </p:txBody>
      </p:sp>
      <p:sp>
        <p:nvSpPr>
          <p:cNvPr id="7" name="TextBox 6">
            <a:extLst>
              <a:ext uri="{FF2B5EF4-FFF2-40B4-BE49-F238E27FC236}">
                <a16:creationId xmlns:a16="http://schemas.microsoft.com/office/drawing/2014/main" id="{FFEA87BB-D43E-4181-BA1D-734221292A3E}"/>
              </a:ext>
            </a:extLst>
          </p:cNvPr>
          <p:cNvSpPr txBox="1"/>
          <p:nvPr/>
        </p:nvSpPr>
        <p:spPr>
          <a:xfrm>
            <a:off x="9230058" y="2119001"/>
            <a:ext cx="1978875" cy="646331"/>
          </a:xfrm>
          <a:prstGeom prst="rect">
            <a:avLst/>
          </a:prstGeom>
          <a:noFill/>
        </p:spPr>
        <p:txBody>
          <a:bodyPr wrap="none" rtlCol="0">
            <a:spAutoFit/>
          </a:bodyPr>
          <a:lstStyle/>
          <a:p>
            <a:r>
              <a:rPr lang="en-US" dirty="0"/>
              <a:t>Goal for effective </a:t>
            </a:r>
            <a:br>
              <a:rPr lang="en-US" dirty="0"/>
            </a:br>
            <a:r>
              <a:rPr lang="en-US" dirty="0"/>
              <a:t>management</a:t>
            </a:r>
          </a:p>
        </p:txBody>
      </p:sp>
      <p:sp>
        <p:nvSpPr>
          <p:cNvPr id="8" name="Arrow: Left 7">
            <a:extLst>
              <a:ext uri="{FF2B5EF4-FFF2-40B4-BE49-F238E27FC236}">
                <a16:creationId xmlns:a16="http://schemas.microsoft.com/office/drawing/2014/main" id="{5451F8FA-1660-4C6B-B35D-423E7317A355}"/>
              </a:ext>
            </a:extLst>
          </p:cNvPr>
          <p:cNvSpPr/>
          <p:nvPr/>
        </p:nvSpPr>
        <p:spPr>
          <a:xfrm>
            <a:off x="8596465" y="2126570"/>
            <a:ext cx="580445" cy="5714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651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6C16-B812-47DE-A607-C2B4862A65B7}"/>
              </a:ext>
            </a:extLst>
          </p:cNvPr>
          <p:cNvSpPr>
            <a:spLocks noGrp="1"/>
          </p:cNvSpPr>
          <p:nvPr>
            <p:ph type="title"/>
          </p:nvPr>
        </p:nvSpPr>
        <p:spPr/>
        <p:txBody>
          <a:bodyPr/>
          <a:lstStyle/>
          <a:p>
            <a:r>
              <a:rPr lang="en-US" dirty="0"/>
              <a:t>Required Reading for Course</a:t>
            </a:r>
          </a:p>
        </p:txBody>
      </p:sp>
      <p:sp>
        <p:nvSpPr>
          <p:cNvPr id="3" name="TextBox 2">
            <a:extLst>
              <a:ext uri="{FF2B5EF4-FFF2-40B4-BE49-F238E27FC236}">
                <a16:creationId xmlns:a16="http://schemas.microsoft.com/office/drawing/2014/main" id="{649AFF33-CAF4-4FBC-A4C2-2371EC34A668}"/>
              </a:ext>
            </a:extLst>
          </p:cNvPr>
          <p:cNvSpPr txBox="1"/>
          <p:nvPr/>
        </p:nvSpPr>
        <p:spPr>
          <a:xfrm>
            <a:off x="1919235" y="4933741"/>
            <a:ext cx="1548437" cy="369332"/>
          </a:xfrm>
          <a:prstGeom prst="rect">
            <a:avLst/>
          </a:prstGeom>
          <a:noFill/>
        </p:spPr>
        <p:txBody>
          <a:bodyPr wrap="none" rtlCol="0">
            <a:spAutoFit/>
          </a:bodyPr>
          <a:lstStyle/>
          <a:p>
            <a:r>
              <a:rPr lang="en-US" dirty="0"/>
              <a:t>Primary Book</a:t>
            </a:r>
          </a:p>
        </p:txBody>
      </p:sp>
      <p:sp>
        <p:nvSpPr>
          <p:cNvPr id="4" name="TextBox 3">
            <a:extLst>
              <a:ext uri="{FF2B5EF4-FFF2-40B4-BE49-F238E27FC236}">
                <a16:creationId xmlns:a16="http://schemas.microsoft.com/office/drawing/2014/main" id="{8E9559D6-9AE6-4868-8759-DD24B3DDC1E6}"/>
              </a:ext>
            </a:extLst>
          </p:cNvPr>
          <p:cNvSpPr txBox="1"/>
          <p:nvPr/>
        </p:nvSpPr>
        <p:spPr>
          <a:xfrm>
            <a:off x="7282686" y="4855682"/>
            <a:ext cx="1218410" cy="369332"/>
          </a:xfrm>
          <a:prstGeom prst="rect">
            <a:avLst/>
          </a:prstGeom>
          <a:noFill/>
        </p:spPr>
        <p:txBody>
          <a:bodyPr wrap="none" rtlCol="0">
            <a:spAutoFit/>
          </a:bodyPr>
          <a:lstStyle/>
          <a:p>
            <a:r>
              <a:rPr lang="en-US" dirty="0"/>
              <a:t>Free PDF’s</a:t>
            </a:r>
          </a:p>
        </p:txBody>
      </p:sp>
      <p:pic>
        <p:nvPicPr>
          <p:cNvPr id="1026" name="Picture 2" descr="The Essential HR Handbook, 10th Anniversary Edition: A Quick and Handy Resource for Any Manager or HR Professional by [Sharon Armstrong, Barbara Mitchell]">
            <a:extLst>
              <a:ext uri="{FF2B5EF4-FFF2-40B4-BE49-F238E27FC236}">
                <a16:creationId xmlns:a16="http://schemas.microsoft.com/office/drawing/2014/main" id="{3D7A2C2F-C021-4C3C-887E-04E1D6421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557" y="1181564"/>
            <a:ext cx="2269792" cy="35688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FC04483-4749-4F78-B812-01534CFA3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556" y="1573019"/>
            <a:ext cx="2121543" cy="30658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3F6077-AA61-4E9F-98CB-6427CFC536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36" t="4264" r="23175" b="3952"/>
          <a:stretch/>
        </p:blipFill>
        <p:spPr bwMode="auto">
          <a:xfrm>
            <a:off x="8124419" y="1573020"/>
            <a:ext cx="2346342" cy="306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664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95EE0AB-2017-4E38-BFBA-703DCC5EBBE6}"/>
              </a:ext>
            </a:extLst>
          </p:cNvPr>
          <p:cNvSpPr>
            <a:spLocks noGrp="1"/>
          </p:cNvSpPr>
          <p:nvPr>
            <p:ph type="title"/>
          </p:nvPr>
        </p:nvSpPr>
        <p:spPr/>
        <p:txBody>
          <a:bodyPr/>
          <a:lstStyle/>
          <a:p>
            <a:r>
              <a:rPr lang="en-US" dirty="0"/>
              <a:t>Spiritual Perspective on Staff Development</a:t>
            </a:r>
          </a:p>
        </p:txBody>
      </p:sp>
      <p:sp>
        <p:nvSpPr>
          <p:cNvPr id="13" name="Content Placeholder 12">
            <a:extLst>
              <a:ext uri="{FF2B5EF4-FFF2-40B4-BE49-F238E27FC236}">
                <a16:creationId xmlns:a16="http://schemas.microsoft.com/office/drawing/2014/main" id="{09DE6E59-3572-49C6-8BCF-AE8C2DB7BE19}"/>
              </a:ext>
            </a:extLst>
          </p:cNvPr>
          <p:cNvSpPr>
            <a:spLocks noGrp="1"/>
          </p:cNvSpPr>
          <p:nvPr>
            <p:ph sz="quarter" idx="10"/>
          </p:nvPr>
        </p:nvSpPr>
        <p:spPr/>
        <p:txBody>
          <a:bodyPr/>
          <a:lstStyle/>
          <a:p>
            <a:r>
              <a:rPr lang="en-US" dirty="0"/>
              <a:t>Are you burning out employees for the sake of clients?</a:t>
            </a:r>
          </a:p>
          <a:p>
            <a:pPr lvl="1"/>
            <a:r>
              <a:rPr lang="en-US" dirty="0"/>
              <a:t>Co-dependent model (overly client centered)</a:t>
            </a:r>
          </a:p>
          <a:p>
            <a:r>
              <a:rPr lang="en-US" dirty="0"/>
              <a:t>Are your employees thriving, but distant from clients who are suffering?</a:t>
            </a:r>
          </a:p>
          <a:p>
            <a:pPr lvl="1"/>
            <a:r>
              <a:rPr lang="en-US" dirty="0"/>
              <a:t>Overly staff-centered model</a:t>
            </a:r>
          </a:p>
          <a:p>
            <a:r>
              <a:rPr lang="en-US" dirty="0"/>
              <a:t>Are you ministering to stakeholders at all levels to promote their growth and well-being?</a:t>
            </a:r>
          </a:p>
          <a:p>
            <a:pPr lvl="1"/>
            <a:r>
              <a:rPr lang="en-US" dirty="0"/>
              <a:t>Balanced Model</a:t>
            </a:r>
          </a:p>
          <a:p>
            <a:r>
              <a:rPr lang="en-US" dirty="0"/>
              <a:t>How are you investing in your staff?</a:t>
            </a:r>
          </a:p>
          <a:p>
            <a:r>
              <a:rPr lang="en-US" dirty="0"/>
              <a:t>Are you not 100% legally compliant because of lack of training?</a:t>
            </a:r>
          </a:p>
          <a:p>
            <a:endParaRPr lang="en-US" dirty="0"/>
          </a:p>
        </p:txBody>
      </p:sp>
    </p:spTree>
    <p:extLst>
      <p:ext uri="{BB962C8B-B14F-4D97-AF65-F5344CB8AC3E}">
        <p14:creationId xmlns:p14="http://schemas.microsoft.com/office/powerpoint/2010/main" val="212837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40344-9B2A-4AF3-83FF-5CE5218C2C0E}"/>
              </a:ext>
            </a:extLst>
          </p:cNvPr>
          <p:cNvSpPr>
            <a:spLocks noGrp="1"/>
          </p:cNvSpPr>
          <p:nvPr>
            <p:ph type="title"/>
          </p:nvPr>
        </p:nvSpPr>
        <p:spPr/>
        <p:txBody>
          <a:bodyPr/>
          <a:lstStyle/>
          <a:p>
            <a:r>
              <a:rPr lang="en-US" dirty="0"/>
              <a:t>Mechanisms to Support Staff Development</a:t>
            </a:r>
          </a:p>
        </p:txBody>
      </p:sp>
      <p:sp>
        <p:nvSpPr>
          <p:cNvPr id="3" name="Content Placeholder 2">
            <a:extLst>
              <a:ext uri="{FF2B5EF4-FFF2-40B4-BE49-F238E27FC236}">
                <a16:creationId xmlns:a16="http://schemas.microsoft.com/office/drawing/2014/main" id="{A565F00C-9865-49E2-8E61-79331EFCDDBA}"/>
              </a:ext>
            </a:extLst>
          </p:cNvPr>
          <p:cNvSpPr>
            <a:spLocks noGrp="1"/>
          </p:cNvSpPr>
          <p:nvPr>
            <p:ph sz="quarter" idx="10"/>
          </p:nvPr>
        </p:nvSpPr>
        <p:spPr/>
        <p:txBody>
          <a:bodyPr/>
          <a:lstStyle/>
          <a:p>
            <a:r>
              <a:rPr lang="en-US" dirty="0"/>
              <a:t>Supervision and mentoring</a:t>
            </a:r>
          </a:p>
          <a:p>
            <a:r>
              <a:rPr lang="en-US" dirty="0"/>
              <a:t>Mentoring &amp; community</a:t>
            </a:r>
          </a:p>
          <a:p>
            <a:r>
              <a:rPr lang="en-US" dirty="0"/>
              <a:t>Professional development plans</a:t>
            </a:r>
          </a:p>
          <a:p>
            <a:r>
              <a:rPr lang="en-US" dirty="0"/>
              <a:t>In-house training &amp; spiritual development</a:t>
            </a:r>
          </a:p>
          <a:p>
            <a:r>
              <a:rPr lang="en-US" dirty="0"/>
              <a:t>Education Benefits</a:t>
            </a:r>
          </a:p>
        </p:txBody>
      </p:sp>
    </p:spTree>
    <p:extLst>
      <p:ext uri="{BB962C8B-B14F-4D97-AF65-F5344CB8AC3E}">
        <p14:creationId xmlns:p14="http://schemas.microsoft.com/office/powerpoint/2010/main" val="149551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7070-134F-4DF4-8F98-B6E139DC5C3A}"/>
              </a:ext>
            </a:extLst>
          </p:cNvPr>
          <p:cNvSpPr>
            <a:spLocks noGrp="1"/>
          </p:cNvSpPr>
          <p:nvPr>
            <p:ph type="title"/>
          </p:nvPr>
        </p:nvSpPr>
        <p:spPr/>
        <p:txBody>
          <a:bodyPr/>
          <a:lstStyle/>
          <a:p>
            <a:r>
              <a:rPr lang="en-US" dirty="0"/>
              <a:t>Types of Educational Employee Benefits</a:t>
            </a:r>
          </a:p>
        </p:txBody>
      </p:sp>
      <p:sp>
        <p:nvSpPr>
          <p:cNvPr id="3" name="Content Placeholder 2">
            <a:extLst>
              <a:ext uri="{FF2B5EF4-FFF2-40B4-BE49-F238E27FC236}">
                <a16:creationId xmlns:a16="http://schemas.microsoft.com/office/drawing/2014/main" id="{DEA8A8B7-05AA-4B81-B81B-90D9F7390B79}"/>
              </a:ext>
            </a:extLst>
          </p:cNvPr>
          <p:cNvSpPr>
            <a:spLocks noGrp="1"/>
          </p:cNvSpPr>
          <p:nvPr>
            <p:ph sz="quarter" idx="10"/>
          </p:nvPr>
        </p:nvSpPr>
        <p:spPr/>
        <p:txBody>
          <a:bodyPr/>
          <a:lstStyle/>
          <a:p>
            <a:pPr marL="0" indent="0">
              <a:buNone/>
            </a:pPr>
            <a:r>
              <a:rPr lang="en-US" dirty="0"/>
              <a:t>Provide some type of educational benefit (92%)</a:t>
            </a:r>
          </a:p>
          <a:p>
            <a:r>
              <a:rPr lang="en-US" dirty="0"/>
              <a:t>Tuition assistance/reimbursement (63%)</a:t>
            </a:r>
          </a:p>
          <a:p>
            <a:r>
              <a:rPr lang="en-US" dirty="0"/>
              <a:t>In-house training seminars (61%)</a:t>
            </a:r>
          </a:p>
          <a:p>
            <a:r>
              <a:rPr lang="en-US" dirty="0"/>
              <a:t>Attendance at educational conferences (51%)</a:t>
            </a:r>
          </a:p>
          <a:p>
            <a:r>
              <a:rPr lang="en-US" dirty="0"/>
              <a:t>Continuing education courses (50%)</a:t>
            </a:r>
          </a:p>
          <a:p>
            <a:r>
              <a:rPr lang="en-US" dirty="0"/>
              <a:t>Coverage for licensing courses and exams (44%)</a:t>
            </a:r>
          </a:p>
          <a:p>
            <a:r>
              <a:rPr lang="en-US" dirty="0"/>
              <a:t>Personal development courses (35%)</a:t>
            </a:r>
          </a:p>
          <a:p>
            <a:r>
              <a:rPr lang="en-US" dirty="0"/>
              <a:t>529 college savings plans (10%)</a:t>
            </a:r>
          </a:p>
          <a:p>
            <a:r>
              <a:rPr lang="en-US" dirty="0"/>
              <a:t>Student loan repayment assistance (4%)</a:t>
            </a:r>
          </a:p>
        </p:txBody>
      </p:sp>
      <p:sp>
        <p:nvSpPr>
          <p:cNvPr id="4" name="TextBox 3">
            <a:extLst>
              <a:ext uri="{FF2B5EF4-FFF2-40B4-BE49-F238E27FC236}">
                <a16:creationId xmlns:a16="http://schemas.microsoft.com/office/drawing/2014/main" id="{6DEA2E68-AC67-4FD6-BCA7-D84F3B7693B4}"/>
              </a:ext>
            </a:extLst>
          </p:cNvPr>
          <p:cNvSpPr txBox="1"/>
          <p:nvPr/>
        </p:nvSpPr>
        <p:spPr>
          <a:xfrm>
            <a:off x="1725561" y="6578828"/>
            <a:ext cx="4076757" cy="215444"/>
          </a:xfrm>
          <a:prstGeom prst="rect">
            <a:avLst/>
          </a:prstGeom>
          <a:noFill/>
        </p:spPr>
        <p:txBody>
          <a:bodyPr wrap="none" rtlCol="0">
            <a:spAutoFit/>
          </a:bodyPr>
          <a:lstStyle/>
          <a:p>
            <a:r>
              <a:rPr lang="en-US" sz="800" dirty="0"/>
              <a:t>Source: </a:t>
            </a:r>
            <a:r>
              <a:rPr lang="en-US" sz="800" dirty="0">
                <a:hlinkClick r:id="rId3"/>
              </a:rPr>
              <a:t>https://blog.ifebp.org/index.php/education-benefits-student-loan-repayment</a:t>
            </a:r>
            <a:r>
              <a:rPr lang="en-US" sz="800" dirty="0">
                <a:solidFill>
                  <a:schemeClr val="bg1"/>
                </a:solidFill>
                <a:latin typeface="+mj-lt"/>
                <a:ea typeface="+mj-ea"/>
                <a:cs typeface="+mj-cs"/>
              </a:rPr>
              <a:t> </a:t>
            </a:r>
            <a:endParaRPr lang="en-US" sz="800" dirty="0"/>
          </a:p>
        </p:txBody>
      </p:sp>
    </p:spTree>
    <p:extLst>
      <p:ext uri="{BB962C8B-B14F-4D97-AF65-F5344CB8AC3E}">
        <p14:creationId xmlns:p14="http://schemas.microsoft.com/office/powerpoint/2010/main" val="118563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C2FE2E-9887-4502-B5DC-9294D58FC3BB}"/>
              </a:ext>
            </a:extLst>
          </p:cNvPr>
          <p:cNvPicPr>
            <a:picLocks noChangeAspect="1"/>
          </p:cNvPicPr>
          <p:nvPr/>
        </p:nvPicPr>
        <p:blipFill>
          <a:blip r:embed="rId2"/>
          <a:stretch>
            <a:fillRect/>
          </a:stretch>
        </p:blipFill>
        <p:spPr>
          <a:xfrm>
            <a:off x="1397591" y="0"/>
            <a:ext cx="9396817" cy="6858000"/>
          </a:xfrm>
          <a:prstGeom prst="rect">
            <a:avLst/>
          </a:prstGeom>
        </p:spPr>
      </p:pic>
      <p:sp>
        <p:nvSpPr>
          <p:cNvPr id="2" name="TextBox 1">
            <a:extLst>
              <a:ext uri="{FF2B5EF4-FFF2-40B4-BE49-F238E27FC236}">
                <a16:creationId xmlns:a16="http://schemas.microsoft.com/office/drawing/2014/main" id="{D60F0246-9D10-4DE1-AF4A-A386A1540254}"/>
              </a:ext>
            </a:extLst>
          </p:cNvPr>
          <p:cNvSpPr txBox="1"/>
          <p:nvPr/>
        </p:nvSpPr>
        <p:spPr>
          <a:xfrm>
            <a:off x="-41295" y="4424516"/>
            <a:ext cx="1727011" cy="1754326"/>
          </a:xfrm>
          <a:prstGeom prst="rect">
            <a:avLst/>
          </a:prstGeom>
          <a:noFill/>
        </p:spPr>
        <p:txBody>
          <a:bodyPr wrap="none" rtlCol="0">
            <a:spAutoFit/>
          </a:bodyPr>
          <a:lstStyle/>
          <a:p>
            <a:r>
              <a:rPr lang="en-US" b="1" dirty="0">
                <a:solidFill>
                  <a:srgbClr val="FF0000"/>
                </a:solidFill>
              </a:rPr>
              <a:t>City Vision</a:t>
            </a:r>
            <a:br>
              <a:rPr lang="en-US" b="1" dirty="0">
                <a:solidFill>
                  <a:srgbClr val="FF0000"/>
                </a:solidFill>
              </a:rPr>
            </a:br>
            <a:r>
              <a:rPr lang="en-US" b="1" dirty="0">
                <a:solidFill>
                  <a:srgbClr val="FF0000"/>
                </a:solidFill>
              </a:rPr>
              <a:t>Institute:</a:t>
            </a:r>
            <a:br>
              <a:rPr lang="en-US" b="1" dirty="0">
                <a:solidFill>
                  <a:srgbClr val="FF0000"/>
                </a:solidFill>
              </a:rPr>
            </a:br>
            <a:r>
              <a:rPr lang="en-US" b="1" dirty="0">
                <a:solidFill>
                  <a:srgbClr val="FF0000"/>
                </a:solidFill>
              </a:rPr>
              <a:t>Free Training</a:t>
            </a:r>
          </a:p>
          <a:p>
            <a:r>
              <a:rPr lang="en-US" b="1" dirty="0">
                <a:solidFill>
                  <a:srgbClr val="FF0000"/>
                </a:solidFill>
              </a:rPr>
              <a:t>Site for Staff,</a:t>
            </a:r>
            <a:br>
              <a:rPr lang="en-US" b="1" dirty="0">
                <a:solidFill>
                  <a:srgbClr val="FF0000"/>
                </a:solidFill>
              </a:rPr>
            </a:br>
            <a:r>
              <a:rPr lang="en-US" b="1" dirty="0">
                <a:solidFill>
                  <a:srgbClr val="FF0000"/>
                </a:solidFill>
              </a:rPr>
              <a:t>Participants &amp;</a:t>
            </a:r>
            <a:br>
              <a:rPr lang="en-US" b="1" dirty="0">
                <a:solidFill>
                  <a:srgbClr val="FF0000"/>
                </a:solidFill>
              </a:rPr>
            </a:br>
            <a:r>
              <a:rPr lang="en-US" b="1" dirty="0">
                <a:solidFill>
                  <a:srgbClr val="FF0000"/>
                </a:solidFill>
              </a:rPr>
              <a:t>Volunteers</a:t>
            </a:r>
          </a:p>
        </p:txBody>
      </p:sp>
    </p:spTree>
    <p:extLst>
      <p:ext uri="{BB962C8B-B14F-4D97-AF65-F5344CB8AC3E}">
        <p14:creationId xmlns:p14="http://schemas.microsoft.com/office/powerpoint/2010/main" val="41057533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62C3B0-F97F-4267-AF35-802BFD162A7E}"/>
              </a:ext>
            </a:extLst>
          </p:cNvPr>
          <p:cNvPicPr>
            <a:picLocks noChangeAspect="1"/>
          </p:cNvPicPr>
          <p:nvPr/>
        </p:nvPicPr>
        <p:blipFill>
          <a:blip r:embed="rId2"/>
          <a:stretch>
            <a:fillRect/>
          </a:stretch>
        </p:blipFill>
        <p:spPr>
          <a:xfrm>
            <a:off x="0" y="120581"/>
            <a:ext cx="12192000" cy="6616837"/>
          </a:xfrm>
          <a:prstGeom prst="rect">
            <a:avLst/>
          </a:prstGeom>
        </p:spPr>
      </p:pic>
      <p:sp>
        <p:nvSpPr>
          <p:cNvPr id="9" name="Arrow: Left 8">
            <a:extLst>
              <a:ext uri="{FF2B5EF4-FFF2-40B4-BE49-F238E27FC236}">
                <a16:creationId xmlns:a16="http://schemas.microsoft.com/office/drawing/2014/main" id="{114F5CA4-644A-4964-8607-0C6CDC0D2EB0}"/>
              </a:ext>
            </a:extLst>
          </p:cNvPr>
          <p:cNvSpPr/>
          <p:nvPr/>
        </p:nvSpPr>
        <p:spPr>
          <a:xfrm>
            <a:off x="10349680" y="995516"/>
            <a:ext cx="420329" cy="5530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8124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EAE3-1AD9-41FF-9E33-AD367425BA00}"/>
              </a:ext>
            </a:extLst>
          </p:cNvPr>
          <p:cNvSpPr>
            <a:spLocks noGrp="1"/>
          </p:cNvSpPr>
          <p:nvPr>
            <p:ph type="title"/>
          </p:nvPr>
        </p:nvSpPr>
        <p:spPr/>
        <p:txBody>
          <a:bodyPr/>
          <a:lstStyle/>
          <a:p>
            <a:r>
              <a:rPr lang="en-US" dirty="0"/>
              <a:t>Tuition Reimbursement Programs</a:t>
            </a:r>
          </a:p>
        </p:txBody>
      </p:sp>
      <p:sp>
        <p:nvSpPr>
          <p:cNvPr id="3" name="Content Placeholder 2">
            <a:extLst>
              <a:ext uri="{FF2B5EF4-FFF2-40B4-BE49-F238E27FC236}">
                <a16:creationId xmlns:a16="http://schemas.microsoft.com/office/drawing/2014/main" id="{B558BC7B-2F46-41B7-B902-D1A8E49F182D}"/>
              </a:ext>
            </a:extLst>
          </p:cNvPr>
          <p:cNvSpPr>
            <a:spLocks noGrp="1"/>
          </p:cNvSpPr>
          <p:nvPr>
            <p:ph sz="quarter" idx="10"/>
          </p:nvPr>
        </p:nvSpPr>
        <p:spPr/>
        <p:txBody>
          <a:bodyPr/>
          <a:lstStyle/>
          <a:p>
            <a:r>
              <a:rPr lang="en-US" dirty="0"/>
              <a:t>How long has tuition reimbursement program existed</a:t>
            </a:r>
          </a:p>
          <a:p>
            <a:pPr lvl="1"/>
            <a:r>
              <a:rPr lang="en-US" dirty="0"/>
              <a:t>57 percent of organizations have had tuition reimbursement programs in place for between six and 20 years, </a:t>
            </a:r>
          </a:p>
          <a:p>
            <a:pPr lvl="1"/>
            <a:r>
              <a:rPr lang="en-US" dirty="0"/>
              <a:t>27 percent have had programs in place for 21 years or more.</a:t>
            </a:r>
          </a:p>
          <a:p>
            <a:r>
              <a:rPr lang="en-US" dirty="0"/>
              <a:t>Reimbursement policies</a:t>
            </a:r>
          </a:p>
          <a:p>
            <a:pPr lvl="1"/>
            <a:r>
              <a:rPr lang="en-US" dirty="0"/>
              <a:t>87% reimburse after the end of study if employees meet certain requirements</a:t>
            </a:r>
          </a:p>
          <a:p>
            <a:pPr lvl="1"/>
            <a:r>
              <a:rPr lang="en-US" dirty="0"/>
              <a:t>The most popular reimbursement amount to employees is $5,000-$5,999. </a:t>
            </a:r>
          </a:p>
          <a:p>
            <a:pPr lvl="1"/>
            <a:r>
              <a:rPr lang="en-US" dirty="0"/>
              <a:t>If an employee leaves the organization within a year after obtaining their reimbursed education, more than half of employers (54 percent) require payback.</a:t>
            </a:r>
          </a:p>
          <a:p>
            <a:r>
              <a:rPr lang="en-US" dirty="0"/>
              <a:t>Only 1 to 5 percent of employees use of tuition reimbursement</a:t>
            </a:r>
          </a:p>
        </p:txBody>
      </p:sp>
    </p:spTree>
    <p:extLst>
      <p:ext uri="{BB962C8B-B14F-4D97-AF65-F5344CB8AC3E}">
        <p14:creationId xmlns:p14="http://schemas.microsoft.com/office/powerpoint/2010/main" val="373793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F065-C4CE-46A7-9605-793D1591DB3F}"/>
              </a:ext>
            </a:extLst>
          </p:cNvPr>
          <p:cNvSpPr>
            <a:spLocks noGrp="1"/>
          </p:cNvSpPr>
          <p:nvPr>
            <p:ph type="title"/>
          </p:nvPr>
        </p:nvSpPr>
        <p:spPr/>
        <p:txBody>
          <a:bodyPr/>
          <a:lstStyle/>
          <a:p>
            <a:r>
              <a:rPr lang="en-US" sz="3600" dirty="0"/>
              <a:t>Benefits to Employers of Tuition Reimbursement Programs</a:t>
            </a:r>
          </a:p>
        </p:txBody>
      </p:sp>
      <p:sp>
        <p:nvSpPr>
          <p:cNvPr id="3" name="Content Placeholder 2">
            <a:extLst>
              <a:ext uri="{FF2B5EF4-FFF2-40B4-BE49-F238E27FC236}">
                <a16:creationId xmlns:a16="http://schemas.microsoft.com/office/drawing/2014/main" id="{41DF6586-1FFE-4CA2-91D3-72D872752FBD}"/>
              </a:ext>
            </a:extLst>
          </p:cNvPr>
          <p:cNvSpPr>
            <a:spLocks noGrp="1"/>
          </p:cNvSpPr>
          <p:nvPr>
            <p:ph sz="quarter" idx="10"/>
          </p:nvPr>
        </p:nvSpPr>
        <p:spPr/>
        <p:txBody>
          <a:bodyPr/>
          <a:lstStyle/>
          <a:p>
            <a:r>
              <a:rPr lang="en-US" b="1" dirty="0"/>
              <a:t>Employee Retention: </a:t>
            </a:r>
            <a:r>
              <a:rPr lang="en-US" dirty="0"/>
              <a:t>Organizations with tuition assistance report an increase of employee applicants of 20%, increased retention of 10-40% with a 21% increase in promotions for participants and an </a:t>
            </a:r>
            <a:r>
              <a:rPr lang="en-US" dirty="0" err="1"/>
              <a:t>RoI</a:t>
            </a:r>
            <a:r>
              <a:rPr lang="en-US" dirty="0"/>
              <a:t> of 129%.</a:t>
            </a:r>
          </a:p>
          <a:p>
            <a:r>
              <a:rPr lang="en-US" b="1" dirty="0">
                <a:solidFill>
                  <a:srgbClr val="000000"/>
                </a:solidFill>
              </a:rPr>
              <a:t>Fundraising: </a:t>
            </a:r>
            <a:r>
              <a:rPr lang="en-US" b="0" i="0" dirty="0">
                <a:solidFill>
                  <a:srgbClr val="000000"/>
                </a:solidFill>
                <a:effectLst/>
              </a:rPr>
              <a:t>Tuition assistance creates new opportunities to fundraise toward an "education fund" to fund scholarships for both staff and program participants.</a:t>
            </a:r>
          </a:p>
          <a:p>
            <a:r>
              <a:rPr lang="en-US" b="1" dirty="0"/>
              <a:t>Values Alignment: </a:t>
            </a:r>
            <a:r>
              <a:rPr lang="en-US" dirty="0"/>
              <a:t>For faith-based organizations, t</a:t>
            </a:r>
            <a:r>
              <a:rPr lang="en-US" b="0" i="0" dirty="0">
                <a:solidFill>
                  <a:srgbClr val="000000"/>
                </a:solidFill>
                <a:effectLst/>
              </a:rPr>
              <a:t>uition assistance with organizations with shared values, like City Vision, can help ministries and nonprofits promote values-aligned employees from within.</a:t>
            </a:r>
          </a:p>
          <a:p>
            <a:endParaRPr lang="en-US" dirty="0"/>
          </a:p>
        </p:txBody>
      </p:sp>
    </p:spTree>
    <p:extLst>
      <p:ext uri="{BB962C8B-B14F-4D97-AF65-F5344CB8AC3E}">
        <p14:creationId xmlns:p14="http://schemas.microsoft.com/office/powerpoint/2010/main" val="381749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5DDA-FB09-44FA-BEE0-DAD3D393B72A}"/>
              </a:ext>
            </a:extLst>
          </p:cNvPr>
          <p:cNvSpPr>
            <a:spLocks noGrp="1"/>
          </p:cNvSpPr>
          <p:nvPr>
            <p:ph type="title"/>
          </p:nvPr>
        </p:nvSpPr>
        <p:spPr/>
        <p:txBody>
          <a:bodyPr/>
          <a:lstStyle/>
          <a:p>
            <a:r>
              <a:rPr lang="en-US" sz="3500" dirty="0"/>
              <a:t>Tuition Reimbursement Policies &amp; Procedures Best Practices </a:t>
            </a:r>
          </a:p>
        </p:txBody>
      </p:sp>
      <p:sp>
        <p:nvSpPr>
          <p:cNvPr id="3" name="Content Placeholder 2">
            <a:extLst>
              <a:ext uri="{FF2B5EF4-FFF2-40B4-BE49-F238E27FC236}">
                <a16:creationId xmlns:a16="http://schemas.microsoft.com/office/drawing/2014/main" id="{5D4EF5C2-5E84-491E-91EF-310A384F4879}"/>
              </a:ext>
            </a:extLst>
          </p:cNvPr>
          <p:cNvSpPr>
            <a:spLocks noGrp="1"/>
          </p:cNvSpPr>
          <p:nvPr>
            <p:ph sz="quarter" idx="10"/>
          </p:nvPr>
        </p:nvSpPr>
        <p:spPr/>
        <p:txBody>
          <a:bodyPr/>
          <a:lstStyle/>
          <a:p>
            <a:r>
              <a:rPr lang="en-US" dirty="0"/>
              <a:t>Define which employees are eligible for tuition reimbursement</a:t>
            </a:r>
          </a:p>
          <a:p>
            <a:r>
              <a:rPr lang="en-US" dirty="0"/>
              <a:t>Consider whether to make having a passing grade (or a B) on a course a condition of eligibility for reimbursement</a:t>
            </a:r>
          </a:p>
          <a:p>
            <a:r>
              <a:rPr lang="en-US" dirty="0"/>
              <a:t>Provide a process or form to require approval</a:t>
            </a:r>
          </a:p>
          <a:p>
            <a:r>
              <a:rPr lang="en-US" dirty="0"/>
              <a:t>Determine what will happen if an employee leaves early</a:t>
            </a:r>
          </a:p>
        </p:txBody>
      </p:sp>
    </p:spTree>
    <p:extLst>
      <p:ext uri="{BB962C8B-B14F-4D97-AF65-F5344CB8AC3E}">
        <p14:creationId xmlns:p14="http://schemas.microsoft.com/office/powerpoint/2010/main" val="128621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3422-156C-4C36-A3A7-D9A1568347A3}"/>
              </a:ext>
            </a:extLst>
          </p:cNvPr>
          <p:cNvSpPr>
            <a:spLocks noGrp="1"/>
          </p:cNvSpPr>
          <p:nvPr>
            <p:ph type="title"/>
          </p:nvPr>
        </p:nvSpPr>
        <p:spPr/>
        <p:txBody>
          <a:bodyPr/>
          <a:lstStyle/>
          <a:p>
            <a:r>
              <a:rPr lang="en-US" sz="4000" dirty="0"/>
              <a:t>Ensuring Educational Benefits are Tax Deductible</a:t>
            </a:r>
          </a:p>
        </p:txBody>
      </p:sp>
      <p:sp>
        <p:nvSpPr>
          <p:cNvPr id="3" name="Content Placeholder 2">
            <a:extLst>
              <a:ext uri="{FF2B5EF4-FFF2-40B4-BE49-F238E27FC236}">
                <a16:creationId xmlns:a16="http://schemas.microsoft.com/office/drawing/2014/main" id="{555E208B-D21C-41CE-802F-F549607D8A85}"/>
              </a:ext>
            </a:extLst>
          </p:cNvPr>
          <p:cNvSpPr>
            <a:spLocks noGrp="1"/>
          </p:cNvSpPr>
          <p:nvPr>
            <p:ph sz="quarter" idx="10"/>
          </p:nvPr>
        </p:nvSpPr>
        <p:spPr/>
        <p:txBody>
          <a:bodyPr/>
          <a:lstStyle/>
          <a:p>
            <a:r>
              <a:rPr lang="en-US" dirty="0"/>
              <a:t>Educational benefits are limited to $5,250/year unless required for job</a:t>
            </a:r>
          </a:p>
          <a:p>
            <a:r>
              <a:rPr lang="en-US" dirty="0"/>
              <a:t>The plan cannot favor highly paid employees</a:t>
            </a:r>
          </a:p>
          <a:p>
            <a:r>
              <a:rPr lang="en-US" dirty="0"/>
              <a:t>You must give reasonable notice of the program to eligible employees</a:t>
            </a:r>
          </a:p>
          <a:p>
            <a:r>
              <a:rPr lang="en-US" dirty="0"/>
              <a:t>Employees can't receive cash or other benefits instead of education assistance</a:t>
            </a:r>
          </a:p>
          <a:p>
            <a:r>
              <a:rPr lang="en-US" dirty="0"/>
              <a:t>The educational benefit must relate to the employer's business</a:t>
            </a:r>
          </a:p>
        </p:txBody>
      </p:sp>
      <p:sp>
        <p:nvSpPr>
          <p:cNvPr id="5" name="TextBox 4">
            <a:extLst>
              <a:ext uri="{FF2B5EF4-FFF2-40B4-BE49-F238E27FC236}">
                <a16:creationId xmlns:a16="http://schemas.microsoft.com/office/drawing/2014/main" id="{B5D0B4A8-5300-4FF9-B693-A78340AA9F0C}"/>
              </a:ext>
            </a:extLst>
          </p:cNvPr>
          <p:cNvSpPr txBox="1"/>
          <p:nvPr/>
        </p:nvSpPr>
        <p:spPr>
          <a:xfrm>
            <a:off x="2144046" y="6555745"/>
            <a:ext cx="6904089" cy="261610"/>
          </a:xfrm>
          <a:prstGeom prst="rect">
            <a:avLst/>
          </a:prstGeom>
          <a:noFill/>
        </p:spPr>
        <p:txBody>
          <a:bodyPr wrap="square">
            <a:spAutoFit/>
          </a:bodyPr>
          <a:lstStyle/>
          <a:p>
            <a:r>
              <a:rPr lang="en-US" sz="1100" b="1" i="0" dirty="0">
                <a:solidFill>
                  <a:srgbClr val="0A0303"/>
                </a:solidFill>
                <a:effectLst/>
                <a:latin typeface="-apple-system"/>
              </a:rPr>
              <a:t>Sources: </a:t>
            </a:r>
            <a:r>
              <a:rPr lang="en-US" sz="1100" b="1" i="0" u="none" strike="noStrike" dirty="0">
                <a:solidFill>
                  <a:srgbClr val="AE0C0E"/>
                </a:solidFill>
                <a:effectLst/>
                <a:latin typeface="-apple-system"/>
                <a:hlinkClick r:id="rId2"/>
              </a:rPr>
              <a:t>Deducting Educational Expenses</a:t>
            </a:r>
            <a:r>
              <a:rPr lang="en-US" sz="1100" b="1" i="0" dirty="0">
                <a:solidFill>
                  <a:srgbClr val="0A0303"/>
                </a:solidFill>
                <a:effectLst/>
                <a:latin typeface="-apple-system"/>
              </a:rPr>
              <a:t>, </a:t>
            </a:r>
            <a:r>
              <a:rPr lang="en-US" sz="1100" b="1" i="0" u="none" strike="noStrike" dirty="0">
                <a:solidFill>
                  <a:srgbClr val="AE0C0E"/>
                </a:solidFill>
                <a:effectLst/>
                <a:latin typeface="-apple-system"/>
                <a:hlinkClick r:id="rId3"/>
              </a:rPr>
              <a:t>IRS 2019 Publication 970</a:t>
            </a:r>
            <a:r>
              <a:rPr lang="en-US" sz="1100" b="1" i="0" dirty="0">
                <a:solidFill>
                  <a:srgbClr val="0A0303"/>
                </a:solidFill>
                <a:effectLst/>
                <a:latin typeface="-apple-system"/>
              </a:rPr>
              <a:t>, </a:t>
            </a:r>
            <a:r>
              <a:rPr lang="en-US" sz="1100" b="1" i="0" u="none" strike="noStrike" dirty="0">
                <a:solidFill>
                  <a:srgbClr val="AE0C0E"/>
                </a:solidFill>
                <a:effectLst/>
                <a:latin typeface="-apple-system"/>
                <a:hlinkClick r:id="rId4"/>
              </a:rPr>
              <a:t>Designing Educational Assistance Programs</a:t>
            </a:r>
            <a:endParaRPr lang="en-US" sz="1100" dirty="0"/>
          </a:p>
        </p:txBody>
      </p:sp>
    </p:spTree>
    <p:extLst>
      <p:ext uri="{BB962C8B-B14F-4D97-AF65-F5344CB8AC3E}">
        <p14:creationId xmlns:p14="http://schemas.microsoft.com/office/powerpoint/2010/main" val="43931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1D8AE-8E92-48F7-AB80-05724BC622B4}"/>
              </a:ext>
            </a:extLst>
          </p:cNvPr>
          <p:cNvSpPr>
            <a:spLocks noGrp="1"/>
          </p:cNvSpPr>
          <p:nvPr>
            <p:ph type="title"/>
          </p:nvPr>
        </p:nvSpPr>
        <p:spPr/>
        <p:txBody>
          <a:bodyPr/>
          <a:lstStyle/>
          <a:p>
            <a:r>
              <a:rPr lang="en-US" sz="4000" dirty="0"/>
              <a:t>City Vision’s Educational Employee Benefit Program</a:t>
            </a:r>
          </a:p>
        </p:txBody>
      </p:sp>
      <p:sp>
        <p:nvSpPr>
          <p:cNvPr id="3" name="Content Placeholder 2">
            <a:extLst>
              <a:ext uri="{FF2B5EF4-FFF2-40B4-BE49-F238E27FC236}">
                <a16:creationId xmlns:a16="http://schemas.microsoft.com/office/drawing/2014/main" id="{43F00DBF-F089-40EB-ABB0-7FBCC2AF784F}"/>
              </a:ext>
            </a:extLst>
          </p:cNvPr>
          <p:cNvSpPr>
            <a:spLocks noGrp="1"/>
          </p:cNvSpPr>
          <p:nvPr>
            <p:ph sz="quarter" idx="10"/>
          </p:nvPr>
        </p:nvSpPr>
        <p:spPr>
          <a:xfrm>
            <a:off x="153988" y="996950"/>
            <a:ext cx="11939689" cy="5689600"/>
          </a:xfrm>
        </p:spPr>
        <p:txBody>
          <a:bodyPr/>
          <a:lstStyle/>
          <a:p>
            <a:r>
              <a:rPr lang="en-US" dirty="0"/>
              <a:t>For Any nonprofit organization that has a tuition reimbursement program for its employees and lists City Vision as a recommended partner.</a:t>
            </a:r>
          </a:p>
          <a:p>
            <a:r>
              <a:rPr lang="en-US" dirty="0"/>
              <a:t>City Vision will provide a scholarship to your employees so tuition will only cost $500/course or $5,000/year for undergraduate and graduate programs (for organizations referring 2+ students annually).</a:t>
            </a:r>
          </a:p>
          <a:p>
            <a:r>
              <a:rPr lang="en-US" dirty="0"/>
              <a:t>City Vision provides Sample Templates for Tuition Reimbursement Policy, Procedures &amp; Forms </a:t>
            </a:r>
          </a:p>
        </p:txBody>
      </p:sp>
    </p:spTree>
    <p:extLst>
      <p:ext uri="{BB962C8B-B14F-4D97-AF65-F5344CB8AC3E}">
        <p14:creationId xmlns:p14="http://schemas.microsoft.com/office/powerpoint/2010/main" val="400330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9BCF4-109E-4928-B13A-A1BB92C88468}"/>
              </a:ext>
            </a:extLst>
          </p:cNvPr>
          <p:cNvSpPr>
            <a:spLocks noGrp="1"/>
          </p:cNvSpPr>
          <p:nvPr>
            <p:ph type="title"/>
          </p:nvPr>
        </p:nvSpPr>
        <p:spPr/>
        <p:txBody>
          <a:bodyPr/>
          <a:lstStyle/>
          <a:p>
            <a:r>
              <a:rPr lang="en-US" dirty="0"/>
              <a:t>What Makes this Course Unique</a:t>
            </a:r>
          </a:p>
        </p:txBody>
      </p:sp>
      <p:sp>
        <p:nvSpPr>
          <p:cNvPr id="3" name="Content Placeholder 2">
            <a:extLst>
              <a:ext uri="{FF2B5EF4-FFF2-40B4-BE49-F238E27FC236}">
                <a16:creationId xmlns:a16="http://schemas.microsoft.com/office/drawing/2014/main" id="{B2073418-0B76-4A50-BDC0-CCE3E6F5F0AC}"/>
              </a:ext>
            </a:extLst>
          </p:cNvPr>
          <p:cNvSpPr>
            <a:spLocks noGrp="1"/>
          </p:cNvSpPr>
          <p:nvPr>
            <p:ph sz="quarter" idx="10"/>
          </p:nvPr>
        </p:nvSpPr>
        <p:spPr/>
        <p:txBody>
          <a:bodyPr/>
          <a:lstStyle/>
          <a:p>
            <a:r>
              <a:rPr lang="en-US" dirty="0"/>
              <a:t>Target Audience for this course</a:t>
            </a:r>
          </a:p>
          <a:p>
            <a:pPr lvl="1"/>
            <a:r>
              <a:rPr lang="en-US" dirty="0"/>
              <a:t>New manager, mid-level manager or someone aspiring to be a manager in a nonprofit organization or ministry</a:t>
            </a:r>
          </a:p>
          <a:p>
            <a:pPr lvl="1"/>
            <a:r>
              <a:rPr lang="en-US" dirty="0"/>
              <a:t>Assumes that most students will not have executive authority over organization’s HR policies</a:t>
            </a:r>
          </a:p>
          <a:p>
            <a:pPr lvl="1"/>
            <a:r>
              <a:rPr lang="en-US" dirty="0"/>
              <a:t>General HR principles will also apply to business careers</a:t>
            </a:r>
          </a:p>
          <a:p>
            <a:r>
              <a:rPr lang="en-US" dirty="0"/>
              <a:t>What makes this course unique relative to other HR courses?</a:t>
            </a:r>
          </a:p>
          <a:p>
            <a:pPr lvl="1"/>
            <a:r>
              <a:rPr lang="en-US" dirty="0"/>
              <a:t>Practical relevance &amp; tools</a:t>
            </a:r>
          </a:p>
          <a:p>
            <a:pPr lvl="1"/>
            <a:r>
              <a:rPr lang="en-US" dirty="0"/>
              <a:t>Focus on nonprofit organizations</a:t>
            </a:r>
          </a:p>
          <a:p>
            <a:pPr lvl="1"/>
            <a:r>
              <a:rPr lang="en-US" dirty="0"/>
              <a:t>Specific application to Christian nonprofits and ministries</a:t>
            </a:r>
          </a:p>
        </p:txBody>
      </p:sp>
    </p:spTree>
    <p:extLst>
      <p:ext uri="{BB962C8B-B14F-4D97-AF65-F5344CB8AC3E}">
        <p14:creationId xmlns:p14="http://schemas.microsoft.com/office/powerpoint/2010/main" val="25050069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CAD7F4-AA6C-4FE2-8E03-711061669416}"/>
              </a:ext>
            </a:extLst>
          </p:cNvPr>
          <p:cNvPicPr>
            <a:picLocks noChangeAspect="1"/>
          </p:cNvPicPr>
          <p:nvPr/>
        </p:nvPicPr>
        <p:blipFill>
          <a:blip r:embed="rId2"/>
          <a:stretch>
            <a:fillRect/>
          </a:stretch>
        </p:blipFill>
        <p:spPr>
          <a:xfrm>
            <a:off x="94285" y="0"/>
            <a:ext cx="12003429" cy="6858000"/>
          </a:xfrm>
          <a:prstGeom prst="rect">
            <a:avLst/>
          </a:prstGeom>
        </p:spPr>
      </p:pic>
      <p:sp>
        <p:nvSpPr>
          <p:cNvPr id="6" name="Arrow: Left 5">
            <a:extLst>
              <a:ext uri="{FF2B5EF4-FFF2-40B4-BE49-F238E27FC236}">
                <a16:creationId xmlns:a16="http://schemas.microsoft.com/office/drawing/2014/main" id="{F0F7BD6C-C26D-472E-8227-8084DF585C9F}"/>
              </a:ext>
            </a:extLst>
          </p:cNvPr>
          <p:cNvSpPr/>
          <p:nvPr/>
        </p:nvSpPr>
        <p:spPr>
          <a:xfrm>
            <a:off x="10349680" y="995516"/>
            <a:ext cx="420329" cy="5530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8201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84F241-A01F-44B9-8BE0-C92B91400246}"/>
              </a:ext>
            </a:extLst>
          </p:cNvPr>
          <p:cNvSpPr/>
          <p:nvPr/>
        </p:nvSpPr>
        <p:spPr>
          <a:xfrm>
            <a:off x="993059" y="3477737"/>
            <a:ext cx="10205882" cy="2672340"/>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B0A0B37-0ED3-4AC1-BAB1-7DD63DAAE2AC}"/>
              </a:ext>
            </a:extLst>
          </p:cNvPr>
          <p:cNvSpPr txBox="1"/>
          <p:nvPr/>
        </p:nvSpPr>
        <p:spPr>
          <a:xfrm>
            <a:off x="1196731" y="3637670"/>
            <a:ext cx="764805" cy="646331"/>
          </a:xfrm>
          <a:prstGeom prst="rect">
            <a:avLst/>
          </a:prstGeom>
          <a:noFill/>
        </p:spPr>
        <p:txBody>
          <a:bodyPr wrap="square" rtlCol="0">
            <a:spAutoFit/>
          </a:bodyPr>
          <a:lstStyle/>
          <a:p>
            <a:r>
              <a:rPr lang="en-US" sz="3600" b="1" dirty="0">
                <a:solidFill>
                  <a:schemeClr val="tx1">
                    <a:lumMod val="85000"/>
                    <a:lumOff val="15000"/>
                    <a:alpha val="30000"/>
                  </a:schemeClr>
                </a:solidFill>
                <a:latin typeface="+mj-lt"/>
              </a:rPr>
              <a:t>02</a:t>
            </a:r>
          </a:p>
        </p:txBody>
      </p:sp>
      <p:sp>
        <p:nvSpPr>
          <p:cNvPr id="9" name="TextBox 8">
            <a:extLst>
              <a:ext uri="{FF2B5EF4-FFF2-40B4-BE49-F238E27FC236}">
                <a16:creationId xmlns:a16="http://schemas.microsoft.com/office/drawing/2014/main" id="{05BD2D12-E0CC-4044-A2FC-C06FA2972AB4}"/>
              </a:ext>
            </a:extLst>
          </p:cNvPr>
          <p:cNvSpPr txBox="1"/>
          <p:nvPr/>
        </p:nvSpPr>
        <p:spPr>
          <a:xfrm>
            <a:off x="6183088" y="4086040"/>
            <a:ext cx="4567084"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1"/>
                </a:solidFill>
                <a:latin typeface="+mj-lt"/>
              </a:rPr>
              <a:t>City Vision Student, Michelle Porter</a:t>
            </a:r>
            <a:br>
              <a:rPr lang="en-US" sz="2000" b="1" dirty="0">
                <a:solidFill>
                  <a:schemeClr val="bg1"/>
                </a:solidFill>
                <a:latin typeface="+mj-lt"/>
              </a:rPr>
            </a:br>
            <a:r>
              <a:rPr lang="en-US" sz="2000" b="1" dirty="0">
                <a:solidFill>
                  <a:schemeClr val="bg1"/>
                </a:solidFill>
                <a:latin typeface="+mj-lt"/>
              </a:rPr>
              <a:t>Founded 2 rescue missions</a:t>
            </a:r>
          </a:p>
          <a:p>
            <a:pPr marL="342900" indent="-342900">
              <a:buFont typeface="Arial" panose="020B0604020202020204" pitchFamily="34" charset="0"/>
              <a:buChar char="•"/>
            </a:pPr>
            <a:r>
              <a:rPr lang="en-US" sz="2000" b="1" dirty="0">
                <a:solidFill>
                  <a:schemeClr val="bg1"/>
                </a:solidFill>
                <a:latin typeface="+mj-lt"/>
              </a:rPr>
              <a:t>20+ Student &amp; Interns</a:t>
            </a:r>
          </a:p>
        </p:txBody>
      </p:sp>
      <p:sp>
        <p:nvSpPr>
          <p:cNvPr id="13" name="TextBox 12">
            <a:extLst>
              <a:ext uri="{FF2B5EF4-FFF2-40B4-BE49-F238E27FC236}">
                <a16:creationId xmlns:a16="http://schemas.microsoft.com/office/drawing/2014/main" id="{04748171-4E27-44DF-845F-E57CBBC9F92E}"/>
              </a:ext>
            </a:extLst>
          </p:cNvPr>
          <p:cNvSpPr txBox="1"/>
          <p:nvPr/>
        </p:nvSpPr>
        <p:spPr>
          <a:xfrm>
            <a:off x="1196731" y="867856"/>
            <a:ext cx="764805" cy="646331"/>
          </a:xfrm>
          <a:prstGeom prst="rect">
            <a:avLst/>
          </a:prstGeom>
          <a:noFill/>
        </p:spPr>
        <p:txBody>
          <a:bodyPr wrap="square" rtlCol="0">
            <a:spAutoFit/>
          </a:bodyPr>
          <a:lstStyle/>
          <a:p>
            <a:r>
              <a:rPr lang="en-US" sz="3600" b="1" dirty="0">
                <a:solidFill>
                  <a:schemeClr val="tx1">
                    <a:lumMod val="65000"/>
                    <a:lumOff val="35000"/>
                    <a:alpha val="30000"/>
                  </a:schemeClr>
                </a:solidFill>
                <a:latin typeface="+mj-lt"/>
              </a:rPr>
              <a:t>01</a:t>
            </a:r>
          </a:p>
        </p:txBody>
      </p:sp>
      <p:sp>
        <p:nvSpPr>
          <p:cNvPr id="14" name="TextBox 13">
            <a:extLst>
              <a:ext uri="{FF2B5EF4-FFF2-40B4-BE49-F238E27FC236}">
                <a16:creationId xmlns:a16="http://schemas.microsoft.com/office/drawing/2014/main" id="{92D1F1F9-12EE-451D-B8A5-596FFB88EDDD}"/>
              </a:ext>
            </a:extLst>
          </p:cNvPr>
          <p:cNvSpPr txBox="1"/>
          <p:nvPr/>
        </p:nvSpPr>
        <p:spPr>
          <a:xfrm>
            <a:off x="6096000" y="1282892"/>
            <a:ext cx="4567084"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tx1">
                    <a:lumMod val="75000"/>
                    <a:lumOff val="25000"/>
                  </a:schemeClr>
                </a:solidFill>
                <a:latin typeface="+mj-lt"/>
              </a:rPr>
              <a:t>33+ Students with City Vision</a:t>
            </a:r>
          </a:p>
          <a:p>
            <a:pPr marL="342900" indent="-342900">
              <a:buFont typeface="Arial" panose="020B0604020202020204" pitchFamily="34" charset="0"/>
              <a:buChar char="•"/>
            </a:pPr>
            <a:r>
              <a:rPr lang="en-US" sz="2000" b="1" dirty="0">
                <a:solidFill>
                  <a:schemeClr val="tx1">
                    <a:lumMod val="75000"/>
                    <a:lumOff val="25000"/>
                  </a:schemeClr>
                </a:solidFill>
                <a:latin typeface="+mj-lt"/>
              </a:rPr>
              <a:t>Providing one faculty member</a:t>
            </a:r>
          </a:p>
        </p:txBody>
      </p:sp>
      <p:sp>
        <p:nvSpPr>
          <p:cNvPr id="15" name="TextBox 14">
            <a:extLst>
              <a:ext uri="{FF2B5EF4-FFF2-40B4-BE49-F238E27FC236}">
                <a16:creationId xmlns:a16="http://schemas.microsoft.com/office/drawing/2014/main" id="{D0243BFD-D3DA-4A27-96E4-B5CFDDE36A99}"/>
              </a:ext>
            </a:extLst>
          </p:cNvPr>
          <p:cNvSpPr txBox="1"/>
          <p:nvPr/>
        </p:nvSpPr>
        <p:spPr>
          <a:xfrm>
            <a:off x="6096000" y="2203958"/>
            <a:ext cx="5249091" cy="949491"/>
          </a:xfrm>
          <a:prstGeom prst="rect">
            <a:avLst/>
          </a:prstGeom>
          <a:noFill/>
        </p:spPr>
        <p:txBody>
          <a:bodyPr wrap="square" rtlCol="0">
            <a:spAutoFit/>
          </a:bodyPr>
          <a:lstStyle/>
          <a:p>
            <a:pPr>
              <a:lnSpc>
                <a:spcPct val="130000"/>
              </a:lnSpc>
            </a:pPr>
            <a:r>
              <a:rPr lang="en-US" sz="1100" dirty="0">
                <a:solidFill>
                  <a:schemeClr val="bg1">
                    <a:lumMod val="50000"/>
                  </a:schemeClr>
                </a:solidFill>
              </a:rPr>
              <a:t>"The partnership with City Vision has been one of the most important factors to equip our team to minister to the needs of the poor. Without this partnership, we wouldn’t be nearly as effective serving our most vulnerable neighbors.“ </a:t>
            </a:r>
            <a:br>
              <a:rPr lang="en-US" sz="1100" dirty="0">
                <a:solidFill>
                  <a:schemeClr val="bg1">
                    <a:lumMod val="50000"/>
                  </a:schemeClr>
                </a:solidFill>
              </a:rPr>
            </a:br>
            <a:r>
              <a:rPr lang="en-US" sz="1100" b="1" dirty="0">
                <a:solidFill>
                  <a:schemeClr val="bg1">
                    <a:lumMod val="50000"/>
                  </a:schemeClr>
                </a:solidFill>
              </a:rPr>
              <a:t>- Vann Ellison, Executive Director, St. Matthew’s House </a:t>
            </a:r>
            <a:endParaRPr lang="en-US" sz="1100" dirty="0">
              <a:solidFill>
                <a:schemeClr val="bg1">
                  <a:lumMod val="50000"/>
                </a:schemeClr>
              </a:solidFill>
            </a:endParaRPr>
          </a:p>
        </p:txBody>
      </p:sp>
      <p:pic>
        <p:nvPicPr>
          <p:cNvPr id="12" name="Picture 2" descr="SHRM logo">
            <a:extLst>
              <a:ext uri="{FF2B5EF4-FFF2-40B4-BE49-F238E27FC236}">
                <a16:creationId xmlns:a16="http://schemas.microsoft.com/office/drawing/2014/main" id="{29ED8403-25DB-48DC-A635-A7EFBDE27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731" y="4363040"/>
            <a:ext cx="4812183" cy="3570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t. Matthew's House">
            <a:extLst>
              <a:ext uri="{FF2B5EF4-FFF2-40B4-BE49-F238E27FC236}">
                <a16:creationId xmlns:a16="http://schemas.microsoft.com/office/drawing/2014/main" id="{34872407-9326-4DC2-9571-D0DF2F8C4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636" y="1514187"/>
            <a:ext cx="3530903" cy="7153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E168054-3CE1-4D51-A366-3F2968947725}"/>
              </a:ext>
            </a:extLst>
          </p:cNvPr>
          <p:cNvSpPr/>
          <p:nvPr/>
        </p:nvSpPr>
        <p:spPr>
          <a:xfrm>
            <a:off x="0" y="0"/>
            <a:ext cx="12192000" cy="874643"/>
          </a:xfrm>
          <a:prstGeom prst="rect">
            <a:avLst/>
          </a:prstGeom>
          <a:gradFill>
            <a:gsLst>
              <a:gs pos="0">
                <a:schemeClr val="accent4"/>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FB20BAE-2E8F-439A-868E-450B3B4B3931}"/>
              </a:ext>
            </a:extLst>
          </p:cNvPr>
          <p:cNvSpPr txBox="1"/>
          <p:nvPr/>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91</a:t>
            </a:fld>
            <a:endParaRPr lang="id-ID" sz="1600" i="0" dirty="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20" name="Group 19">
            <a:extLst>
              <a:ext uri="{FF2B5EF4-FFF2-40B4-BE49-F238E27FC236}">
                <a16:creationId xmlns:a16="http://schemas.microsoft.com/office/drawing/2014/main" id="{062C4AF2-E3A3-4739-AFFC-3276334E1607}"/>
              </a:ext>
            </a:extLst>
          </p:cNvPr>
          <p:cNvGrpSpPr/>
          <p:nvPr/>
        </p:nvGrpSpPr>
        <p:grpSpPr>
          <a:xfrm rot="5400000">
            <a:off x="11675183" y="651894"/>
            <a:ext cx="194792" cy="70989"/>
            <a:chOff x="384609" y="288810"/>
            <a:chExt cx="283286" cy="103239"/>
          </a:xfrm>
          <a:solidFill>
            <a:schemeClr val="bg1"/>
          </a:solidFill>
        </p:grpSpPr>
        <p:sp>
          <p:nvSpPr>
            <p:cNvPr id="21" name="Oval 20">
              <a:extLst>
                <a:ext uri="{FF2B5EF4-FFF2-40B4-BE49-F238E27FC236}">
                  <a16:creationId xmlns:a16="http://schemas.microsoft.com/office/drawing/2014/main" id="{D1CFC079-CEBB-4507-AC3E-E2063B51B4BC}"/>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9C6F39BD-DEA2-4054-806E-F2AACE8158CD}"/>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99F7D23-7F1E-4EAE-9FFB-82AA8BC47216}"/>
              </a:ext>
            </a:extLst>
          </p:cNvPr>
          <p:cNvGrpSpPr/>
          <p:nvPr/>
        </p:nvGrpSpPr>
        <p:grpSpPr>
          <a:xfrm>
            <a:off x="284356" y="488700"/>
            <a:ext cx="129932" cy="68359"/>
            <a:chOff x="1636700" y="3264905"/>
            <a:chExt cx="623796" cy="328190"/>
          </a:xfrm>
        </p:grpSpPr>
        <p:sp>
          <p:nvSpPr>
            <p:cNvPr id="24" name="Oval 23">
              <a:extLst>
                <a:ext uri="{FF2B5EF4-FFF2-40B4-BE49-F238E27FC236}">
                  <a16:creationId xmlns:a16="http://schemas.microsoft.com/office/drawing/2014/main" id="{2CA6216C-5002-49F3-B4FC-C9C18021E87B}"/>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5" name="Oval 24">
              <a:extLst>
                <a:ext uri="{FF2B5EF4-FFF2-40B4-BE49-F238E27FC236}">
                  <a16:creationId xmlns:a16="http://schemas.microsoft.com/office/drawing/2014/main" id="{27C7F5CC-DE48-4DC2-BE29-C6A01AE41C40}"/>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
        <p:nvSpPr>
          <p:cNvPr id="26" name="Title 1">
            <a:extLst>
              <a:ext uri="{FF2B5EF4-FFF2-40B4-BE49-F238E27FC236}">
                <a16:creationId xmlns:a16="http://schemas.microsoft.com/office/drawing/2014/main" id="{822582FC-CDF9-4B2A-AA8D-69EA6FE46740}"/>
              </a:ext>
            </a:extLst>
          </p:cNvPr>
          <p:cNvSpPr txBox="1">
            <a:spLocks/>
          </p:cNvSpPr>
          <p:nvPr/>
        </p:nvSpPr>
        <p:spPr>
          <a:xfrm>
            <a:off x="414287" y="100086"/>
            <a:ext cx="11322797" cy="680670"/>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3600" dirty="0"/>
              <a:t>Examples of Organizations with Tuition Reimbursement</a:t>
            </a:r>
          </a:p>
        </p:txBody>
      </p:sp>
    </p:spTree>
    <p:extLst>
      <p:ext uri="{BB962C8B-B14F-4D97-AF65-F5344CB8AC3E}">
        <p14:creationId xmlns:p14="http://schemas.microsoft.com/office/powerpoint/2010/main" val="41297885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5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6" presetClass="entr" presetSubtype="32"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250"/>
                                        <p:tgtEl>
                                          <p:spTgt spid="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7" presetClass="entr" presetSubtype="0" fill="hold" grpId="0" nodeType="withEffect">
                                  <p:stCondLst>
                                    <p:cond delay="2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750"/>
                                        <p:tgtEl>
                                          <p:spTgt spid="3"/>
                                        </p:tgtEl>
                                      </p:cBhvr>
                                    </p:animEffect>
                                    <p:anim calcmode="lin" valueType="num">
                                      <p:cBhvr>
                                        <p:cTn id="23" dur="750" fill="hold"/>
                                        <p:tgtEl>
                                          <p:spTgt spid="3"/>
                                        </p:tgtEl>
                                        <p:attrNameLst>
                                          <p:attrName>ppt_x</p:attrName>
                                        </p:attrNameLst>
                                      </p:cBhvr>
                                      <p:tavLst>
                                        <p:tav tm="0">
                                          <p:val>
                                            <p:strVal val="#ppt_x"/>
                                          </p:val>
                                        </p:tav>
                                        <p:tav tm="100000">
                                          <p:val>
                                            <p:strVal val="#ppt_x"/>
                                          </p:val>
                                        </p:tav>
                                      </p:tavLst>
                                    </p:anim>
                                    <p:anim calcmode="lin" valueType="num">
                                      <p:cBhvr>
                                        <p:cTn id="24" dur="675" decel="100000" fill="hold"/>
                                        <p:tgtEl>
                                          <p:spTgt spid="3"/>
                                        </p:tgtEl>
                                        <p:attrNameLst>
                                          <p:attrName>ppt_y</p:attrName>
                                        </p:attrNameLst>
                                      </p:cBhvr>
                                      <p:tavLst>
                                        <p:tav tm="0">
                                          <p:val>
                                            <p:strVal val="#ppt_y+1"/>
                                          </p:val>
                                        </p:tav>
                                        <p:tav tm="100000">
                                          <p:val>
                                            <p:strVal val="#ppt_y-.03"/>
                                          </p:val>
                                        </p:tav>
                                      </p:tavLst>
                                    </p:anim>
                                    <p:anim calcmode="lin" valueType="num">
                                      <p:cBhvr>
                                        <p:cTn id="25" dur="75" accel="100000" fill="hold">
                                          <p:stCondLst>
                                            <p:cond delay="675"/>
                                          </p:stCondLst>
                                        </p:cTn>
                                        <p:tgtEl>
                                          <p:spTgt spid="3"/>
                                        </p:tgtEl>
                                        <p:attrNameLst>
                                          <p:attrName>ppt_y</p:attrName>
                                        </p:attrNameLst>
                                      </p:cBhvr>
                                      <p:tavLst>
                                        <p:tav tm="0">
                                          <p:val>
                                            <p:strVal val="#ppt_y-.03"/>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750" fill="hold"/>
                                        <p:tgtEl>
                                          <p:spTgt spid="18"/>
                                        </p:tgtEl>
                                        <p:attrNameLst>
                                          <p:attrName>ppt_x</p:attrName>
                                        </p:attrNameLst>
                                      </p:cBhvr>
                                      <p:tavLst>
                                        <p:tav tm="0">
                                          <p:val>
                                            <p:strVal val="#ppt_x"/>
                                          </p:val>
                                        </p:tav>
                                        <p:tav tm="100000">
                                          <p:val>
                                            <p:strVal val="#ppt_x"/>
                                          </p:val>
                                        </p:tav>
                                      </p:tavLst>
                                    </p:anim>
                                    <p:anim calcmode="lin" valueType="num">
                                      <p:cBhvr additive="base">
                                        <p:cTn id="29" dur="750" fill="hold"/>
                                        <p:tgtEl>
                                          <p:spTgt spid="18"/>
                                        </p:tgtEl>
                                        <p:attrNameLst>
                                          <p:attrName>ppt_y</p:attrName>
                                        </p:attrNameLst>
                                      </p:cBhvr>
                                      <p:tavLst>
                                        <p:tav tm="0">
                                          <p:val>
                                            <p:strVal val="0-#ppt_h/2"/>
                                          </p:val>
                                        </p:tav>
                                        <p:tav tm="100000">
                                          <p:val>
                                            <p:strVal val="#ppt_y"/>
                                          </p:val>
                                        </p:tav>
                                      </p:tavLst>
                                    </p:anim>
                                  </p:childTnLst>
                                </p:cTn>
                              </p:par>
                              <p:par>
                                <p:cTn id="30" presetID="10" presetClass="entr" presetSubtype="0" fill="hold" nodeType="with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50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3" grpId="0"/>
      <p:bldP spid="14" grpId="0"/>
      <p:bldP spid="15" grpId="0"/>
      <p:bldP spid="18" grpId="0" animBg="1"/>
      <p:bldP spid="1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479253" y="2554683"/>
            <a:ext cx="7537889" cy="1077218"/>
          </a:xfrm>
          <a:prstGeom prst="rect">
            <a:avLst/>
          </a:prstGeom>
          <a:noFill/>
        </p:spPr>
        <p:txBody>
          <a:bodyPr wrap="square" rtlCol="0">
            <a:spAutoFit/>
          </a:bodyPr>
          <a:lstStyle/>
          <a:p>
            <a:r>
              <a:rPr lang="en-US" sz="3200" b="1" dirty="0">
                <a:solidFill>
                  <a:schemeClr val="bg1"/>
                </a:solidFill>
                <a:latin typeface="+mj-lt"/>
              </a:rPr>
              <a:t>Lesson 4b: Employee Performance Management</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dirty="0">
                <a:solidFill>
                  <a:schemeClr val="bg1">
                    <a:lumMod val="95000"/>
                  </a:schemeClr>
                </a:solidFill>
                <a:latin typeface="+mj-lt"/>
              </a:rPr>
              <a:t>Angie Criner</a:t>
            </a:r>
          </a:p>
          <a:p>
            <a:r>
              <a:rPr lang="en-US" sz="1600" b="1" dirty="0">
                <a:solidFill>
                  <a:schemeClr val="bg1">
                    <a:lumMod val="95000"/>
                  </a:schemeClr>
                </a:solidFill>
                <a:latin typeface="+mj-lt"/>
              </a:rPr>
              <a:t>Owner/Consultant </a:t>
            </a:r>
            <a:br>
              <a:rPr lang="en-US" sz="1600" b="1" dirty="0">
                <a:solidFill>
                  <a:schemeClr val="bg1">
                    <a:lumMod val="95000"/>
                  </a:schemeClr>
                </a:solidFill>
                <a:latin typeface="+mj-lt"/>
              </a:rPr>
            </a:br>
            <a:r>
              <a:rPr lang="en-US" sz="1600" b="1" dirty="0">
                <a:solidFill>
                  <a:schemeClr val="bg1">
                    <a:lumMod val="95000"/>
                  </a:schemeClr>
                </a:solidFill>
                <a:latin typeface="+mj-lt"/>
              </a:rPr>
              <a:t>Career Cross Training</a:t>
            </a:r>
          </a:p>
          <a:p>
            <a:r>
              <a:rPr lang="en-US" sz="1600" b="1" dirty="0">
                <a:solidFill>
                  <a:schemeClr val="bg1">
                    <a:lumMod val="95000"/>
                  </a:schemeClr>
                </a:solidFill>
                <a:latin typeface="+mj-lt"/>
              </a:rPr>
              <a:t>careercrosstraining@gmail.com</a:t>
            </a: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86B1C3A-7077-4102-AC77-E5C053B52D7C}"/>
              </a:ext>
            </a:extLst>
          </p:cNvPr>
          <p:cNvSpPr/>
          <p:nvPr/>
        </p:nvSpPr>
        <p:spPr>
          <a:xfrm>
            <a:off x="6496879" y="5451469"/>
            <a:ext cx="6096000" cy="369332"/>
          </a:xfrm>
          <a:prstGeom prst="rect">
            <a:avLst/>
          </a:prstGeom>
        </p:spPr>
        <p:txBody>
          <a:bodyPr>
            <a:spAutoFit/>
          </a:bodyPr>
          <a:lstStyle/>
          <a:p>
            <a:r>
              <a:rPr lang="en-US" b="1" dirty="0">
                <a:solidFill>
                  <a:schemeClr val="bg1"/>
                </a:solidFill>
              </a:rPr>
              <a:t>Nonprofit Human Resources</a:t>
            </a:r>
            <a:endParaRPr lang="en-US" dirty="0"/>
          </a:p>
        </p:txBody>
      </p:sp>
      <p:pic>
        <p:nvPicPr>
          <p:cNvPr id="2" name="Picture 1">
            <a:extLst>
              <a:ext uri="{FF2B5EF4-FFF2-40B4-BE49-F238E27FC236}">
                <a16:creationId xmlns:a16="http://schemas.microsoft.com/office/drawing/2014/main" id="{2DFD1D9C-ADF2-4856-A292-E4BFBDC39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2" y="6598991"/>
            <a:ext cx="1273497" cy="128822"/>
          </a:xfrm>
          <a:prstGeom prst="rect">
            <a:avLst/>
          </a:prstGeom>
        </p:spPr>
      </p:pic>
    </p:spTree>
    <p:extLst>
      <p:ext uri="{BB962C8B-B14F-4D97-AF65-F5344CB8AC3E}">
        <p14:creationId xmlns:p14="http://schemas.microsoft.com/office/powerpoint/2010/main" val="1945508832"/>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CF23-3E76-40D1-BB58-0880125BC8E3}"/>
              </a:ext>
            </a:extLst>
          </p:cNvPr>
          <p:cNvSpPr>
            <a:spLocks noGrp="1"/>
          </p:cNvSpPr>
          <p:nvPr>
            <p:ph type="title"/>
          </p:nvPr>
        </p:nvSpPr>
        <p:spPr/>
        <p:txBody>
          <a:bodyPr/>
          <a:lstStyle/>
          <a:p>
            <a:r>
              <a:rPr lang="en-US" dirty="0"/>
              <a:t>Performance Appraisals &amp; Evaluations</a:t>
            </a:r>
          </a:p>
        </p:txBody>
      </p:sp>
      <p:sp>
        <p:nvSpPr>
          <p:cNvPr id="3" name="Text Placeholder 2">
            <a:extLst>
              <a:ext uri="{FF2B5EF4-FFF2-40B4-BE49-F238E27FC236}">
                <a16:creationId xmlns:a16="http://schemas.microsoft.com/office/drawing/2014/main" id="{182433A2-5A35-4057-9947-3A79FB85D13B}"/>
              </a:ext>
            </a:extLst>
          </p:cNvPr>
          <p:cNvSpPr>
            <a:spLocks noGrp="1"/>
          </p:cNvSpPr>
          <p:nvPr>
            <p:ph type="body" sz="quarter" idx="10"/>
          </p:nvPr>
        </p:nvSpPr>
        <p:spPr/>
        <p:txBody>
          <a:bodyPr/>
          <a:lstStyle/>
          <a:p>
            <a:pPr marL="0" indent="0">
              <a:buNone/>
            </a:pPr>
            <a:r>
              <a:rPr lang="en-US" dirty="0"/>
              <a:t>Formal Performance Appraisals can be cumbersome.  </a:t>
            </a:r>
          </a:p>
          <a:p>
            <a:pPr marL="0" indent="0">
              <a:buNone/>
            </a:pPr>
            <a:r>
              <a:rPr lang="en-US" dirty="0"/>
              <a:t>	Historically, once per year</a:t>
            </a:r>
          </a:p>
          <a:p>
            <a:pPr marL="0" indent="0">
              <a:buNone/>
            </a:pPr>
            <a:r>
              <a:rPr lang="en-US" dirty="0"/>
              <a:t>	Tied to money so breeds a “performance” behavior</a:t>
            </a:r>
          </a:p>
          <a:p>
            <a:pPr marL="0" indent="0">
              <a:buNone/>
            </a:pPr>
            <a:r>
              <a:rPr lang="en-US" dirty="0"/>
              <a:t>	Person conducting appraisal often overwhelmed to get them done</a:t>
            </a:r>
          </a:p>
          <a:p>
            <a:pPr marL="0" indent="0">
              <a:buNone/>
            </a:pPr>
            <a:endParaRPr lang="en-US" dirty="0"/>
          </a:p>
          <a:p>
            <a:pPr marL="0" indent="0">
              <a:buNone/>
            </a:pPr>
            <a:r>
              <a:rPr lang="en-US" dirty="0"/>
              <a:t>Importance of Performance Appraisals/Evaluations:</a:t>
            </a:r>
          </a:p>
          <a:p>
            <a:pPr marL="0" indent="0">
              <a:buNone/>
            </a:pPr>
            <a:r>
              <a:rPr lang="en-US" dirty="0"/>
              <a:t>	Documentation</a:t>
            </a:r>
          </a:p>
          <a:p>
            <a:pPr marL="0" indent="0">
              <a:buNone/>
            </a:pPr>
            <a:r>
              <a:rPr lang="en-US" dirty="0"/>
              <a:t>	Clarity</a:t>
            </a:r>
          </a:p>
          <a:p>
            <a:pPr marL="0" indent="0">
              <a:buNone/>
            </a:pPr>
            <a:r>
              <a:rPr lang="en-US" dirty="0"/>
              <a:t>	Career Path</a:t>
            </a:r>
          </a:p>
          <a:p>
            <a:pPr marL="0" indent="0">
              <a:buNone/>
            </a:pPr>
            <a:r>
              <a:rPr lang="en-US" dirty="0"/>
              <a:t>	Engagement </a:t>
            </a:r>
          </a:p>
        </p:txBody>
      </p:sp>
    </p:spTree>
    <p:extLst>
      <p:ext uri="{BB962C8B-B14F-4D97-AF65-F5344CB8AC3E}">
        <p14:creationId xmlns:p14="http://schemas.microsoft.com/office/powerpoint/2010/main" val="34248284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0AE0-E8DF-4513-836B-5B5272F4E61A}"/>
              </a:ext>
            </a:extLst>
          </p:cNvPr>
          <p:cNvSpPr>
            <a:spLocks noGrp="1"/>
          </p:cNvSpPr>
          <p:nvPr>
            <p:ph type="title"/>
          </p:nvPr>
        </p:nvSpPr>
        <p:spPr/>
        <p:txBody>
          <a:bodyPr/>
          <a:lstStyle/>
          <a:p>
            <a:r>
              <a:rPr lang="en-US" dirty="0"/>
              <a:t>Performance Management</a:t>
            </a:r>
          </a:p>
        </p:txBody>
      </p:sp>
      <p:sp>
        <p:nvSpPr>
          <p:cNvPr id="3" name="Text Placeholder 2">
            <a:extLst>
              <a:ext uri="{FF2B5EF4-FFF2-40B4-BE49-F238E27FC236}">
                <a16:creationId xmlns:a16="http://schemas.microsoft.com/office/drawing/2014/main" id="{D4CDB755-7067-442A-9431-88AD63C4220A}"/>
              </a:ext>
            </a:extLst>
          </p:cNvPr>
          <p:cNvSpPr>
            <a:spLocks noGrp="1"/>
          </p:cNvSpPr>
          <p:nvPr>
            <p:ph type="body" sz="quarter" idx="10"/>
          </p:nvPr>
        </p:nvSpPr>
        <p:spPr/>
        <p:txBody>
          <a:bodyPr/>
          <a:lstStyle/>
          <a:p>
            <a:pPr marL="0" indent="0">
              <a:buNone/>
            </a:pPr>
            <a:r>
              <a:rPr lang="en-US" dirty="0"/>
              <a:t>Especially in a ministry or other non-profit organization, effective performance management has to include and prioritize </a:t>
            </a:r>
          </a:p>
          <a:p>
            <a:pPr marL="0" indent="0">
              <a:buNone/>
            </a:pPr>
            <a:r>
              <a:rPr lang="en-US" dirty="0"/>
              <a:t>	Mission Statement</a:t>
            </a:r>
          </a:p>
          <a:p>
            <a:pPr marL="0" indent="0">
              <a:buNone/>
            </a:pPr>
            <a:r>
              <a:rPr lang="en-US" dirty="0"/>
              <a:t>	Core Values</a:t>
            </a:r>
          </a:p>
          <a:p>
            <a:pPr marL="0" indent="0">
              <a:buNone/>
            </a:pPr>
            <a:r>
              <a:rPr lang="en-US" dirty="0"/>
              <a:t>	Culture</a:t>
            </a:r>
          </a:p>
          <a:p>
            <a:pPr marL="0" indent="0">
              <a:buNone/>
            </a:pPr>
            <a:endParaRPr lang="en-US" dirty="0"/>
          </a:p>
          <a:p>
            <a:pPr marL="0" indent="0">
              <a:buNone/>
            </a:pPr>
            <a:r>
              <a:rPr lang="en-US" dirty="0"/>
              <a:t>Behavior should support and reinforce  </a:t>
            </a:r>
          </a:p>
        </p:txBody>
      </p:sp>
    </p:spTree>
    <p:extLst>
      <p:ext uri="{BB962C8B-B14F-4D97-AF65-F5344CB8AC3E}">
        <p14:creationId xmlns:p14="http://schemas.microsoft.com/office/powerpoint/2010/main" val="6708193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AC04-3B5C-4828-8E94-8FB72077F5C2}"/>
              </a:ext>
            </a:extLst>
          </p:cNvPr>
          <p:cNvSpPr>
            <a:spLocks noGrp="1"/>
          </p:cNvSpPr>
          <p:nvPr>
            <p:ph type="title"/>
          </p:nvPr>
        </p:nvSpPr>
        <p:spPr/>
        <p:txBody>
          <a:bodyPr/>
          <a:lstStyle/>
          <a:p>
            <a:r>
              <a:rPr lang="en-US" dirty="0"/>
              <a:t>Performance Eval – Values Alignment</a:t>
            </a:r>
          </a:p>
        </p:txBody>
      </p:sp>
      <p:pic>
        <p:nvPicPr>
          <p:cNvPr id="7" name="Picture 6">
            <a:extLst>
              <a:ext uri="{FF2B5EF4-FFF2-40B4-BE49-F238E27FC236}">
                <a16:creationId xmlns:a16="http://schemas.microsoft.com/office/drawing/2014/main" id="{714345FC-E3D2-4AD8-8D7A-F9C9D64C7F56}"/>
              </a:ext>
            </a:extLst>
          </p:cNvPr>
          <p:cNvPicPr>
            <a:picLocks noChangeAspect="1"/>
          </p:cNvPicPr>
          <p:nvPr/>
        </p:nvPicPr>
        <p:blipFill>
          <a:blip r:embed="rId2"/>
          <a:stretch>
            <a:fillRect/>
          </a:stretch>
        </p:blipFill>
        <p:spPr>
          <a:xfrm>
            <a:off x="661856" y="4442236"/>
            <a:ext cx="6992983" cy="2095723"/>
          </a:xfrm>
          <a:prstGeom prst="rect">
            <a:avLst/>
          </a:prstGeom>
        </p:spPr>
      </p:pic>
      <p:sp>
        <p:nvSpPr>
          <p:cNvPr id="3" name="Text Placeholder 2">
            <a:extLst>
              <a:ext uri="{FF2B5EF4-FFF2-40B4-BE49-F238E27FC236}">
                <a16:creationId xmlns:a16="http://schemas.microsoft.com/office/drawing/2014/main" id="{A7FE0B0D-978F-46E3-9266-C8214453B2F5}"/>
              </a:ext>
            </a:extLst>
          </p:cNvPr>
          <p:cNvSpPr>
            <a:spLocks noGrp="1"/>
          </p:cNvSpPr>
          <p:nvPr>
            <p:ph type="body" sz="quarter" idx="10"/>
          </p:nvPr>
        </p:nvSpPr>
        <p:spPr/>
        <p:txBody>
          <a:bodyPr/>
          <a:lstStyle/>
          <a:p>
            <a:pPr marL="0" indent="0">
              <a:buNone/>
            </a:pPr>
            <a:r>
              <a:rPr lang="en-US" dirty="0"/>
              <a:t>Samples of Values Alignment within Performance Evaluation – Define what the value looks like.</a:t>
            </a:r>
          </a:p>
        </p:txBody>
      </p:sp>
      <p:graphicFrame>
        <p:nvGraphicFramePr>
          <p:cNvPr id="6" name="Table 5">
            <a:extLst>
              <a:ext uri="{FF2B5EF4-FFF2-40B4-BE49-F238E27FC236}">
                <a16:creationId xmlns:a16="http://schemas.microsoft.com/office/drawing/2014/main" id="{AC1E1472-197F-4789-B0BD-BC2AE42EAA79}"/>
              </a:ext>
            </a:extLst>
          </p:cNvPr>
          <p:cNvGraphicFramePr>
            <a:graphicFrameLocks noGrp="1"/>
          </p:cNvGraphicFramePr>
          <p:nvPr>
            <p:extLst>
              <p:ext uri="{D42A27DB-BD31-4B8C-83A1-F6EECF244321}">
                <p14:modId xmlns:p14="http://schemas.microsoft.com/office/powerpoint/2010/main" val="3108404344"/>
              </p:ext>
            </p:extLst>
          </p:nvPr>
        </p:nvGraphicFramePr>
        <p:xfrm>
          <a:off x="4010287" y="1802675"/>
          <a:ext cx="5721532" cy="2239789"/>
        </p:xfrm>
        <a:graphic>
          <a:graphicData uri="http://schemas.openxmlformats.org/drawingml/2006/table">
            <a:tbl>
              <a:tblPr/>
              <a:tblGrid>
                <a:gridCol w="5721532">
                  <a:extLst>
                    <a:ext uri="{9D8B030D-6E8A-4147-A177-3AD203B41FA5}">
                      <a16:colId xmlns:a16="http://schemas.microsoft.com/office/drawing/2014/main" val="1696485355"/>
                    </a:ext>
                  </a:extLst>
                </a:gridCol>
              </a:tblGrid>
              <a:tr h="260946">
                <a:tc>
                  <a:txBody>
                    <a:bodyPr/>
                    <a:lstStyle/>
                    <a:p>
                      <a:pPr marL="0" marR="0" algn="l">
                        <a:spcBef>
                          <a:spcPts val="0"/>
                        </a:spcBef>
                        <a:spcAft>
                          <a:spcPts val="0"/>
                        </a:spcAft>
                      </a:pPr>
                      <a:r>
                        <a:rPr lang="en-US" sz="1400" b="1">
                          <a:solidFill>
                            <a:srgbClr val="000000"/>
                          </a:solidFill>
                          <a:effectLst/>
                          <a:latin typeface="Arial Narrow" panose="020B0606020202030204" pitchFamily="34" charset="0"/>
                          <a:ea typeface="Times New Roman" panose="02020603050405020304" pitchFamily="18" charset="0"/>
                        </a:rPr>
                        <a:t>FOSTERS TRUST AND TEAMWORK</a:t>
                      </a:r>
                      <a:endParaRPr lang="en-US" sz="1400">
                        <a:effectLst/>
                        <a:latin typeface="Arial Narrow" panose="020B060602020203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15745"/>
                  </a:ext>
                </a:extLst>
              </a:tr>
              <a:tr h="250074">
                <a:tc>
                  <a:txBody>
                    <a:bodyPr/>
                    <a:lstStyle/>
                    <a:p>
                      <a:pPr marL="0" marR="0" algn="l">
                        <a:spcBef>
                          <a:spcPts val="0"/>
                        </a:spcBef>
                        <a:spcAft>
                          <a:spcPts val="0"/>
                        </a:spcAft>
                        <a:tabLst>
                          <a:tab pos="2743200" algn="ctr"/>
                          <a:tab pos="5486400" algn="r"/>
                          <a:tab pos="457200" algn="l"/>
                        </a:tabLst>
                      </a:pPr>
                      <a:r>
                        <a:rPr lang="en-US" sz="1400">
                          <a:solidFill>
                            <a:srgbClr val="000000"/>
                          </a:solidFill>
                          <a:effectLst/>
                          <a:latin typeface="Arial Narrow" panose="020B0606020202030204" pitchFamily="34" charset="0"/>
                          <a:ea typeface="Times New Roman" panose="02020603050405020304" pitchFamily="18" charset="0"/>
                        </a:rPr>
                        <a:t>Maintains confidentiality</a:t>
                      </a:r>
                      <a:endParaRPr lang="en-US" sz="1400">
                        <a:effectLst/>
                        <a:latin typeface="Arial Narrow" panose="020B060602020203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2625605"/>
                  </a:ext>
                </a:extLst>
              </a:tr>
              <a:tr h="250074">
                <a:tc>
                  <a:txBody>
                    <a:bodyPr/>
                    <a:lstStyle/>
                    <a:p>
                      <a:pPr marL="0" marR="0" algn="l">
                        <a:spcBef>
                          <a:spcPts val="0"/>
                        </a:spcBef>
                        <a:spcAft>
                          <a:spcPts val="0"/>
                        </a:spcAft>
                        <a:tabLst>
                          <a:tab pos="2743200" algn="ctr"/>
                          <a:tab pos="5486400" algn="r"/>
                          <a:tab pos="457200" algn="l"/>
                        </a:tabLst>
                      </a:pPr>
                      <a:r>
                        <a:rPr lang="en-US" sz="1400">
                          <a:solidFill>
                            <a:srgbClr val="000000"/>
                          </a:solidFill>
                          <a:effectLst/>
                          <a:latin typeface="Arial Narrow" panose="020B0606020202030204" pitchFamily="34" charset="0"/>
                          <a:ea typeface="Times New Roman" panose="02020603050405020304" pitchFamily="18" charset="0"/>
                        </a:rPr>
                        <a:t>Openly communicates, is edifying and appropriate</a:t>
                      </a:r>
                      <a:endParaRPr lang="en-US" sz="1400">
                        <a:effectLst/>
                        <a:latin typeface="Arial Narrow" panose="020B060602020203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9134314"/>
                  </a:ext>
                </a:extLst>
              </a:tr>
              <a:tr h="250074">
                <a:tc>
                  <a:txBody>
                    <a:bodyPr/>
                    <a:lstStyle/>
                    <a:p>
                      <a:pPr marL="0" marR="0" algn="l">
                        <a:spcBef>
                          <a:spcPts val="0"/>
                        </a:spcBef>
                        <a:spcAft>
                          <a:spcPts val="0"/>
                        </a:spcAft>
                      </a:pPr>
                      <a:r>
                        <a:rPr lang="en-US" sz="1400" b="0">
                          <a:solidFill>
                            <a:srgbClr val="000000"/>
                          </a:solidFill>
                          <a:effectLst/>
                          <a:latin typeface="Arial Narrow" panose="020B0606020202030204" pitchFamily="34" charset="0"/>
                        </a:rPr>
                        <a:t>Honors established leadership</a:t>
                      </a:r>
                      <a:endParaRPr lang="en-US" sz="1400" b="1">
                        <a:effectLst/>
                        <a:latin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3124279"/>
                  </a:ext>
                </a:extLst>
              </a:tr>
              <a:tr h="250074">
                <a:tc>
                  <a:txBody>
                    <a:bodyPr/>
                    <a:lstStyle/>
                    <a:p>
                      <a:pPr marL="0" marR="0" algn="l">
                        <a:spcBef>
                          <a:spcPts val="0"/>
                        </a:spcBef>
                        <a:spcAft>
                          <a:spcPts val="0"/>
                        </a:spcAft>
                      </a:pPr>
                      <a:r>
                        <a:rPr lang="en-US" sz="1400" b="0">
                          <a:solidFill>
                            <a:srgbClr val="000000"/>
                          </a:solidFill>
                          <a:effectLst/>
                          <a:latin typeface="Arial Narrow" panose="020B0606020202030204" pitchFamily="34" charset="0"/>
                        </a:rPr>
                        <a:t>Upholds and adheres to ABC policies and standards</a:t>
                      </a:r>
                      <a:endParaRPr lang="en-US" sz="1400" b="1">
                        <a:effectLst/>
                        <a:latin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5604608"/>
                  </a:ext>
                </a:extLst>
              </a:tr>
              <a:tr h="250074">
                <a:tc>
                  <a:txBody>
                    <a:bodyPr/>
                    <a:lstStyle/>
                    <a:p>
                      <a:pPr marL="0" marR="0" algn="l">
                        <a:spcBef>
                          <a:spcPts val="0"/>
                        </a:spcBef>
                        <a:spcAft>
                          <a:spcPts val="0"/>
                        </a:spcAft>
                      </a:pPr>
                      <a:r>
                        <a:rPr lang="en-US" sz="1400" b="0">
                          <a:solidFill>
                            <a:srgbClr val="000000"/>
                          </a:solidFill>
                          <a:effectLst/>
                          <a:latin typeface="Arial Narrow" panose="020B0606020202030204" pitchFamily="34" charset="0"/>
                        </a:rPr>
                        <a:t>Team Player – is supportive, cooperative, and collaborative</a:t>
                      </a:r>
                      <a:endParaRPr lang="en-US" sz="1400" b="1">
                        <a:effectLst/>
                        <a:latin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7096821"/>
                  </a:ext>
                </a:extLst>
              </a:tr>
              <a:tr h="728473">
                <a:tc>
                  <a:txBody>
                    <a:bodyPr/>
                    <a:lstStyle/>
                    <a:p>
                      <a:pPr marL="0" marR="0" algn="l">
                        <a:spcBef>
                          <a:spcPts val="0"/>
                        </a:spcBef>
                        <a:spcAft>
                          <a:spcPts val="0"/>
                        </a:spcAft>
                      </a:pPr>
                      <a:r>
                        <a:rPr lang="en-US" sz="1400" dirty="0">
                          <a:solidFill>
                            <a:srgbClr val="000000"/>
                          </a:solidFill>
                          <a:effectLst/>
                          <a:latin typeface="Arial Narrow" panose="020B0606020202030204" pitchFamily="34" charset="0"/>
                          <a:ea typeface="Times New Roman" panose="02020603050405020304" pitchFamily="18" charset="0"/>
                        </a:rPr>
                        <a:t>Comments:</a:t>
                      </a:r>
                      <a:endParaRPr lang="en-US" sz="1400" dirty="0">
                        <a:effectLst/>
                        <a:latin typeface="Arial Narrow" panose="020B060602020203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974450"/>
                  </a:ext>
                </a:extLst>
              </a:tr>
            </a:tbl>
          </a:graphicData>
        </a:graphic>
      </p:graphicFrame>
    </p:spTree>
    <p:extLst>
      <p:ext uri="{BB962C8B-B14F-4D97-AF65-F5344CB8AC3E}">
        <p14:creationId xmlns:p14="http://schemas.microsoft.com/office/powerpoint/2010/main" val="29710848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F29F47-A095-442F-9446-3765794733C2}"/>
              </a:ext>
            </a:extLst>
          </p:cNvPr>
          <p:cNvSpPr>
            <a:spLocks noGrp="1"/>
          </p:cNvSpPr>
          <p:nvPr>
            <p:ph type="title"/>
          </p:nvPr>
        </p:nvSpPr>
        <p:spPr/>
        <p:txBody>
          <a:bodyPr/>
          <a:lstStyle/>
          <a:p>
            <a:r>
              <a:rPr lang="en-US" dirty="0"/>
              <a:t>Notes on Employee Feedback</a:t>
            </a:r>
          </a:p>
        </p:txBody>
      </p:sp>
      <p:sp>
        <p:nvSpPr>
          <p:cNvPr id="4" name="Content Placeholder 3">
            <a:extLst>
              <a:ext uri="{FF2B5EF4-FFF2-40B4-BE49-F238E27FC236}">
                <a16:creationId xmlns:a16="http://schemas.microsoft.com/office/drawing/2014/main" id="{6F55310E-BF9F-4F09-B39F-0B99A1C40D41}"/>
              </a:ext>
            </a:extLst>
          </p:cNvPr>
          <p:cNvSpPr>
            <a:spLocks noGrp="1"/>
          </p:cNvSpPr>
          <p:nvPr>
            <p:ph sz="quarter" idx="10"/>
          </p:nvPr>
        </p:nvSpPr>
        <p:spPr/>
        <p:txBody>
          <a:bodyPr/>
          <a:lstStyle/>
          <a:p>
            <a:pPr marL="514350" indent="-514350">
              <a:buFont typeface="+mj-lt"/>
              <a:buAutoNum type="arabicPeriod"/>
            </a:pPr>
            <a:r>
              <a:rPr lang="en-US" dirty="0"/>
              <a:t>Establishing feedback as a normal aspect within the culture will facilitate more authentic and beneficial related conversations and outcomes</a:t>
            </a:r>
          </a:p>
          <a:p>
            <a:pPr marL="514350" indent="-514350">
              <a:buFont typeface="+mj-lt"/>
              <a:buAutoNum type="arabicPeriod"/>
            </a:pPr>
            <a:endParaRPr lang="en-US" dirty="0"/>
          </a:p>
          <a:p>
            <a:pPr marL="514350" indent="-514350">
              <a:buFont typeface="+mj-lt"/>
              <a:buAutoNum type="arabicPeriod"/>
            </a:pPr>
            <a:r>
              <a:rPr lang="en-US" dirty="0"/>
              <a:t>Information has to be:</a:t>
            </a:r>
          </a:p>
          <a:p>
            <a:pPr lvl="1"/>
            <a:r>
              <a:rPr lang="en-US" dirty="0"/>
              <a:t>Specific/Relevant</a:t>
            </a:r>
          </a:p>
          <a:p>
            <a:pPr lvl="1"/>
            <a:r>
              <a:rPr lang="en-US" dirty="0"/>
              <a:t>Timely</a:t>
            </a:r>
          </a:p>
          <a:p>
            <a:pPr lvl="1"/>
            <a:r>
              <a:rPr lang="en-US" dirty="0"/>
              <a:t>Usable</a:t>
            </a:r>
          </a:p>
          <a:p>
            <a:pPr lvl="1"/>
            <a:endParaRPr lang="en-US" dirty="0"/>
          </a:p>
          <a:p>
            <a:pPr marL="514350" indent="-514350">
              <a:buFont typeface="+mj-lt"/>
              <a:buAutoNum type="arabicPeriod"/>
            </a:pPr>
            <a:r>
              <a:rPr lang="en-US" dirty="0"/>
              <a:t>Schedule for frequency and solicit employee feedback</a:t>
            </a:r>
          </a:p>
          <a:p>
            <a:pPr marL="514350" indent="-514350">
              <a:buFont typeface="+mj-lt"/>
              <a:buAutoNum type="arabicPeriod"/>
            </a:pPr>
            <a:endParaRPr lang="en-US" dirty="0"/>
          </a:p>
          <a:p>
            <a:pPr marL="514350" indent="-514350">
              <a:buFont typeface="+mj-lt"/>
              <a:buAutoNum type="arabicPeriod"/>
            </a:pPr>
            <a:r>
              <a:rPr lang="en-US" dirty="0"/>
              <a:t>Reinforce the “why” more than the “what”</a:t>
            </a:r>
          </a:p>
          <a:p>
            <a:pPr marL="514350" indent="-514350">
              <a:buFont typeface="+mj-lt"/>
              <a:buAutoNum type="arabicPeriod"/>
            </a:pPr>
            <a:endParaRPr lang="en-US" dirty="0"/>
          </a:p>
          <a:p>
            <a:pPr marL="0" indent="0">
              <a:buNone/>
            </a:pPr>
            <a:r>
              <a:rPr lang="en-US" dirty="0"/>
              <a:t> </a:t>
            </a:r>
          </a:p>
          <a:p>
            <a:pPr marL="514350" indent="-514350">
              <a:buFont typeface="+mj-lt"/>
              <a:buAutoNum type="arabicPeriod"/>
            </a:pPr>
            <a:endParaRPr lang="en-US" dirty="0"/>
          </a:p>
        </p:txBody>
      </p:sp>
    </p:spTree>
    <p:extLst>
      <p:ext uri="{BB962C8B-B14F-4D97-AF65-F5344CB8AC3E}">
        <p14:creationId xmlns:p14="http://schemas.microsoft.com/office/powerpoint/2010/main" val="19974865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BC1B-93E1-4BD9-8ED2-A56047F8A049}"/>
              </a:ext>
            </a:extLst>
          </p:cNvPr>
          <p:cNvSpPr>
            <a:spLocks noGrp="1"/>
          </p:cNvSpPr>
          <p:nvPr>
            <p:ph type="title"/>
          </p:nvPr>
        </p:nvSpPr>
        <p:spPr/>
        <p:txBody>
          <a:bodyPr/>
          <a:lstStyle/>
          <a:p>
            <a:r>
              <a:rPr lang="en-US" dirty="0"/>
              <a:t>Alternative to (only) Annual Performance Eval</a:t>
            </a:r>
          </a:p>
        </p:txBody>
      </p:sp>
      <p:sp>
        <p:nvSpPr>
          <p:cNvPr id="3" name="Text Placeholder 2">
            <a:extLst>
              <a:ext uri="{FF2B5EF4-FFF2-40B4-BE49-F238E27FC236}">
                <a16:creationId xmlns:a16="http://schemas.microsoft.com/office/drawing/2014/main" id="{C4710D4E-0C12-4C2E-B580-AB461B2C3A08}"/>
              </a:ext>
            </a:extLst>
          </p:cNvPr>
          <p:cNvSpPr>
            <a:spLocks noGrp="1"/>
          </p:cNvSpPr>
          <p:nvPr>
            <p:ph type="body" sz="quarter" idx="10"/>
          </p:nvPr>
        </p:nvSpPr>
        <p:spPr/>
        <p:txBody>
          <a:bodyPr/>
          <a:lstStyle/>
          <a:p>
            <a:pPr marL="0" indent="0">
              <a:buNone/>
            </a:pPr>
            <a:r>
              <a:rPr lang="en-US" dirty="0"/>
              <a:t>1. Determine when annual Performance Appraisal will be done</a:t>
            </a:r>
          </a:p>
          <a:p>
            <a:pPr marL="0" indent="0">
              <a:buNone/>
            </a:pPr>
            <a:r>
              <a:rPr lang="en-US" dirty="0"/>
              <a:t>	Specific time of year for all</a:t>
            </a:r>
          </a:p>
          <a:p>
            <a:pPr marL="0" indent="0">
              <a:buNone/>
            </a:pPr>
            <a:r>
              <a:rPr lang="en-US" dirty="0"/>
              <a:t>	Anniversary date</a:t>
            </a:r>
          </a:p>
          <a:p>
            <a:pPr marL="0" indent="0">
              <a:buNone/>
            </a:pPr>
            <a:endParaRPr lang="en-US" dirty="0"/>
          </a:p>
          <a:p>
            <a:pPr marL="0" indent="0">
              <a:buNone/>
            </a:pPr>
            <a:r>
              <a:rPr lang="en-US" dirty="0"/>
              <a:t>2. Incorporate Self-Eval component</a:t>
            </a:r>
          </a:p>
          <a:p>
            <a:pPr marL="0" indent="0">
              <a:buNone/>
            </a:pPr>
            <a:endParaRPr lang="en-US" dirty="0"/>
          </a:p>
          <a:p>
            <a:pPr marL="0" indent="0">
              <a:buNone/>
            </a:pPr>
            <a:r>
              <a:rPr lang="en-US" dirty="0"/>
              <a:t>3. Set Goal Setting six months from Performance Appraisal</a:t>
            </a:r>
          </a:p>
          <a:p>
            <a:pPr marL="0" indent="0">
              <a:buNone/>
            </a:pPr>
            <a:r>
              <a:rPr lang="en-US" dirty="0"/>
              <a:t>	Individual Employee</a:t>
            </a:r>
          </a:p>
          <a:p>
            <a:pPr marL="0" indent="0">
              <a:buNone/>
            </a:pPr>
            <a:r>
              <a:rPr lang="en-US" dirty="0"/>
              <a:t>	Departmental</a:t>
            </a:r>
          </a:p>
          <a:p>
            <a:pPr marL="0" indent="0">
              <a:buNone/>
            </a:pPr>
            <a:r>
              <a:rPr lang="en-US" dirty="0"/>
              <a:t>	</a:t>
            </a:r>
          </a:p>
        </p:txBody>
      </p:sp>
    </p:spTree>
    <p:extLst>
      <p:ext uri="{BB962C8B-B14F-4D97-AF65-F5344CB8AC3E}">
        <p14:creationId xmlns:p14="http://schemas.microsoft.com/office/powerpoint/2010/main" val="19543770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4ECFD-9CD5-42A9-BBF7-AC39B7EEE756}"/>
              </a:ext>
            </a:extLst>
          </p:cNvPr>
          <p:cNvSpPr>
            <a:spLocks noGrp="1"/>
          </p:cNvSpPr>
          <p:nvPr>
            <p:ph type="title"/>
          </p:nvPr>
        </p:nvSpPr>
        <p:spPr/>
        <p:txBody>
          <a:bodyPr/>
          <a:lstStyle/>
          <a:p>
            <a:r>
              <a:rPr lang="en-US" dirty="0"/>
              <a:t>Alternative to (only) Annual Performance Eval</a:t>
            </a:r>
          </a:p>
        </p:txBody>
      </p:sp>
      <p:sp>
        <p:nvSpPr>
          <p:cNvPr id="3" name="Text Placeholder 2">
            <a:extLst>
              <a:ext uri="{FF2B5EF4-FFF2-40B4-BE49-F238E27FC236}">
                <a16:creationId xmlns:a16="http://schemas.microsoft.com/office/drawing/2014/main" id="{3DB38325-3922-4278-9A4B-B64E2696F142}"/>
              </a:ext>
            </a:extLst>
          </p:cNvPr>
          <p:cNvSpPr>
            <a:spLocks noGrp="1"/>
          </p:cNvSpPr>
          <p:nvPr>
            <p:ph type="body" sz="quarter" idx="10"/>
          </p:nvPr>
        </p:nvSpPr>
        <p:spPr/>
        <p:txBody>
          <a:bodyPr/>
          <a:lstStyle/>
          <a:p>
            <a:pPr marL="0" indent="0">
              <a:buNone/>
            </a:pPr>
            <a:r>
              <a:rPr lang="en-US" dirty="0"/>
              <a:t>Set monthly meetings or more frequent meetings with employee</a:t>
            </a:r>
          </a:p>
          <a:p>
            <a:pPr marL="0" indent="0">
              <a:buNone/>
            </a:pPr>
            <a:r>
              <a:rPr lang="en-US" dirty="0"/>
              <a:t>	Take notes and file them </a:t>
            </a:r>
          </a:p>
          <a:p>
            <a:pPr marL="0" indent="0">
              <a:buNone/>
            </a:pPr>
            <a:r>
              <a:rPr lang="en-US" dirty="0"/>
              <a:t>	How is employee doing within their job?  </a:t>
            </a:r>
          </a:p>
          <a:p>
            <a:pPr marL="0" indent="0">
              <a:buNone/>
            </a:pPr>
            <a:r>
              <a:rPr lang="en-US" dirty="0"/>
              <a:t>	Write down what employee needs to do, has done/accomplished, 	and is to focus on before next meeting.</a:t>
            </a:r>
          </a:p>
          <a:p>
            <a:pPr marL="0" indent="0">
              <a:buNone/>
            </a:pPr>
            <a:r>
              <a:rPr lang="en-US" dirty="0"/>
              <a:t>	Get input and feedback from employee</a:t>
            </a:r>
          </a:p>
          <a:p>
            <a:pPr marL="0" indent="0">
              <a:buNone/>
            </a:pPr>
            <a:endParaRPr lang="en-US" dirty="0"/>
          </a:p>
          <a:p>
            <a:pPr marL="0" indent="0">
              <a:buNone/>
            </a:pPr>
            <a:r>
              <a:rPr lang="en-US" dirty="0"/>
              <a:t>Set monthly departmental meetings </a:t>
            </a:r>
          </a:p>
          <a:p>
            <a:pPr marL="0" indent="0">
              <a:buNone/>
            </a:pPr>
            <a:r>
              <a:rPr lang="en-US" dirty="0"/>
              <a:t>	Attached to goal setting</a:t>
            </a:r>
          </a:p>
          <a:p>
            <a:pPr marL="0" indent="0">
              <a:buNone/>
            </a:pPr>
            <a:r>
              <a:rPr lang="en-US" dirty="0"/>
              <a:t>	Note progress, revision, assignments	</a:t>
            </a:r>
          </a:p>
        </p:txBody>
      </p:sp>
    </p:spTree>
    <p:extLst>
      <p:ext uri="{BB962C8B-B14F-4D97-AF65-F5344CB8AC3E}">
        <p14:creationId xmlns:p14="http://schemas.microsoft.com/office/powerpoint/2010/main" val="42439423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72EB5-493A-4394-B900-D8D94E03A30A}"/>
              </a:ext>
            </a:extLst>
          </p:cNvPr>
          <p:cNvSpPr>
            <a:spLocks noGrp="1"/>
          </p:cNvSpPr>
          <p:nvPr>
            <p:ph type="title"/>
          </p:nvPr>
        </p:nvSpPr>
        <p:spPr/>
        <p:txBody>
          <a:bodyPr/>
          <a:lstStyle/>
          <a:p>
            <a:r>
              <a:rPr lang="en-US" dirty="0"/>
              <a:t>Alternative to (only) Annual Performance Eval</a:t>
            </a:r>
          </a:p>
        </p:txBody>
      </p:sp>
      <p:sp>
        <p:nvSpPr>
          <p:cNvPr id="3" name="Text Placeholder 2">
            <a:extLst>
              <a:ext uri="{FF2B5EF4-FFF2-40B4-BE49-F238E27FC236}">
                <a16:creationId xmlns:a16="http://schemas.microsoft.com/office/drawing/2014/main" id="{AC56BB97-8A50-4F2B-BE82-77CAD1BE754A}"/>
              </a:ext>
            </a:extLst>
          </p:cNvPr>
          <p:cNvSpPr>
            <a:spLocks noGrp="1"/>
          </p:cNvSpPr>
          <p:nvPr>
            <p:ph type="body" sz="quarter" idx="10"/>
          </p:nvPr>
        </p:nvSpPr>
        <p:spPr>
          <a:xfrm>
            <a:off x="80070" y="925806"/>
            <a:ext cx="12031860" cy="5434024"/>
          </a:xfrm>
        </p:spPr>
        <p:txBody>
          <a:bodyPr/>
          <a:lstStyle/>
          <a:p>
            <a:pPr marL="0" indent="0">
              <a:buNone/>
            </a:pPr>
            <a:r>
              <a:rPr lang="en-US" dirty="0"/>
              <a:t>When it is time for the Annual Performance Eval</a:t>
            </a:r>
          </a:p>
          <a:p>
            <a:pPr marL="0" indent="0">
              <a:buNone/>
            </a:pPr>
            <a:r>
              <a:rPr lang="en-US" dirty="0"/>
              <a:t>	Pull individual employee notes from meetings </a:t>
            </a:r>
          </a:p>
          <a:p>
            <a:pPr marL="0" indent="0">
              <a:buNone/>
            </a:pPr>
            <a:r>
              <a:rPr lang="en-US" dirty="0"/>
              <a:t>	Pull departmental notes from meetings</a:t>
            </a:r>
          </a:p>
          <a:p>
            <a:pPr marL="0" indent="0">
              <a:buNone/>
            </a:pPr>
            <a:endParaRPr lang="en-US" sz="1500" dirty="0"/>
          </a:p>
          <a:p>
            <a:pPr marL="0" indent="0">
              <a:buNone/>
            </a:pPr>
            <a:r>
              <a:rPr lang="en-US" dirty="0"/>
              <a:t>You will have a more realistic picture of how the employee has done over the past year.</a:t>
            </a:r>
          </a:p>
          <a:p>
            <a:pPr marL="0" indent="0">
              <a:buNone/>
            </a:pPr>
            <a:endParaRPr lang="en-US" sz="1500" dirty="0"/>
          </a:p>
          <a:p>
            <a:pPr marL="0" indent="0">
              <a:buNone/>
            </a:pPr>
            <a:r>
              <a:rPr lang="en-US" dirty="0"/>
              <a:t>This approach facilitates open and regular feedback, thus minimizing surprises.</a:t>
            </a:r>
          </a:p>
          <a:p>
            <a:pPr marL="0" indent="0">
              <a:buNone/>
            </a:pPr>
            <a:endParaRPr lang="en-US" sz="1500" dirty="0"/>
          </a:p>
          <a:p>
            <a:pPr marL="0" indent="0">
              <a:buNone/>
            </a:pPr>
            <a:r>
              <a:rPr lang="en-US" dirty="0"/>
              <a:t>This approach also builds team – collaboration, accountability, problem-solving</a:t>
            </a:r>
          </a:p>
        </p:txBody>
      </p:sp>
    </p:spTree>
    <p:extLst>
      <p:ext uri="{BB962C8B-B14F-4D97-AF65-F5344CB8AC3E}">
        <p14:creationId xmlns:p14="http://schemas.microsoft.com/office/powerpoint/2010/main" val="25229918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4PqaToAjYjxmnKpXBH17ia"/>
</p:tagLst>
</file>

<file path=ppt/tags/tag2.xml><?xml version="1.0" encoding="utf-8"?>
<p:tagLst xmlns:a="http://schemas.openxmlformats.org/drawingml/2006/main" xmlns:r="http://schemas.openxmlformats.org/officeDocument/2006/relationships" xmlns:p="http://schemas.openxmlformats.org/presentationml/2006/main">
  <p:tag name="DVSHAPEID" val="zfM7Are7TaksvT4otdOuvH"/>
</p:tagLst>
</file>

<file path=ppt/tags/tag3.xml><?xml version="1.0" encoding="utf-8"?>
<p:tagLst xmlns:a="http://schemas.openxmlformats.org/drawingml/2006/main" xmlns:r="http://schemas.openxmlformats.org/officeDocument/2006/relationships" xmlns:p="http://schemas.openxmlformats.org/presentationml/2006/main">
  <p:tag name="DVSHAPEID" val="RyhR0d4qwIJTganMO84Qqn"/>
</p:tagLst>
</file>

<file path=ppt/tags/tag4.xml><?xml version="1.0" encoding="utf-8"?>
<p:tagLst xmlns:a="http://schemas.openxmlformats.org/drawingml/2006/main" xmlns:r="http://schemas.openxmlformats.org/officeDocument/2006/relationships" xmlns:p="http://schemas.openxmlformats.org/presentationml/2006/main">
  <p:tag name="DVSHAPEID" val="4PqaToAjYjxmnKpXBH17ia"/>
</p:tagLst>
</file>

<file path=ppt/tags/tag5.xml><?xml version="1.0" encoding="utf-8"?>
<p:tagLst xmlns:a="http://schemas.openxmlformats.org/drawingml/2006/main" xmlns:r="http://schemas.openxmlformats.org/officeDocument/2006/relationships" xmlns:p="http://schemas.openxmlformats.org/presentationml/2006/main">
  <p:tag name="DVSHAPEID" val="zfM7Are7TaksvT4otdOuvH"/>
</p:tagLst>
</file>

<file path=ppt/tags/tag6.xml><?xml version="1.0" encoding="utf-8"?>
<p:tagLst xmlns:a="http://schemas.openxmlformats.org/drawingml/2006/main" xmlns:r="http://schemas.openxmlformats.org/officeDocument/2006/relationships" xmlns:p="http://schemas.openxmlformats.org/presentationml/2006/main">
  <p:tag name="DVSHAPEID" val="RyhR0d4qwIJTganMO84Qqn"/>
</p:tagLst>
</file>

<file path=ppt/theme/theme1.xml><?xml version="1.0" encoding="utf-8"?>
<a:theme xmlns:a="http://schemas.openxmlformats.org/drawingml/2006/main" name="Office Theme">
  <a:themeElements>
    <a:clrScheme name="Custom 6">
      <a:dk1>
        <a:sysClr val="windowText" lastClr="000000"/>
      </a:dk1>
      <a:lt1>
        <a:sysClr val="window" lastClr="FFFFFF"/>
      </a:lt1>
      <a:dk2>
        <a:srgbClr val="44546A"/>
      </a:dk2>
      <a:lt2>
        <a:srgbClr val="E7E6E6"/>
      </a:lt2>
      <a:accent1>
        <a:srgbClr val="FF830C"/>
      </a:accent1>
      <a:accent2>
        <a:srgbClr val="FE9B38"/>
      </a:accent2>
      <a:accent3>
        <a:srgbClr val="FFBD5D"/>
      </a:accent3>
      <a:accent4>
        <a:srgbClr val="FEC58C"/>
      </a:accent4>
      <a:accent5>
        <a:srgbClr val="C9A303"/>
      </a:accent5>
      <a:accent6>
        <a:srgbClr val="947802"/>
      </a:accent6>
      <a:hlink>
        <a:srgbClr val="0563C1"/>
      </a:hlink>
      <a:folHlink>
        <a:srgbClr val="954F72"/>
      </a:folHlink>
    </a:clrScheme>
    <a:fontScheme name="Custom 70">
      <a:majorFont>
        <a:latin typeface="D-DIN"/>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6">
      <a:dk1>
        <a:sysClr val="windowText" lastClr="000000"/>
      </a:dk1>
      <a:lt1>
        <a:sysClr val="window" lastClr="FFFFFF"/>
      </a:lt1>
      <a:dk2>
        <a:srgbClr val="44546A"/>
      </a:dk2>
      <a:lt2>
        <a:srgbClr val="E7E6E6"/>
      </a:lt2>
      <a:accent1>
        <a:srgbClr val="FF830C"/>
      </a:accent1>
      <a:accent2>
        <a:srgbClr val="FE9B38"/>
      </a:accent2>
      <a:accent3>
        <a:srgbClr val="FFBD5D"/>
      </a:accent3>
      <a:accent4>
        <a:srgbClr val="FEC58C"/>
      </a:accent4>
      <a:accent5>
        <a:srgbClr val="C9A303"/>
      </a:accent5>
      <a:accent6>
        <a:srgbClr val="947802"/>
      </a:accent6>
      <a:hlink>
        <a:srgbClr val="0563C1"/>
      </a:hlink>
      <a:folHlink>
        <a:srgbClr val="954F72"/>
      </a:folHlink>
    </a:clrScheme>
    <a:fontScheme name="Custom 70">
      <a:majorFont>
        <a:latin typeface="D-DIN"/>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79348</TotalTime>
  <Words>12659</Words>
  <Application>Microsoft Office PowerPoint</Application>
  <PresentationFormat>Widescreen</PresentationFormat>
  <Paragraphs>1633</Paragraphs>
  <Slides>172</Slides>
  <Notes>21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172</vt:i4>
      </vt:variant>
    </vt:vector>
  </HeadingPairs>
  <TitlesOfParts>
    <vt:vector size="189" baseType="lpstr">
      <vt:lpstr>-apple-system</vt:lpstr>
      <vt:lpstr>Arial</vt:lpstr>
      <vt:lpstr>Arial Narrow</vt:lpstr>
      <vt:lpstr>Broadway</vt:lpstr>
      <vt:lpstr>Calibri</vt:lpstr>
      <vt:lpstr>Cambria</vt:lpstr>
      <vt:lpstr>Castellar</vt:lpstr>
      <vt:lpstr>D-DIN</vt:lpstr>
      <vt:lpstr>Footlight MT Light</vt:lpstr>
      <vt:lpstr>Franklin Gothic Book</vt:lpstr>
      <vt:lpstr>Marker</vt:lpstr>
      <vt:lpstr>MarkerFinePoint-Plain</vt:lpstr>
      <vt:lpstr>Segoe UI</vt:lpstr>
      <vt:lpstr>Times New Roman</vt:lpstr>
      <vt:lpstr>Wingdings</vt:lpstr>
      <vt:lpstr>Office Theme</vt:lpstr>
      <vt:lpstr>1_Office Theme</vt:lpstr>
      <vt:lpstr>PowerPoint Presentation</vt:lpstr>
      <vt:lpstr>How this Course Helps You Become a Balanced Leader</vt:lpstr>
      <vt:lpstr>Our Constructionist Approach to Learning</vt:lpstr>
      <vt:lpstr>Organization of Course: Stages of Employee Life Cycle</vt:lpstr>
      <vt:lpstr>Course Outcomes</vt:lpstr>
      <vt:lpstr>Course Outline by Week</vt:lpstr>
      <vt:lpstr>Educational Philosophy &amp; Design of This Course</vt:lpstr>
      <vt:lpstr>Required Reading for Course</vt:lpstr>
      <vt:lpstr>What Makes this Course Unique</vt:lpstr>
      <vt:lpstr>Focus of This Course: Human Resources for Nonprofit Managers</vt:lpstr>
      <vt:lpstr>Final Project Rubric</vt:lpstr>
      <vt:lpstr>Review Final Project Template</vt:lpstr>
      <vt:lpstr>PowerPoint Presentation</vt:lpstr>
      <vt:lpstr>About Angie Criner &amp; Career Cross Training</vt:lpstr>
      <vt:lpstr>The Ministry of HR</vt:lpstr>
      <vt:lpstr>A. Stewardship Role of Human Resources</vt:lpstr>
      <vt:lpstr>B. Protection Role of Human Resources</vt:lpstr>
      <vt:lpstr>C. HR’s Role in Alignment &amp; Integrity</vt:lpstr>
      <vt:lpstr>Human Resources from a Christian Perspective</vt:lpstr>
      <vt:lpstr>Risk Management Landmines</vt:lpstr>
      <vt:lpstr>Define Hiring Process</vt:lpstr>
      <vt:lpstr>Define Hiring Process (cont.)</vt:lpstr>
      <vt:lpstr>Define Hiring Process (cont)</vt:lpstr>
      <vt:lpstr>Sample Hiring Process Part 1</vt:lpstr>
      <vt:lpstr>Sample Hiring Process Part 2</vt:lpstr>
      <vt:lpstr>Sample Hiring Process Part 3. Making an Offer</vt:lpstr>
      <vt:lpstr>PowerPoint Presentation</vt:lpstr>
      <vt:lpstr>Why Does Hiring Well Matter? </vt:lpstr>
      <vt:lpstr>Common Hiring Mistakes </vt:lpstr>
      <vt:lpstr>Jim Collins: Good to Great Advice</vt:lpstr>
      <vt:lpstr>Adapting Jim Collins’ Advice in Under-Resourced Organizations</vt:lpstr>
      <vt:lpstr>Recruitment Strategy Funnel</vt:lpstr>
      <vt:lpstr>Job Posting Websites for Nonprofits &amp; Ministries</vt:lpstr>
      <vt:lpstr>Hire Slow, Fire Fast</vt:lpstr>
      <vt:lpstr>Posting &amp; Advertising </vt:lpstr>
      <vt:lpstr>Hire Slow = Intentional, Right</vt:lpstr>
      <vt:lpstr>Get the Necessary Pieces </vt:lpstr>
      <vt:lpstr>Legal Considerations</vt:lpstr>
      <vt:lpstr>Common Key Points for Religious Employers </vt:lpstr>
      <vt:lpstr>Common Key Points for Religious Employers</vt:lpstr>
      <vt:lpstr>Common Key Points for Religious Employers </vt:lpstr>
      <vt:lpstr>Application Essentials</vt:lpstr>
      <vt:lpstr>Key Components of Job Descriptions</vt:lpstr>
      <vt:lpstr>Interviews</vt:lpstr>
      <vt:lpstr>Sample Hiring Table</vt:lpstr>
      <vt:lpstr>Expectations</vt:lpstr>
      <vt:lpstr>What Defines FIT?</vt:lpstr>
      <vt:lpstr>What Defines FIT?</vt:lpstr>
      <vt:lpstr>Reference Checking</vt:lpstr>
      <vt:lpstr>Background Investigations and Clearances </vt:lpstr>
      <vt:lpstr>Employment Screenings Per Position</vt:lpstr>
      <vt:lpstr>Making an Offer</vt:lpstr>
      <vt:lpstr>PowerPoint Presentation</vt:lpstr>
      <vt:lpstr>Compensation &amp; Benefits – Non-Profit Uniqueness </vt:lpstr>
      <vt:lpstr>Compensation</vt:lpstr>
      <vt:lpstr>Compensation  </vt:lpstr>
      <vt:lpstr>Mandated &amp; Fringe Benefits</vt:lpstr>
      <vt:lpstr>Common and Trending State Mandated Benefits</vt:lpstr>
      <vt:lpstr>Fringe/Non-Mandated Benefits </vt:lpstr>
      <vt:lpstr>Documents Required to Hire</vt:lpstr>
      <vt:lpstr>Personnel Files</vt:lpstr>
      <vt:lpstr>Effective Onboarding &amp; Orientation</vt:lpstr>
      <vt:lpstr>Components in New Employee Orientation</vt:lpstr>
      <vt:lpstr>Onboarding</vt:lpstr>
      <vt:lpstr>Onboarding</vt:lpstr>
      <vt:lpstr>Onboarding</vt:lpstr>
      <vt:lpstr>PowerPoint Presentation</vt:lpstr>
      <vt:lpstr>Relational Competence</vt:lpstr>
      <vt:lpstr>The Importance of Employee Relations</vt:lpstr>
      <vt:lpstr>The Importance of Employee Relations</vt:lpstr>
      <vt:lpstr>Why Interpersonal Competence Matters</vt:lpstr>
      <vt:lpstr>Reality Check</vt:lpstr>
      <vt:lpstr>The Johari Window</vt:lpstr>
      <vt:lpstr>Relational Competence</vt:lpstr>
      <vt:lpstr>The Character Ladder*</vt:lpstr>
      <vt:lpstr>Employee Interactions</vt:lpstr>
      <vt:lpstr>PowerPoint Presentation</vt:lpstr>
      <vt:lpstr>PowerPoint Presentation</vt:lpstr>
      <vt:lpstr>Balancing Concern for People and Results</vt:lpstr>
      <vt:lpstr>Spiritual Perspective on Staff Development</vt:lpstr>
      <vt:lpstr>Mechanisms to Support Staff Development</vt:lpstr>
      <vt:lpstr>Types of Educational Employee Benefits</vt:lpstr>
      <vt:lpstr>PowerPoint Presentation</vt:lpstr>
      <vt:lpstr>PowerPoint Presentation</vt:lpstr>
      <vt:lpstr>Tuition Reimbursement Programs</vt:lpstr>
      <vt:lpstr>Benefits to Employers of Tuition Reimbursement Programs</vt:lpstr>
      <vt:lpstr>Tuition Reimbursement Policies &amp; Procedures Best Practices </vt:lpstr>
      <vt:lpstr>Ensuring Educational Benefits are Tax Deductible</vt:lpstr>
      <vt:lpstr>City Vision’s Educational Employee Benefit Program</vt:lpstr>
      <vt:lpstr>PowerPoint Presentation</vt:lpstr>
      <vt:lpstr>PowerPoint Presentation</vt:lpstr>
      <vt:lpstr>PowerPoint Presentation</vt:lpstr>
      <vt:lpstr>Performance Appraisals &amp; Evaluations</vt:lpstr>
      <vt:lpstr>Performance Management</vt:lpstr>
      <vt:lpstr>Performance Eval – Values Alignment</vt:lpstr>
      <vt:lpstr>Notes on Employee Feedback</vt:lpstr>
      <vt:lpstr>Alternative to (only) Annual Performance Eval</vt:lpstr>
      <vt:lpstr>Alternative to (only) Annual Performance Eval</vt:lpstr>
      <vt:lpstr>Alternative to (only) Annual Performance Eval</vt:lpstr>
      <vt:lpstr>Performance Eval – Action Plan</vt:lpstr>
      <vt:lpstr>Performance Eval - Action Plan </vt:lpstr>
      <vt:lpstr>Setting Goals</vt:lpstr>
      <vt:lpstr>PowerPoint Presentation</vt:lpstr>
      <vt:lpstr>Discipline vs. Punishment </vt:lpstr>
      <vt:lpstr>Pillars of Effective Feedback/Correction</vt:lpstr>
      <vt:lpstr>General Principles Related to Discipline </vt:lpstr>
      <vt:lpstr>General Principles Related to Discipline </vt:lpstr>
      <vt:lpstr>In providing feedback, think through…</vt:lpstr>
      <vt:lpstr>Addressing Employee Discipline </vt:lpstr>
      <vt:lpstr>Types of Discipline </vt:lpstr>
      <vt:lpstr>Types of Discipline</vt:lpstr>
      <vt:lpstr>Documentation Essentials</vt:lpstr>
      <vt:lpstr>Documentation Essentials, cont.</vt:lpstr>
      <vt:lpstr>Documentation Realities</vt:lpstr>
      <vt:lpstr>Employment Separation</vt:lpstr>
      <vt:lpstr>Employment Separation </vt:lpstr>
      <vt:lpstr>Employment Termination</vt:lpstr>
      <vt:lpstr>Separation/Termination</vt:lpstr>
      <vt:lpstr>Employment Separation</vt:lpstr>
      <vt:lpstr>Review Templates</vt:lpstr>
      <vt:lpstr>PowerPoint Presentation</vt:lpstr>
      <vt:lpstr>Key laws that govern employment </vt:lpstr>
      <vt:lpstr>Applicability &amp; Interplay of Federal &amp; State Laws </vt:lpstr>
      <vt:lpstr>Laws Commonly Addressed by State </vt:lpstr>
      <vt:lpstr>Federal Employment Laws Overview</vt:lpstr>
      <vt:lpstr>Federal Employment Laws Overview</vt:lpstr>
      <vt:lpstr>Federal Employment Laws Overview</vt:lpstr>
      <vt:lpstr>Fair Labor Standards Act - FLSA </vt:lpstr>
      <vt:lpstr>Two Ways in Which FLSA Can Apply </vt:lpstr>
      <vt:lpstr>FLSA: Employee Classification </vt:lpstr>
      <vt:lpstr>FLSA: Non-Exempt Workers - Hourly</vt:lpstr>
      <vt:lpstr>FLSA: Exempt Worker Categories</vt:lpstr>
      <vt:lpstr>Three Tests for Exemption</vt:lpstr>
      <vt:lpstr>Exempt Position Type Definitions</vt:lpstr>
      <vt:lpstr>Exempt Position Type Definitions</vt:lpstr>
      <vt:lpstr>Exempt Position Type Definitions</vt:lpstr>
      <vt:lpstr>Common Questions – Wage and Pay Related</vt:lpstr>
      <vt:lpstr>Employment At Will  </vt:lpstr>
      <vt:lpstr>Patient Protected Affordable Care Act</vt:lpstr>
      <vt:lpstr>Civil Rights Act – Title VII </vt:lpstr>
      <vt:lpstr>Civil Rights Act – Title VII</vt:lpstr>
      <vt:lpstr>Civil Rights Act – Title VII  </vt:lpstr>
      <vt:lpstr>Employee Handbooks</vt:lpstr>
      <vt:lpstr>Employee Handbooks (cont)</vt:lpstr>
      <vt:lpstr>Employee Handbooks (cont.)</vt:lpstr>
      <vt:lpstr>Employee Handbook Sample Content</vt:lpstr>
      <vt:lpstr>Ways to Reduce Liability </vt:lpstr>
      <vt:lpstr>For Christian Employers: Understand and Assert Your Rights</vt:lpstr>
      <vt:lpstr>Intentional and Critical Infrastructure as Religious Employer </vt:lpstr>
      <vt:lpstr>Sample Legal Protections for Employers: World Vision 2010 Case </vt:lpstr>
      <vt:lpstr>Sample Religious Hiring Rights Language in Job Postings</vt:lpstr>
      <vt:lpstr>Sample Language for Religious Employer in Employment Agreement</vt:lpstr>
      <vt:lpstr>PowerPoint Presentation</vt:lpstr>
      <vt:lpstr>Overview of Volunteer Management</vt:lpstr>
      <vt:lpstr>Tech Tools for Recruiting &amp; Managing Volunteers</vt:lpstr>
      <vt:lpstr>Background Checks for Volunteers &amp; Interns</vt:lpstr>
      <vt:lpstr>Defining Terms: Interns vs. Employees</vt:lpstr>
      <vt:lpstr>Definition of a Trainee</vt:lpstr>
      <vt:lpstr>Definition of Volunteer</vt:lpstr>
      <vt:lpstr>Stipended Volunteers</vt:lpstr>
      <vt:lpstr>Guidelines for Stipended Volunteers</vt:lpstr>
      <vt:lpstr>Definition of Apprentice</vt:lpstr>
      <vt:lpstr>Who is Benefitting?</vt:lpstr>
      <vt:lpstr>Let’s Talk About Residents/Clients/Participants</vt:lpstr>
      <vt:lpstr>Interns: Types &amp; Paths</vt:lpstr>
      <vt:lpstr>Interns:  Types &amp; Paths</vt:lpstr>
      <vt:lpstr>For All Interns</vt:lpstr>
      <vt:lpstr>Additional Legal Guidelines on Interns</vt:lpstr>
      <vt:lpstr>PowerPoint Presentation</vt:lpstr>
      <vt:lpstr>PowerPoint Presentation</vt:lpstr>
      <vt:lpstr>Final Project Rubric</vt:lpstr>
      <vt:lpstr>Show Overview of Final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TechMission/City Vision Board Meeting</dc:title>
  <dc:creator>Andrew Sears</dc:creator>
  <cp:lastModifiedBy>Shared Drive</cp:lastModifiedBy>
  <cp:revision>113</cp:revision>
  <dcterms:created xsi:type="dcterms:W3CDTF">2019-11-20T19:13:13Z</dcterms:created>
  <dcterms:modified xsi:type="dcterms:W3CDTF">2020-09-26T19:54:24Z</dcterms:modified>
</cp:coreProperties>
</file>